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4739-D1E5-7044-925E-A9B160457113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C916-50E6-E04C-BAFB-C74DA3AF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901" y="2383604"/>
            <a:ext cx="1674688" cy="1387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 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6449" y="2383604"/>
            <a:ext cx="1674688" cy="1387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F5 BIG-IP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26449" y="5289478"/>
            <a:ext cx="1674688" cy="1387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vSRX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8256997" y="2321960"/>
            <a:ext cx="2219218" cy="144865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018890" y="2861353"/>
            <a:ext cx="792822" cy="5702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vmnet14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4313988" y="4316072"/>
            <a:ext cx="814066" cy="63898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vmnet15</a:t>
            </a:r>
            <a:endParaRPr lang="en-US" sz="1200" dirty="0"/>
          </a:p>
        </p:txBody>
      </p:sp>
      <p:sp>
        <p:nvSpPr>
          <p:cNvPr id="13" name="Can 12"/>
          <p:cNvSpPr/>
          <p:nvPr/>
        </p:nvSpPr>
        <p:spPr>
          <a:xfrm>
            <a:off x="6782656" y="2861353"/>
            <a:ext cx="792822" cy="5702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vmnet13</a:t>
            </a:r>
            <a:endParaRPr lang="en-US" sz="1200" dirty="0"/>
          </a:p>
        </p:txBody>
      </p:sp>
      <p:sp>
        <p:nvSpPr>
          <p:cNvPr id="14" name="Can 13"/>
          <p:cNvSpPr/>
          <p:nvPr/>
        </p:nvSpPr>
        <p:spPr>
          <a:xfrm>
            <a:off x="5348855" y="4316072"/>
            <a:ext cx="814066" cy="63898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vmnet16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8" idx="2"/>
          </p:cNvCxnSpPr>
          <p:nvPr/>
        </p:nvCxnSpPr>
        <p:spPr>
          <a:xfrm>
            <a:off x="2270589" y="3077110"/>
            <a:ext cx="748301" cy="69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5" idx="1"/>
          </p:cNvCxnSpPr>
          <p:nvPr/>
        </p:nvCxnSpPr>
        <p:spPr>
          <a:xfrm flipV="1">
            <a:off x="3811712" y="3077110"/>
            <a:ext cx="614737" cy="69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4721021" y="3765988"/>
            <a:ext cx="0" cy="70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5755888" y="3770616"/>
            <a:ext cx="0" cy="705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4721021" y="4955058"/>
            <a:ext cx="0" cy="334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</p:cNvCxnSpPr>
          <p:nvPr/>
        </p:nvCxnSpPr>
        <p:spPr>
          <a:xfrm>
            <a:off x="5755888" y="4955058"/>
            <a:ext cx="0" cy="334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3" idx="2"/>
          </p:cNvCxnSpPr>
          <p:nvPr/>
        </p:nvCxnSpPr>
        <p:spPr>
          <a:xfrm>
            <a:off x="6101137" y="3077110"/>
            <a:ext cx="681519" cy="69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7" idx="2"/>
          </p:cNvCxnSpPr>
          <p:nvPr/>
        </p:nvCxnSpPr>
        <p:spPr>
          <a:xfrm flipV="1">
            <a:off x="7575478" y="3046288"/>
            <a:ext cx="688403" cy="100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 Khan</dc:creator>
  <cp:lastModifiedBy>Saim Khan</cp:lastModifiedBy>
  <cp:revision>4</cp:revision>
  <dcterms:created xsi:type="dcterms:W3CDTF">2017-11-07T19:07:44Z</dcterms:created>
  <dcterms:modified xsi:type="dcterms:W3CDTF">2017-11-07T19:38:01Z</dcterms:modified>
</cp:coreProperties>
</file>