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7" d="100"/>
          <a:sy n="87" d="100"/>
        </p:scale>
        <p:origin x="1330" y="-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-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student engagement using IoT and machine learning techniques to enhance learning outcomes.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behavioral indicators like head posture, drowsiness, and expressions in real time using sensors.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adaptive and personalized teaching by providing data-driven insights into student behavior.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integrates Arduino with MPU6050 and evaluates 13 machine learning models for best performance.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student engagement using data collected from IoT sensors.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and compare performance across 13 different machine learning models.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importance of different behavioral features in engagement prediction.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the development of adaptive and personalized teaching strategies based on real-time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objective and real-time engagement detection methods.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engagement assessments are often delayed and subjective.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must be scalable and deliver accurate predictions in classroom settings.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support personalized learning and improve classroom responsiveness.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Gap -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 focus on single-feature analysis, such as clicks or expressions.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proposes a multi-feature integration of IoT and ML for engagement detection.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research gap includes lack of real-time predictive engagement systems.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leverages Arduino, MPU6050, and ML models for robust monitoring.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-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IoT setup includes Arduino and the MPU6050 sensor to capture head movement and orientation data.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features such as posture angle, signs of drowsiness, and facial expressions are recorded.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gathered across seven academic subjects, allowing for pattern recognition based on subject matter.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record is labeled as “Interested” or “Not Interested” to enable supervised learning, and the dataset is balanced to prevent class bias.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collected data is organized in a structured format and stored in the Student_Engagement.xlsx file for preprocessing and analysis.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-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includes both numerical and categorical features that require transformation before model training.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 such as labels or facial expressions are encoded using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split into training and testing sets in an 80:20 ratio using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model evaluation on unseen data.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fixed random state of 42 is used for reproducibility of results across different model training sessions.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values, if any, are checked and handled appropriately to ensure clean and consistent input for ML models.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-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Thirteen machine learning models are trained, including MLP, Random Forest, Decision Tree, Logistic Regression, and more.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is performed using the preprocessed data, with model-specific parameters fine-tuned for convergence.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iterative models like MLP,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=1000 is used to ensure convergence during training.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random state is used for consistent training behavior across models.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is assessed using accuracy, and the most effective model is selected for detailed analysis.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- Block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The engagement prediction pipeline flows from sensor data collection to ML-based prediction.</a:t>
            </a:r>
          </a:p>
          <a:p>
            <a:r>
              <a:t>Raw data from IoT devices is passed through preprocessing to normalize and encode the features.</a:t>
            </a:r>
          </a:p>
          <a:p>
            <a:r>
              <a:t>Preprocessed features—head posture, drowsiness, and facial expressions—are input into various ML models.</a:t>
            </a:r>
          </a:p>
          <a:p>
            <a:r>
              <a:t>The models output a prediction of engagement, and their performance is evaluated based on metrics such as accuracy and feature importance.</a:t>
            </a:r>
          </a:p>
          <a:p>
            <a:r>
              <a:t>This structured pipeline allows for modular testing and clear visualization of the entire process.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-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13 models trained, the Multi-layer Perceptron (MLP) achieved the highest accuracy at 0.976, indicating superior prediction ability.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and Decision Tree models also performed well, each achieving 0.968 accuracy, showing consistency with ensemble and tree-based methods.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 had the lowest accuracy at 0.644, highlighting its limitations in handling non-linear engagement patterns.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models like Logistic Regression, SVM, and KNN achieved moderate accuracy, falling between 0.7 and 0.9.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bar graph is used to visualize and compare the performance of each model, making it easy to interpret and rank models effectively.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- 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is analyzed using the Random Forest model due to its capability to rank input variables by relevance.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posture was identified as the most important predictor with an importance score of 0.32, indicating it plays a dominant role in engagement.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Drowsiness followed closely with an importance score of 0.28, showing a strong influence on disengagement.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expressions had an importance score of 0.20, contributing significantly but slightly less than posture and drowsiness.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validate the choice of behavioral features and justify their role in real-time engagement detection systems.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- Classification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classification report for MLP shows high precision and recall, indicating consistent performance across both classes—Interested and Not Interested.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and Decision Tree models delivered balanced F1-scores, reflecting reliable performance with good trade-off between precision and recall.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confusion matrix heatmap illustrates true positives and false positives for all models, helping understand specific misclassification trends.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results show that multiple models are viable, with MLP standing out due to its higher accuracy and robustness.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- Importance of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engagement is vital for academic success, influencing motivation and performance.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engagement assessments are subjective and lack continuous observation.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systems offer scalable, real-time data collection capabilities within classroom environments.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can accurately predict engagement levels, offering data-driven support for teaching.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-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bar graph displays the accuracy scores of all 13 models, sorted in descending order for quick visual comparison (Figure 1).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feature importance graph highlights the three behavioral indicators, showing how much each contributes to model predictions.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confusion matrix heatmap presents model performance in terms of correctly and incorrectly classified engagement levels.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visualizations collectively demonstrate the effectiveness of the IoT-ML approach and support the claim of real-time prediction feasibility.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- Inferences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MLP model clearly outperformed others, achieving the highest accuracy and stability in predicting engagement.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offered strong interpretability, allowing insights into which features influenced predictions the most.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IoT-based behavioral data proved crucial—showing that physical cues like posture and signs of drowsiness are strong indicators of engagement.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posture emerged as the key predictor, reinforcing its value in designing intelligent classroom monitoring systems.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-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enables real-time classroom monitoring, allowing teachers to respond instantly to changes in student engagement.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adaptive teaching strategies, such as changing pace or activity based on live student feedback from IoT sensors.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personalized learning experiences by identifying which students need attention or intervention.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is scalable, making it viable for broader classroom or institutional implementation without major infrastructure changes.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MLP model achieved 0.976 accuracy, validating its effectiveness for engagement prediction using sensor-based inputs.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posture and drowsiness were found to be the most influential features, confirming the importance of body language in education.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synergy of IoT and ML demonstrates the power of interdisciplinary integration, enhancing traditional education systems.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advances student-centered learning by providing insights that support tailored instruction and engagement-based adaptation.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model hyperparameters through techniques like grid search and cross-validation to further improve prediction accuracy.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system with real-time IoT streams, enabling live engagement prediction rather than post-session analysis.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sensor fusion and digital filtering to reduce MPU6050 noise, improving data quality and stability.</a:t>
            </a: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lightweight models for edge deployment on microcontrollers, allowing offline and mobile-based implementations.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- IoT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and MPU6050 sensor monitor head posture to detect signs of attention or disengagement.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captures drowsiness and facial expressions to infer emotional and cognitive states.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data from seven subjects to analyze engagement patterns across various academic domains.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includes balanced labels for 'Interested' and 'Not Interested' to ensure fair model training.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- 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Thirteen ML models are tested, including Random Forest, MLP, Logistic Regression, and others.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is primarily assessed using accuracy as the evaluation metric.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techniques are used to understand which behavioral indicators are most predictive.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development of intelligent systems that respond to live engagement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Works - IoT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IoT-based systems monitor student activity, posture, and environment in classrooms.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track indicators like eye movement and attention span in real-time.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existing systems lack robust machine learning components for prediction.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approaches often focus on a single indicator, reducing predictive power.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Works - ML for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used in Virtual Learning Environments (VLEs) to predict engagement.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features include facial expressions, eye tracking, and clickstream data.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use of real-time IoT sensor data in classroom environments.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studies are constrained by small datasets, affecting model generalization.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Works - Comparison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r>
              <a:rPr sz="2400" dirty="0"/>
              <a:t>Husain et al. (2018): Used VLE clicks and test scores with DT and J48, achieving 0.85 accuracy.</a:t>
            </a:r>
          </a:p>
          <a:p>
            <a:r>
              <a:rPr sz="2400" dirty="0"/>
              <a:t>Raj et al. (2021): Analyzed VLE interactions using </a:t>
            </a:r>
            <a:r>
              <a:rPr sz="2400" dirty="0" err="1"/>
              <a:t>CATBoost</a:t>
            </a:r>
            <a:r>
              <a:rPr sz="2400" dirty="0"/>
              <a:t>, reporting 0.922 accuracy.</a:t>
            </a:r>
          </a:p>
          <a:p>
            <a:r>
              <a:rPr sz="2400" dirty="0"/>
              <a:t>Erandika et al. (2023): Used student scores and engagement labels with RF, achieving 0.974 accuracy.</a:t>
            </a:r>
          </a:p>
          <a:p>
            <a:r>
              <a:rPr sz="2400" dirty="0"/>
              <a:t>This study: Uses posture and drowsiness features with MLP, achieving highest accuracy of 0.976.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Works - Key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studies typically analyze only one behavioral indicator such as eye tracking or test scores.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integration of IoT systems with ML techniques reduces prediction accuracy.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datasets used are small and imbalanced, affecting model reliability.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systems limits practical application in classrooms.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 - Research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methods rely on subjective or delayed engagement assessments.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data is often incomplete or underutilized in predictive models.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integration between IoT sensor systems and advanced ML techniques.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strong need for scalable, real-time engagement monitoring systems.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1758</Words>
  <Application>Microsoft Office PowerPoint</Application>
  <PresentationFormat>On-screen Show (4:3)</PresentationFormat>
  <Paragraphs>150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Introduction - Project Overview</vt:lpstr>
      <vt:lpstr>Introduction - Importance of Engagement</vt:lpstr>
      <vt:lpstr>Introduction - IoT System Design</vt:lpstr>
      <vt:lpstr>Introduction - Machine Learning Models</vt:lpstr>
      <vt:lpstr>Related Works - IoT in Education</vt:lpstr>
      <vt:lpstr>Related Works - ML for Engagement</vt:lpstr>
      <vt:lpstr>Related Works - Comparison Table</vt:lpstr>
      <vt:lpstr>Related Works - Key Limitations</vt:lpstr>
      <vt:lpstr>Motivation - Research Gap</vt:lpstr>
      <vt:lpstr>Objectives</vt:lpstr>
      <vt:lpstr>Problem Statement</vt:lpstr>
      <vt:lpstr>Research Gap - Visualization</vt:lpstr>
      <vt:lpstr>Methodology - Data Collection</vt:lpstr>
      <vt:lpstr>Methodology - Data Preprocessing</vt:lpstr>
      <vt:lpstr>Methodology - Model Training</vt:lpstr>
      <vt:lpstr>Methodology - Block Diagram</vt:lpstr>
      <vt:lpstr>Results - Model Performance</vt:lpstr>
      <vt:lpstr>Results - Feature Importance</vt:lpstr>
      <vt:lpstr>Results - Classification Report</vt:lpstr>
      <vt:lpstr>Results - Graphs</vt:lpstr>
      <vt:lpstr>Results - Inferences</vt:lpstr>
      <vt:lpstr>Results - Implications</vt:lpstr>
      <vt:lpstr>Conclusion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Sarath Kumar</cp:lastModifiedBy>
  <cp:revision>2</cp:revision>
  <dcterms:created xsi:type="dcterms:W3CDTF">2013-01-27T09:14:16Z</dcterms:created>
  <dcterms:modified xsi:type="dcterms:W3CDTF">2025-04-23T19:03:32Z</dcterms:modified>
  <cp:category/>
</cp:coreProperties>
</file>