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2" r:id="rId7"/>
    <p:sldId id="263" r:id="rId8"/>
    <p:sldId id="267" r:id="rId9"/>
    <p:sldId id="259" r:id="rId10"/>
    <p:sldId id="265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88"/>
  </p:normalViewPr>
  <p:slideViewPr>
    <p:cSldViewPr snapToGrid="0">
      <p:cViewPr varScale="1">
        <p:scale>
          <a:sx n="93" d="100"/>
          <a:sy n="93" d="100"/>
        </p:scale>
        <p:origin x="2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46686-CAB2-45E2-970F-20E3FE6A162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63E15A-1A7D-444D-A8DB-0D2E617F3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08BCEB39-9030-40F4-B17F-2B05CE3B5F4A}" type="parTrans" cxnId="{61B11D97-6310-4FBB-B60B-CFD0126C8877}">
      <dgm:prSet/>
      <dgm:spPr/>
      <dgm:t>
        <a:bodyPr/>
        <a:lstStyle/>
        <a:p>
          <a:endParaRPr lang="en-US"/>
        </a:p>
      </dgm:t>
    </dgm:pt>
    <dgm:pt modelId="{5ADE16E2-C98C-4731-BE50-8BF168D69EBB}" type="sibTrans" cxnId="{61B11D97-6310-4FBB-B60B-CFD0126C8877}">
      <dgm:prSet/>
      <dgm:spPr/>
      <dgm:t>
        <a:bodyPr/>
        <a:lstStyle/>
        <a:p>
          <a:endParaRPr lang="en-US"/>
        </a:p>
      </dgm:t>
    </dgm:pt>
    <dgm:pt modelId="{CBBE38D1-3BCD-4026-B805-CDE6FE871E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</a:t>
          </a:r>
        </a:p>
      </dgm:t>
    </dgm:pt>
    <dgm:pt modelId="{7F445C08-D43D-4825-B901-0B5A49AA3983}" type="parTrans" cxnId="{77473002-1F0A-4C8A-9188-76B9743D55F6}">
      <dgm:prSet/>
      <dgm:spPr/>
      <dgm:t>
        <a:bodyPr/>
        <a:lstStyle/>
        <a:p>
          <a:endParaRPr lang="en-US"/>
        </a:p>
      </dgm:t>
    </dgm:pt>
    <dgm:pt modelId="{B803F0F8-8A2C-4E18-950F-A2237937C665}" type="sibTrans" cxnId="{77473002-1F0A-4C8A-9188-76B9743D55F6}">
      <dgm:prSet/>
      <dgm:spPr/>
      <dgm:t>
        <a:bodyPr/>
        <a:lstStyle/>
        <a:p>
          <a:endParaRPr lang="en-US"/>
        </a:p>
      </dgm:t>
    </dgm:pt>
    <dgm:pt modelId="{3E587568-22BF-45AF-8B1D-EED7B1025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Scraping</a:t>
          </a:r>
        </a:p>
      </dgm:t>
    </dgm:pt>
    <dgm:pt modelId="{C3E42433-9C30-42F1-8531-2506E56E820B}" type="parTrans" cxnId="{8431337E-C82D-43B7-9380-46B848FA5FEE}">
      <dgm:prSet/>
      <dgm:spPr/>
      <dgm:t>
        <a:bodyPr/>
        <a:lstStyle/>
        <a:p>
          <a:endParaRPr lang="en-US"/>
        </a:p>
      </dgm:t>
    </dgm:pt>
    <dgm:pt modelId="{B035381C-FA9D-4879-941D-98B90882F4C6}" type="sibTrans" cxnId="{8431337E-C82D-43B7-9380-46B848FA5FEE}">
      <dgm:prSet/>
      <dgm:spPr/>
      <dgm:t>
        <a:bodyPr/>
        <a:lstStyle/>
        <a:p>
          <a:endParaRPr lang="en-US"/>
        </a:p>
      </dgm:t>
    </dgm:pt>
    <dgm:pt modelId="{7BE35CC7-D884-41C8-AF43-C876B7A8CB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Ingestion</a:t>
          </a:r>
        </a:p>
      </dgm:t>
    </dgm:pt>
    <dgm:pt modelId="{EAA34910-12D5-4A2C-A78D-916EBB6D02B6}" type="parTrans" cxnId="{32645207-2317-4E23-9BF9-8819C67624E2}">
      <dgm:prSet/>
      <dgm:spPr/>
      <dgm:t>
        <a:bodyPr/>
        <a:lstStyle/>
        <a:p>
          <a:endParaRPr lang="en-US"/>
        </a:p>
      </dgm:t>
    </dgm:pt>
    <dgm:pt modelId="{7E452746-0A84-4B17-98EA-79C9D6358A62}" type="sibTrans" cxnId="{32645207-2317-4E23-9BF9-8819C67624E2}">
      <dgm:prSet/>
      <dgm:spPr/>
      <dgm:t>
        <a:bodyPr/>
        <a:lstStyle/>
        <a:p>
          <a:endParaRPr lang="en-US"/>
        </a:p>
      </dgm:t>
    </dgm:pt>
    <dgm:pt modelId="{3E2E747C-2CAC-46FC-945D-0A2260DC9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Tools</a:t>
          </a:r>
        </a:p>
      </dgm:t>
    </dgm:pt>
    <dgm:pt modelId="{8139D23E-7E16-48DD-BE0C-F1205A3DCF61}" type="parTrans" cxnId="{437CC590-5E94-42A9-8F0A-829797870AE2}">
      <dgm:prSet/>
      <dgm:spPr/>
      <dgm:t>
        <a:bodyPr/>
        <a:lstStyle/>
        <a:p>
          <a:endParaRPr lang="en-US"/>
        </a:p>
      </dgm:t>
    </dgm:pt>
    <dgm:pt modelId="{B7CDD96E-4320-409E-B69C-E17FB877A42D}" type="sibTrans" cxnId="{437CC590-5E94-42A9-8F0A-829797870AE2}">
      <dgm:prSet/>
      <dgm:spPr/>
      <dgm:t>
        <a:bodyPr/>
        <a:lstStyle/>
        <a:p>
          <a:endParaRPr lang="en-US"/>
        </a:p>
      </dgm:t>
    </dgm:pt>
    <dgm:pt modelId="{485D6B29-1068-42EC-A1CB-8028F515AE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RAG</a:t>
          </a:r>
        </a:p>
      </dgm:t>
    </dgm:pt>
    <dgm:pt modelId="{226E9737-16CF-420C-A73D-8A0C0873FBFE}" type="parTrans" cxnId="{8AFD54E0-75CC-4A97-A5E4-B4EC23A58EAE}">
      <dgm:prSet/>
      <dgm:spPr/>
      <dgm:t>
        <a:bodyPr/>
        <a:lstStyle/>
        <a:p>
          <a:endParaRPr lang="en-US"/>
        </a:p>
      </dgm:t>
    </dgm:pt>
    <dgm:pt modelId="{85FEA8F6-130F-4610-BB1A-405D573310BC}" type="sibTrans" cxnId="{8AFD54E0-75CC-4A97-A5E4-B4EC23A58EAE}">
      <dgm:prSet/>
      <dgm:spPr/>
      <dgm:t>
        <a:bodyPr/>
        <a:lstStyle/>
        <a:p>
          <a:endParaRPr lang="en-US"/>
        </a:p>
      </dgm:t>
    </dgm:pt>
    <dgm:pt modelId="{F9456390-6FDC-444B-88AD-5A7794570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Work</a:t>
          </a:r>
        </a:p>
      </dgm:t>
    </dgm:pt>
    <dgm:pt modelId="{E85F9C53-7E17-461E-898F-7BDE4AA74606}" type="parTrans" cxnId="{8479A7CF-86E1-4596-9131-52F8C5882C77}">
      <dgm:prSet/>
      <dgm:spPr/>
      <dgm:t>
        <a:bodyPr/>
        <a:lstStyle/>
        <a:p>
          <a:endParaRPr lang="en-US"/>
        </a:p>
      </dgm:t>
    </dgm:pt>
    <dgm:pt modelId="{D6E87BD1-21A2-40BB-A8D3-1571FA6EABE1}" type="sibTrans" cxnId="{8479A7CF-86E1-4596-9131-52F8C5882C77}">
      <dgm:prSet/>
      <dgm:spPr/>
      <dgm:t>
        <a:bodyPr/>
        <a:lstStyle/>
        <a:p>
          <a:endParaRPr lang="en-US"/>
        </a:p>
      </dgm:t>
    </dgm:pt>
    <dgm:pt modelId="{37635493-F2D3-4110-8A41-2CEA560661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</a:t>
          </a:r>
        </a:p>
      </dgm:t>
    </dgm:pt>
    <dgm:pt modelId="{9A2EDA7B-3843-4469-8F1C-F51DA4F648B9}" type="parTrans" cxnId="{8DA2D7F0-A101-4562-B075-8C4DB3C2191B}">
      <dgm:prSet/>
      <dgm:spPr/>
      <dgm:t>
        <a:bodyPr/>
        <a:lstStyle/>
        <a:p>
          <a:endParaRPr lang="en-US"/>
        </a:p>
      </dgm:t>
    </dgm:pt>
    <dgm:pt modelId="{6C93BE1C-F138-4E2F-8F33-99367CEB5A2B}" type="sibTrans" cxnId="{8DA2D7F0-A101-4562-B075-8C4DB3C2191B}">
      <dgm:prSet/>
      <dgm:spPr/>
      <dgm:t>
        <a:bodyPr/>
        <a:lstStyle/>
        <a:p>
          <a:endParaRPr lang="en-US"/>
        </a:p>
      </dgm:t>
    </dgm:pt>
    <dgm:pt modelId="{5DFDD97D-DC54-4E02-B737-31BCB830D0D8}" type="pres">
      <dgm:prSet presAssocID="{52D46686-CAB2-45E2-970F-20E3FE6A1622}" presName="root" presStyleCnt="0">
        <dgm:presLayoutVars>
          <dgm:dir/>
          <dgm:resizeHandles val="exact"/>
        </dgm:presLayoutVars>
      </dgm:prSet>
      <dgm:spPr/>
    </dgm:pt>
    <dgm:pt modelId="{03606305-2527-4CBA-8B3B-FCC145C6D0D7}" type="pres">
      <dgm:prSet presAssocID="{4863E15A-1A7D-444D-A8DB-0D2E617F3ABB}" presName="compNode" presStyleCnt="0"/>
      <dgm:spPr/>
    </dgm:pt>
    <dgm:pt modelId="{255A487B-CA74-429F-A7D3-02E6AFADE0DF}" type="pres">
      <dgm:prSet presAssocID="{4863E15A-1A7D-444D-A8DB-0D2E617F3ABB}" presName="iconRect" presStyleLbl="node1" presStyleIdx="0" presStyleCnt="8" custLinFactX="100000" custLinFactY="100000" custLinFactNeighborX="164433" custLinFactNeighborY="1863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F81F8069-0E4E-4039-BA8E-89A5D0F04FE8}" type="pres">
      <dgm:prSet presAssocID="{4863E15A-1A7D-444D-A8DB-0D2E617F3ABB}" presName="spaceRect" presStyleCnt="0"/>
      <dgm:spPr/>
    </dgm:pt>
    <dgm:pt modelId="{16621BF0-84F7-4A1A-8F3D-0C9805612319}" type="pres">
      <dgm:prSet presAssocID="{4863E15A-1A7D-444D-A8DB-0D2E617F3ABB}" presName="textRect" presStyleLbl="revTx" presStyleIdx="0" presStyleCnt="8" custLinFactX="15791" custLinFactY="106344" custLinFactNeighborX="100000" custLinFactNeighborY="200000">
        <dgm:presLayoutVars>
          <dgm:chMax val="1"/>
          <dgm:chPref val="1"/>
        </dgm:presLayoutVars>
      </dgm:prSet>
      <dgm:spPr/>
    </dgm:pt>
    <dgm:pt modelId="{998585A3-3BEC-4EFB-950F-534076D96CA9}" type="pres">
      <dgm:prSet presAssocID="{5ADE16E2-C98C-4731-BE50-8BF168D69EBB}" presName="sibTrans" presStyleCnt="0"/>
      <dgm:spPr/>
    </dgm:pt>
    <dgm:pt modelId="{1A7592A3-1F6B-47C7-B117-0A6C798880A7}" type="pres">
      <dgm:prSet presAssocID="{CBBE38D1-3BCD-4026-B805-CDE6FE871EEB}" presName="compNode" presStyleCnt="0"/>
      <dgm:spPr/>
    </dgm:pt>
    <dgm:pt modelId="{8EA34F32-0CA5-4223-9662-179385F16A2B}" type="pres">
      <dgm:prSet presAssocID="{CBBE38D1-3BCD-4026-B805-CDE6FE871EEB}" presName="iconRect" presStyleLbl="node1" presStyleIdx="1" presStyleCnt="8" custLinFactX="-100000" custLinFactNeighborX="-170918" custLinFactNeighborY="-334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88B2942-F37F-4246-AF6A-9CC933E0CF76}" type="pres">
      <dgm:prSet presAssocID="{CBBE38D1-3BCD-4026-B805-CDE6FE871EEB}" presName="spaceRect" presStyleCnt="0"/>
      <dgm:spPr/>
    </dgm:pt>
    <dgm:pt modelId="{E643A40A-A245-4A93-9F2A-2D0721095701}" type="pres">
      <dgm:prSet presAssocID="{CBBE38D1-3BCD-4026-B805-CDE6FE871EEB}" presName="textRect" presStyleLbl="revTx" presStyleIdx="1" presStyleCnt="8" custLinFactX="-8177" custLinFactNeighborX="-100000" custLinFactNeighborY="4182">
        <dgm:presLayoutVars>
          <dgm:chMax val="1"/>
          <dgm:chPref val="1"/>
        </dgm:presLayoutVars>
      </dgm:prSet>
      <dgm:spPr/>
    </dgm:pt>
    <dgm:pt modelId="{669C530E-3E1E-4DB4-B99B-D69CBA07ECA6}" type="pres">
      <dgm:prSet presAssocID="{B803F0F8-8A2C-4E18-950F-A2237937C665}" presName="sibTrans" presStyleCnt="0"/>
      <dgm:spPr/>
    </dgm:pt>
    <dgm:pt modelId="{D00D9A14-2530-41E0-B29C-89F510B7B45D}" type="pres">
      <dgm:prSet presAssocID="{3E587568-22BF-45AF-8B1D-EED7B10252B3}" presName="compNode" presStyleCnt="0"/>
      <dgm:spPr/>
    </dgm:pt>
    <dgm:pt modelId="{237CE151-0D14-4D78-BDD4-8D8A180F7D91}" type="pres">
      <dgm:prSet presAssocID="{3E587568-22BF-45AF-8B1D-EED7B10252B3}" presName="iconRect" presStyleLbl="node1" presStyleIdx="2" presStyleCnt="8" custLinFactX="-100000" custLinFactNeighborX="-149932" custLinFactNeighborY="125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AC7525D-3E2D-4EE5-A037-9C1646AA3233}" type="pres">
      <dgm:prSet presAssocID="{3E587568-22BF-45AF-8B1D-EED7B10252B3}" presName="spaceRect" presStyleCnt="0"/>
      <dgm:spPr/>
    </dgm:pt>
    <dgm:pt modelId="{251C21BB-8904-4BF4-8593-B4BC34005EF9}" type="pres">
      <dgm:prSet presAssocID="{3E587568-22BF-45AF-8B1D-EED7B10252B3}" presName="textRect" presStyleLbl="revTx" presStyleIdx="2" presStyleCnt="8" custLinFactX="-8750" custLinFactNeighborX="-100000" custLinFactNeighborY="-490">
        <dgm:presLayoutVars>
          <dgm:chMax val="1"/>
          <dgm:chPref val="1"/>
        </dgm:presLayoutVars>
      </dgm:prSet>
      <dgm:spPr/>
    </dgm:pt>
    <dgm:pt modelId="{22FE5AD0-09EE-45BB-9079-6BB9656BB4CE}" type="pres">
      <dgm:prSet presAssocID="{B035381C-FA9D-4879-941D-98B90882F4C6}" presName="sibTrans" presStyleCnt="0"/>
      <dgm:spPr/>
    </dgm:pt>
    <dgm:pt modelId="{A2882DE1-6C32-4F48-B711-792EF74265E7}" type="pres">
      <dgm:prSet presAssocID="{7BE35CC7-D884-41C8-AF43-C876B7A8CB76}" presName="compNode" presStyleCnt="0"/>
      <dgm:spPr/>
    </dgm:pt>
    <dgm:pt modelId="{07662AEF-6587-4D96-A643-10C1BBEF932D}" type="pres">
      <dgm:prSet presAssocID="{7BE35CC7-D884-41C8-AF43-C876B7A8CB76}" presName="iconRect" presStyleLbl="node1" presStyleIdx="3" presStyleCnt="8" custLinFactX="-100000" custLinFactNeighborX="-142300" custLinFactNeighborY="1335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AE570AA-FD9E-46FD-822C-88B56FD906F7}" type="pres">
      <dgm:prSet presAssocID="{7BE35CC7-D884-41C8-AF43-C876B7A8CB76}" presName="spaceRect" presStyleCnt="0"/>
      <dgm:spPr/>
    </dgm:pt>
    <dgm:pt modelId="{804C8BE6-86F3-475D-9BB2-9F0CD0C729E1}" type="pres">
      <dgm:prSet presAssocID="{7BE35CC7-D884-41C8-AF43-C876B7A8CB76}" presName="textRect" presStyleLbl="revTx" presStyleIdx="3" presStyleCnt="8" custLinFactX="-3977" custLinFactNeighborX="-100000" custLinFactNeighborY="4182">
        <dgm:presLayoutVars>
          <dgm:chMax val="1"/>
          <dgm:chPref val="1"/>
        </dgm:presLayoutVars>
      </dgm:prSet>
      <dgm:spPr/>
    </dgm:pt>
    <dgm:pt modelId="{9667E4E8-1FA2-407E-9B1E-ABD55FAF7F98}" type="pres">
      <dgm:prSet presAssocID="{7E452746-0A84-4B17-98EA-79C9D6358A62}" presName="sibTrans" presStyleCnt="0"/>
      <dgm:spPr/>
    </dgm:pt>
    <dgm:pt modelId="{C3C97C20-A016-4E63-BDB7-74F228381345}" type="pres">
      <dgm:prSet presAssocID="{3E2E747C-2CAC-46FC-945D-0A2260DC9233}" presName="compNode" presStyleCnt="0"/>
      <dgm:spPr/>
    </dgm:pt>
    <dgm:pt modelId="{39C57EB8-8A9B-445E-93E0-B981EDFB9F5D}" type="pres">
      <dgm:prSet presAssocID="{3E2E747C-2CAC-46FC-945D-0A2260DC9233}" presName="iconRect" presStyleLbl="node1" presStyleIdx="4" presStyleCnt="8" custLinFactX="400000" custLinFactY="-100000" custLinFactNeighborX="405042" custLinFactNeighborY="-1571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48639D1-C5AC-4C8F-B7FB-CBF6507803B6}" type="pres">
      <dgm:prSet presAssocID="{3E2E747C-2CAC-46FC-945D-0A2260DC9233}" presName="spaceRect" presStyleCnt="0"/>
      <dgm:spPr/>
    </dgm:pt>
    <dgm:pt modelId="{889A5EAC-094F-4D92-921D-1D74CBFA6CFF}" type="pres">
      <dgm:prSet presAssocID="{3E2E747C-2CAC-46FC-945D-0A2260DC9233}" presName="textRect" presStyleLbl="revTx" presStyleIdx="4" presStyleCnt="8" custLinFactX="167532" custLinFactY="-111722" custLinFactNeighborX="200000" custLinFactNeighborY="-200000">
        <dgm:presLayoutVars>
          <dgm:chMax val="1"/>
          <dgm:chPref val="1"/>
        </dgm:presLayoutVars>
      </dgm:prSet>
      <dgm:spPr/>
    </dgm:pt>
    <dgm:pt modelId="{D098D624-CB91-4048-A075-E31DAB77665C}" type="pres">
      <dgm:prSet presAssocID="{B7CDD96E-4320-409E-B69C-E17FB877A42D}" presName="sibTrans" presStyleCnt="0"/>
      <dgm:spPr/>
    </dgm:pt>
    <dgm:pt modelId="{B91D1CB8-C729-43FE-9B4A-C3398F4FA787}" type="pres">
      <dgm:prSet presAssocID="{485D6B29-1068-42EC-A1CB-8028F515AEE6}" presName="compNode" presStyleCnt="0"/>
      <dgm:spPr/>
    </dgm:pt>
    <dgm:pt modelId="{A2B59C89-680C-4863-A45C-914917106135}" type="pres">
      <dgm:prSet presAssocID="{485D6B29-1068-42EC-A1CB-8028F515AEE6}" presName="iconRect" presStyleLbl="node1" presStyleIdx="5" presStyleCnt="8" custLinFactX="-100000" custLinFactNeighborX="-148408" custLinFactNeighborY="30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5F86E0ED-D6D8-400D-BB96-95F71D6D9899}" type="pres">
      <dgm:prSet presAssocID="{485D6B29-1068-42EC-A1CB-8028F515AEE6}" presName="spaceRect" presStyleCnt="0"/>
      <dgm:spPr/>
    </dgm:pt>
    <dgm:pt modelId="{AAB90F42-B675-4CC6-83E6-CAA4A62F54AA}" type="pres">
      <dgm:prSet presAssocID="{485D6B29-1068-42EC-A1CB-8028F515AEE6}" presName="textRect" presStyleLbl="revTx" presStyleIdx="5" presStyleCnt="8" custLinFactX="-12772" custLinFactNeighborX="-100000" custLinFactNeighborY="4891">
        <dgm:presLayoutVars>
          <dgm:chMax val="1"/>
          <dgm:chPref val="1"/>
        </dgm:presLayoutVars>
      </dgm:prSet>
      <dgm:spPr/>
    </dgm:pt>
    <dgm:pt modelId="{DE6AA946-D5CD-489A-A05E-8ACD3D47888E}" type="pres">
      <dgm:prSet presAssocID="{85FEA8F6-130F-4610-BB1A-405D573310BC}" presName="sibTrans" presStyleCnt="0"/>
      <dgm:spPr/>
    </dgm:pt>
    <dgm:pt modelId="{7C95049A-C962-45ED-AFC2-FACC0212596B}" type="pres">
      <dgm:prSet presAssocID="{F9456390-6FDC-444B-88AD-5A7794570158}" presName="compNode" presStyleCnt="0"/>
      <dgm:spPr/>
    </dgm:pt>
    <dgm:pt modelId="{4F514DCB-8DBE-4CA9-A468-6824461357B7}" type="pres">
      <dgm:prSet presAssocID="{F9456390-6FDC-444B-88AD-5A779457015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A385231-415B-479D-B9A8-0E75230304B0}" type="pres">
      <dgm:prSet presAssocID="{F9456390-6FDC-444B-88AD-5A7794570158}" presName="spaceRect" presStyleCnt="0"/>
      <dgm:spPr/>
    </dgm:pt>
    <dgm:pt modelId="{5AAB844D-9545-40B0-8B76-E7FE3978F30E}" type="pres">
      <dgm:prSet presAssocID="{F9456390-6FDC-444B-88AD-5A7794570158}" presName="textRect" presStyleLbl="revTx" presStyleIdx="6" presStyleCnt="8">
        <dgm:presLayoutVars>
          <dgm:chMax val="1"/>
          <dgm:chPref val="1"/>
        </dgm:presLayoutVars>
      </dgm:prSet>
      <dgm:spPr/>
    </dgm:pt>
    <dgm:pt modelId="{CC83FE2D-5A86-4109-8E20-41FE76407827}" type="pres">
      <dgm:prSet presAssocID="{D6E87BD1-21A2-40BB-A8D3-1571FA6EABE1}" presName="sibTrans" presStyleCnt="0"/>
      <dgm:spPr/>
    </dgm:pt>
    <dgm:pt modelId="{4CEAD727-7247-486F-B3DD-25A5B17BC9A3}" type="pres">
      <dgm:prSet presAssocID="{37635493-F2D3-4110-8A41-2CEA56066187}" presName="compNode" presStyleCnt="0"/>
      <dgm:spPr/>
    </dgm:pt>
    <dgm:pt modelId="{C72E1479-1CFC-4849-9A0D-12DE4D89D543}" type="pres">
      <dgm:prSet presAssocID="{37635493-F2D3-4110-8A41-2CEA56066187}" presName="iconRect" presStyleLbl="node1" presStyleIdx="7" presStyleCnt="8" custLinFactNeighborX="51845" custLinFactNeighborY="-1771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1B63089-D2D7-4C54-8875-ED3E3370B739}" type="pres">
      <dgm:prSet presAssocID="{37635493-F2D3-4110-8A41-2CEA56066187}" presName="spaceRect" presStyleCnt="0"/>
      <dgm:spPr/>
    </dgm:pt>
    <dgm:pt modelId="{DC79852B-5FBB-4B0B-8B14-2F3312654492}" type="pres">
      <dgm:prSet presAssocID="{37635493-F2D3-4110-8A41-2CEA56066187}" presName="textRect" presStyleLbl="revTx" presStyleIdx="7" presStyleCnt="8" custLinFactNeighborX="23330" custLinFactNeighborY="3444">
        <dgm:presLayoutVars>
          <dgm:chMax val="1"/>
          <dgm:chPref val="1"/>
        </dgm:presLayoutVars>
      </dgm:prSet>
      <dgm:spPr/>
    </dgm:pt>
  </dgm:ptLst>
  <dgm:cxnLst>
    <dgm:cxn modelId="{77473002-1F0A-4C8A-9188-76B9743D55F6}" srcId="{52D46686-CAB2-45E2-970F-20E3FE6A1622}" destId="{CBBE38D1-3BCD-4026-B805-CDE6FE871EEB}" srcOrd="1" destOrd="0" parTransId="{7F445C08-D43D-4825-B901-0B5A49AA3983}" sibTransId="{B803F0F8-8A2C-4E18-950F-A2237937C665}"/>
    <dgm:cxn modelId="{32645207-2317-4E23-9BF9-8819C67624E2}" srcId="{52D46686-CAB2-45E2-970F-20E3FE6A1622}" destId="{7BE35CC7-D884-41C8-AF43-C876B7A8CB76}" srcOrd="3" destOrd="0" parTransId="{EAA34910-12D5-4A2C-A78D-916EBB6D02B6}" sibTransId="{7E452746-0A84-4B17-98EA-79C9D6358A62}"/>
    <dgm:cxn modelId="{8232521F-9742-4B64-80A5-F23E5391CFD9}" type="presOf" srcId="{CBBE38D1-3BCD-4026-B805-CDE6FE871EEB}" destId="{E643A40A-A245-4A93-9F2A-2D0721095701}" srcOrd="0" destOrd="0" presId="urn:microsoft.com/office/officeart/2018/2/layout/IconLabelList"/>
    <dgm:cxn modelId="{B370625A-5010-42F8-9147-838C17321BF2}" type="presOf" srcId="{485D6B29-1068-42EC-A1CB-8028F515AEE6}" destId="{AAB90F42-B675-4CC6-83E6-CAA4A62F54AA}" srcOrd="0" destOrd="0" presId="urn:microsoft.com/office/officeart/2018/2/layout/IconLabelList"/>
    <dgm:cxn modelId="{A6194B5F-CAB0-4307-B984-5AC962988345}" type="presOf" srcId="{4863E15A-1A7D-444D-A8DB-0D2E617F3ABB}" destId="{16621BF0-84F7-4A1A-8F3D-0C9805612319}" srcOrd="0" destOrd="0" presId="urn:microsoft.com/office/officeart/2018/2/layout/IconLabelList"/>
    <dgm:cxn modelId="{218A9D6A-B672-4447-9F34-D6438C9C5068}" type="presOf" srcId="{3E587568-22BF-45AF-8B1D-EED7B10252B3}" destId="{251C21BB-8904-4BF4-8593-B4BC34005EF9}" srcOrd="0" destOrd="0" presId="urn:microsoft.com/office/officeart/2018/2/layout/IconLabelList"/>
    <dgm:cxn modelId="{8431337E-C82D-43B7-9380-46B848FA5FEE}" srcId="{52D46686-CAB2-45E2-970F-20E3FE6A1622}" destId="{3E587568-22BF-45AF-8B1D-EED7B10252B3}" srcOrd="2" destOrd="0" parTransId="{C3E42433-9C30-42F1-8531-2506E56E820B}" sibTransId="{B035381C-FA9D-4879-941D-98B90882F4C6}"/>
    <dgm:cxn modelId="{0E23417F-2EA3-471B-A0F5-59EF99D19FF0}" type="presOf" srcId="{37635493-F2D3-4110-8A41-2CEA56066187}" destId="{DC79852B-5FBB-4B0B-8B14-2F3312654492}" srcOrd="0" destOrd="0" presId="urn:microsoft.com/office/officeart/2018/2/layout/IconLabelList"/>
    <dgm:cxn modelId="{0AED4C86-B862-4B19-84BC-556A868B64D8}" type="presOf" srcId="{3E2E747C-2CAC-46FC-945D-0A2260DC9233}" destId="{889A5EAC-094F-4D92-921D-1D74CBFA6CFF}" srcOrd="0" destOrd="0" presId="urn:microsoft.com/office/officeart/2018/2/layout/IconLabelList"/>
    <dgm:cxn modelId="{437CC590-5E94-42A9-8F0A-829797870AE2}" srcId="{52D46686-CAB2-45E2-970F-20E3FE6A1622}" destId="{3E2E747C-2CAC-46FC-945D-0A2260DC9233}" srcOrd="4" destOrd="0" parTransId="{8139D23E-7E16-48DD-BE0C-F1205A3DCF61}" sibTransId="{B7CDD96E-4320-409E-B69C-E17FB877A42D}"/>
    <dgm:cxn modelId="{61B11D97-6310-4FBB-B60B-CFD0126C8877}" srcId="{52D46686-CAB2-45E2-970F-20E3FE6A1622}" destId="{4863E15A-1A7D-444D-A8DB-0D2E617F3ABB}" srcOrd="0" destOrd="0" parTransId="{08BCEB39-9030-40F4-B17F-2B05CE3B5F4A}" sibTransId="{5ADE16E2-C98C-4731-BE50-8BF168D69EBB}"/>
    <dgm:cxn modelId="{BC1A00C6-E628-4017-88CD-87BD31AB779B}" type="presOf" srcId="{F9456390-6FDC-444B-88AD-5A7794570158}" destId="{5AAB844D-9545-40B0-8B76-E7FE3978F30E}" srcOrd="0" destOrd="0" presId="urn:microsoft.com/office/officeart/2018/2/layout/IconLabelList"/>
    <dgm:cxn modelId="{411A1DCD-6D39-4FF1-9C5C-99091D750FD3}" type="presOf" srcId="{7BE35CC7-D884-41C8-AF43-C876B7A8CB76}" destId="{804C8BE6-86F3-475D-9BB2-9F0CD0C729E1}" srcOrd="0" destOrd="0" presId="urn:microsoft.com/office/officeart/2018/2/layout/IconLabelList"/>
    <dgm:cxn modelId="{8479A7CF-86E1-4596-9131-52F8C5882C77}" srcId="{52D46686-CAB2-45E2-970F-20E3FE6A1622}" destId="{F9456390-6FDC-444B-88AD-5A7794570158}" srcOrd="6" destOrd="0" parTransId="{E85F9C53-7E17-461E-898F-7BDE4AA74606}" sibTransId="{D6E87BD1-21A2-40BB-A8D3-1571FA6EABE1}"/>
    <dgm:cxn modelId="{F0133AD6-6E2A-4117-AC6D-A61F5140F726}" type="presOf" srcId="{52D46686-CAB2-45E2-970F-20E3FE6A1622}" destId="{5DFDD97D-DC54-4E02-B737-31BCB830D0D8}" srcOrd="0" destOrd="0" presId="urn:microsoft.com/office/officeart/2018/2/layout/IconLabelList"/>
    <dgm:cxn modelId="{8AFD54E0-75CC-4A97-A5E4-B4EC23A58EAE}" srcId="{52D46686-CAB2-45E2-970F-20E3FE6A1622}" destId="{485D6B29-1068-42EC-A1CB-8028F515AEE6}" srcOrd="5" destOrd="0" parTransId="{226E9737-16CF-420C-A73D-8A0C0873FBFE}" sibTransId="{85FEA8F6-130F-4610-BB1A-405D573310BC}"/>
    <dgm:cxn modelId="{8DA2D7F0-A101-4562-B075-8C4DB3C2191B}" srcId="{52D46686-CAB2-45E2-970F-20E3FE6A1622}" destId="{37635493-F2D3-4110-8A41-2CEA56066187}" srcOrd="7" destOrd="0" parTransId="{9A2EDA7B-3843-4469-8F1C-F51DA4F648B9}" sibTransId="{6C93BE1C-F138-4E2F-8F33-99367CEB5A2B}"/>
    <dgm:cxn modelId="{9FA03EBD-CB0B-4686-B1B9-E87137BC5FA7}" type="presParOf" srcId="{5DFDD97D-DC54-4E02-B737-31BCB830D0D8}" destId="{03606305-2527-4CBA-8B3B-FCC145C6D0D7}" srcOrd="0" destOrd="0" presId="urn:microsoft.com/office/officeart/2018/2/layout/IconLabelList"/>
    <dgm:cxn modelId="{ACFB9476-C689-4C2A-A87A-2DFA4C79824C}" type="presParOf" srcId="{03606305-2527-4CBA-8B3B-FCC145C6D0D7}" destId="{255A487B-CA74-429F-A7D3-02E6AFADE0DF}" srcOrd="0" destOrd="0" presId="urn:microsoft.com/office/officeart/2018/2/layout/IconLabelList"/>
    <dgm:cxn modelId="{EA40B54E-E695-4DC1-9034-C9C869FBF28E}" type="presParOf" srcId="{03606305-2527-4CBA-8B3B-FCC145C6D0D7}" destId="{F81F8069-0E4E-4039-BA8E-89A5D0F04FE8}" srcOrd="1" destOrd="0" presId="urn:microsoft.com/office/officeart/2018/2/layout/IconLabelList"/>
    <dgm:cxn modelId="{5AB15523-8AE4-43F4-8103-C523BF7E2ABD}" type="presParOf" srcId="{03606305-2527-4CBA-8B3B-FCC145C6D0D7}" destId="{16621BF0-84F7-4A1A-8F3D-0C9805612319}" srcOrd="2" destOrd="0" presId="urn:microsoft.com/office/officeart/2018/2/layout/IconLabelList"/>
    <dgm:cxn modelId="{7CDA5D3E-66AA-4040-A540-5B04653554B4}" type="presParOf" srcId="{5DFDD97D-DC54-4E02-B737-31BCB830D0D8}" destId="{998585A3-3BEC-4EFB-950F-534076D96CA9}" srcOrd="1" destOrd="0" presId="urn:microsoft.com/office/officeart/2018/2/layout/IconLabelList"/>
    <dgm:cxn modelId="{7B7FB437-104A-4D07-B0CA-D28E08E9B2BB}" type="presParOf" srcId="{5DFDD97D-DC54-4E02-B737-31BCB830D0D8}" destId="{1A7592A3-1F6B-47C7-B117-0A6C798880A7}" srcOrd="2" destOrd="0" presId="urn:microsoft.com/office/officeart/2018/2/layout/IconLabelList"/>
    <dgm:cxn modelId="{57E50E54-2B9A-4858-B096-F8A7527C0654}" type="presParOf" srcId="{1A7592A3-1F6B-47C7-B117-0A6C798880A7}" destId="{8EA34F32-0CA5-4223-9662-179385F16A2B}" srcOrd="0" destOrd="0" presId="urn:microsoft.com/office/officeart/2018/2/layout/IconLabelList"/>
    <dgm:cxn modelId="{474E83CD-8836-4CB1-BF13-F76195BA7944}" type="presParOf" srcId="{1A7592A3-1F6B-47C7-B117-0A6C798880A7}" destId="{588B2942-F37F-4246-AF6A-9CC933E0CF76}" srcOrd="1" destOrd="0" presId="urn:microsoft.com/office/officeart/2018/2/layout/IconLabelList"/>
    <dgm:cxn modelId="{EFB2B43A-48F4-44FD-B2FB-5085ECEF2744}" type="presParOf" srcId="{1A7592A3-1F6B-47C7-B117-0A6C798880A7}" destId="{E643A40A-A245-4A93-9F2A-2D0721095701}" srcOrd="2" destOrd="0" presId="urn:microsoft.com/office/officeart/2018/2/layout/IconLabelList"/>
    <dgm:cxn modelId="{A3F0681F-A817-4A9E-9ED1-50AF5A59A25F}" type="presParOf" srcId="{5DFDD97D-DC54-4E02-B737-31BCB830D0D8}" destId="{669C530E-3E1E-4DB4-B99B-D69CBA07ECA6}" srcOrd="3" destOrd="0" presId="urn:microsoft.com/office/officeart/2018/2/layout/IconLabelList"/>
    <dgm:cxn modelId="{FA1B2297-5F3A-4277-B675-E11AC01D9569}" type="presParOf" srcId="{5DFDD97D-DC54-4E02-B737-31BCB830D0D8}" destId="{D00D9A14-2530-41E0-B29C-89F510B7B45D}" srcOrd="4" destOrd="0" presId="urn:microsoft.com/office/officeart/2018/2/layout/IconLabelList"/>
    <dgm:cxn modelId="{DF057508-FA5B-48E7-80B3-2FADA6765EDA}" type="presParOf" srcId="{D00D9A14-2530-41E0-B29C-89F510B7B45D}" destId="{237CE151-0D14-4D78-BDD4-8D8A180F7D91}" srcOrd="0" destOrd="0" presId="urn:microsoft.com/office/officeart/2018/2/layout/IconLabelList"/>
    <dgm:cxn modelId="{2DA00D95-2B3C-413B-8970-3CF65E18A7B5}" type="presParOf" srcId="{D00D9A14-2530-41E0-B29C-89F510B7B45D}" destId="{8AC7525D-3E2D-4EE5-A037-9C1646AA3233}" srcOrd="1" destOrd="0" presId="urn:microsoft.com/office/officeart/2018/2/layout/IconLabelList"/>
    <dgm:cxn modelId="{25299373-58C2-45F3-8100-21638A2A5542}" type="presParOf" srcId="{D00D9A14-2530-41E0-B29C-89F510B7B45D}" destId="{251C21BB-8904-4BF4-8593-B4BC34005EF9}" srcOrd="2" destOrd="0" presId="urn:microsoft.com/office/officeart/2018/2/layout/IconLabelList"/>
    <dgm:cxn modelId="{60FCD6F7-F3B1-42B7-8CDF-C1C6F3969341}" type="presParOf" srcId="{5DFDD97D-DC54-4E02-B737-31BCB830D0D8}" destId="{22FE5AD0-09EE-45BB-9079-6BB9656BB4CE}" srcOrd="5" destOrd="0" presId="urn:microsoft.com/office/officeart/2018/2/layout/IconLabelList"/>
    <dgm:cxn modelId="{876B5799-D3FE-451B-A4AD-6534E2B69AD8}" type="presParOf" srcId="{5DFDD97D-DC54-4E02-B737-31BCB830D0D8}" destId="{A2882DE1-6C32-4F48-B711-792EF74265E7}" srcOrd="6" destOrd="0" presId="urn:microsoft.com/office/officeart/2018/2/layout/IconLabelList"/>
    <dgm:cxn modelId="{140C3F6E-A8EF-4937-8E16-34E8C4B53779}" type="presParOf" srcId="{A2882DE1-6C32-4F48-B711-792EF74265E7}" destId="{07662AEF-6587-4D96-A643-10C1BBEF932D}" srcOrd="0" destOrd="0" presId="urn:microsoft.com/office/officeart/2018/2/layout/IconLabelList"/>
    <dgm:cxn modelId="{2A5E5A30-48CA-4713-BC6D-9F255B9FF564}" type="presParOf" srcId="{A2882DE1-6C32-4F48-B711-792EF74265E7}" destId="{4AE570AA-FD9E-46FD-822C-88B56FD906F7}" srcOrd="1" destOrd="0" presId="urn:microsoft.com/office/officeart/2018/2/layout/IconLabelList"/>
    <dgm:cxn modelId="{B1976588-3110-494D-9AC5-B57A8FA7E02B}" type="presParOf" srcId="{A2882DE1-6C32-4F48-B711-792EF74265E7}" destId="{804C8BE6-86F3-475D-9BB2-9F0CD0C729E1}" srcOrd="2" destOrd="0" presId="urn:microsoft.com/office/officeart/2018/2/layout/IconLabelList"/>
    <dgm:cxn modelId="{846D824D-EE20-43A0-8C00-C5F9CD924F2B}" type="presParOf" srcId="{5DFDD97D-DC54-4E02-B737-31BCB830D0D8}" destId="{9667E4E8-1FA2-407E-9B1E-ABD55FAF7F98}" srcOrd="7" destOrd="0" presId="urn:microsoft.com/office/officeart/2018/2/layout/IconLabelList"/>
    <dgm:cxn modelId="{835A453D-0964-4C69-88AF-6BBB29C8B959}" type="presParOf" srcId="{5DFDD97D-DC54-4E02-B737-31BCB830D0D8}" destId="{C3C97C20-A016-4E63-BDB7-74F228381345}" srcOrd="8" destOrd="0" presId="urn:microsoft.com/office/officeart/2018/2/layout/IconLabelList"/>
    <dgm:cxn modelId="{5BC2210C-F90C-4C40-8B94-D11490E1C642}" type="presParOf" srcId="{C3C97C20-A016-4E63-BDB7-74F228381345}" destId="{39C57EB8-8A9B-445E-93E0-B981EDFB9F5D}" srcOrd="0" destOrd="0" presId="urn:microsoft.com/office/officeart/2018/2/layout/IconLabelList"/>
    <dgm:cxn modelId="{41D60E87-B2F4-47E4-AFF7-22E2FEC9C5E2}" type="presParOf" srcId="{C3C97C20-A016-4E63-BDB7-74F228381345}" destId="{148639D1-C5AC-4C8F-B7FB-CBF6507803B6}" srcOrd="1" destOrd="0" presId="urn:microsoft.com/office/officeart/2018/2/layout/IconLabelList"/>
    <dgm:cxn modelId="{C0187163-2428-4B7B-9F4F-D6A3AC96A59C}" type="presParOf" srcId="{C3C97C20-A016-4E63-BDB7-74F228381345}" destId="{889A5EAC-094F-4D92-921D-1D74CBFA6CFF}" srcOrd="2" destOrd="0" presId="urn:microsoft.com/office/officeart/2018/2/layout/IconLabelList"/>
    <dgm:cxn modelId="{5922A66E-0CF4-41E0-B935-E496D704A150}" type="presParOf" srcId="{5DFDD97D-DC54-4E02-B737-31BCB830D0D8}" destId="{D098D624-CB91-4048-A075-E31DAB77665C}" srcOrd="9" destOrd="0" presId="urn:microsoft.com/office/officeart/2018/2/layout/IconLabelList"/>
    <dgm:cxn modelId="{7CC05CCB-1E90-4A5B-8B2E-B1814F6B8D79}" type="presParOf" srcId="{5DFDD97D-DC54-4E02-B737-31BCB830D0D8}" destId="{B91D1CB8-C729-43FE-9B4A-C3398F4FA787}" srcOrd="10" destOrd="0" presId="urn:microsoft.com/office/officeart/2018/2/layout/IconLabelList"/>
    <dgm:cxn modelId="{C041CF22-C042-42E3-A57A-EADB141307DD}" type="presParOf" srcId="{B91D1CB8-C729-43FE-9B4A-C3398F4FA787}" destId="{A2B59C89-680C-4863-A45C-914917106135}" srcOrd="0" destOrd="0" presId="urn:microsoft.com/office/officeart/2018/2/layout/IconLabelList"/>
    <dgm:cxn modelId="{F020132F-8638-4B39-9EF4-4E237FC21417}" type="presParOf" srcId="{B91D1CB8-C729-43FE-9B4A-C3398F4FA787}" destId="{5F86E0ED-D6D8-400D-BB96-95F71D6D9899}" srcOrd="1" destOrd="0" presId="urn:microsoft.com/office/officeart/2018/2/layout/IconLabelList"/>
    <dgm:cxn modelId="{2C758517-784C-45AB-ACB7-75360C779B8B}" type="presParOf" srcId="{B91D1CB8-C729-43FE-9B4A-C3398F4FA787}" destId="{AAB90F42-B675-4CC6-83E6-CAA4A62F54AA}" srcOrd="2" destOrd="0" presId="urn:microsoft.com/office/officeart/2018/2/layout/IconLabelList"/>
    <dgm:cxn modelId="{E6F1A94D-C386-471E-A4E6-9871921DB669}" type="presParOf" srcId="{5DFDD97D-DC54-4E02-B737-31BCB830D0D8}" destId="{DE6AA946-D5CD-489A-A05E-8ACD3D47888E}" srcOrd="11" destOrd="0" presId="urn:microsoft.com/office/officeart/2018/2/layout/IconLabelList"/>
    <dgm:cxn modelId="{08963AC5-8D49-481D-8844-D138FAF1964E}" type="presParOf" srcId="{5DFDD97D-DC54-4E02-B737-31BCB830D0D8}" destId="{7C95049A-C962-45ED-AFC2-FACC0212596B}" srcOrd="12" destOrd="0" presId="urn:microsoft.com/office/officeart/2018/2/layout/IconLabelList"/>
    <dgm:cxn modelId="{D8E108FA-CCD9-4058-BFFE-8118E028F5F3}" type="presParOf" srcId="{7C95049A-C962-45ED-AFC2-FACC0212596B}" destId="{4F514DCB-8DBE-4CA9-A468-6824461357B7}" srcOrd="0" destOrd="0" presId="urn:microsoft.com/office/officeart/2018/2/layout/IconLabelList"/>
    <dgm:cxn modelId="{8A9BDFB5-CB11-4441-B9BA-961250B0DEAA}" type="presParOf" srcId="{7C95049A-C962-45ED-AFC2-FACC0212596B}" destId="{FA385231-415B-479D-B9A8-0E75230304B0}" srcOrd="1" destOrd="0" presId="urn:microsoft.com/office/officeart/2018/2/layout/IconLabelList"/>
    <dgm:cxn modelId="{E6A140CC-C752-49AB-83B9-82FECDDA8961}" type="presParOf" srcId="{7C95049A-C962-45ED-AFC2-FACC0212596B}" destId="{5AAB844D-9545-40B0-8B76-E7FE3978F30E}" srcOrd="2" destOrd="0" presId="urn:microsoft.com/office/officeart/2018/2/layout/IconLabelList"/>
    <dgm:cxn modelId="{C3666CB8-E7C3-42A4-A375-ADD8FC4E9E0B}" type="presParOf" srcId="{5DFDD97D-DC54-4E02-B737-31BCB830D0D8}" destId="{CC83FE2D-5A86-4109-8E20-41FE76407827}" srcOrd="13" destOrd="0" presId="urn:microsoft.com/office/officeart/2018/2/layout/IconLabelList"/>
    <dgm:cxn modelId="{3B2BBCA6-AC38-4B68-961B-50D920B27BF4}" type="presParOf" srcId="{5DFDD97D-DC54-4E02-B737-31BCB830D0D8}" destId="{4CEAD727-7247-486F-B3DD-25A5B17BC9A3}" srcOrd="14" destOrd="0" presId="urn:microsoft.com/office/officeart/2018/2/layout/IconLabelList"/>
    <dgm:cxn modelId="{A76C5183-B5F4-4AD7-88A2-F26D84BF116F}" type="presParOf" srcId="{4CEAD727-7247-486F-B3DD-25A5B17BC9A3}" destId="{C72E1479-1CFC-4849-9A0D-12DE4D89D543}" srcOrd="0" destOrd="0" presId="urn:microsoft.com/office/officeart/2018/2/layout/IconLabelList"/>
    <dgm:cxn modelId="{5AD33897-B98B-4282-8F36-2A4697790B24}" type="presParOf" srcId="{4CEAD727-7247-486F-B3DD-25A5B17BC9A3}" destId="{11B63089-D2D7-4C54-8875-ED3E3370B739}" srcOrd="1" destOrd="0" presId="urn:microsoft.com/office/officeart/2018/2/layout/IconLabelList"/>
    <dgm:cxn modelId="{9EBA3D18-6C4F-47EF-8AF3-3A6595E7C22C}" type="presParOf" srcId="{4CEAD727-7247-486F-B3DD-25A5B17BC9A3}" destId="{DC79852B-5FBB-4B0B-8B14-2F33126544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487B-CA74-429F-A7D3-02E6AFADE0DF}">
      <dsp:nvSpPr>
        <dsp:cNvPr id="0" name=""/>
        <dsp:cNvSpPr/>
      </dsp:nvSpPr>
      <dsp:spPr>
        <a:xfrm>
          <a:off x="2429553" y="2203037"/>
          <a:ext cx="654960" cy="65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21BF0-84F7-4A1A-8F3D-0C9805612319}">
      <dsp:nvSpPr>
        <dsp:cNvPr id="0" name=""/>
        <dsp:cNvSpPr/>
      </dsp:nvSpPr>
      <dsp:spPr>
        <a:xfrm>
          <a:off x="1982668" y="3003872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</a:t>
          </a:r>
        </a:p>
      </dsp:txBody>
      <dsp:txXfrm>
        <a:off x="1982668" y="3003872"/>
        <a:ext cx="1455468" cy="582187"/>
      </dsp:txXfrm>
    </dsp:sp>
    <dsp:sp modelId="{8EA34F32-0CA5-4223-9662-179385F16A2B}">
      <dsp:nvSpPr>
        <dsp:cNvPr id="0" name=""/>
        <dsp:cNvSpPr/>
      </dsp:nvSpPr>
      <dsp:spPr>
        <a:xfrm>
          <a:off x="633389" y="305366"/>
          <a:ext cx="654960" cy="65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A40A-A245-4A93-9F2A-2D0721095701}">
      <dsp:nvSpPr>
        <dsp:cNvPr id="0" name=""/>
        <dsp:cNvSpPr/>
      </dsp:nvSpPr>
      <dsp:spPr>
        <a:xfrm>
          <a:off x="433060" y="1244722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Architecture</a:t>
          </a:r>
        </a:p>
      </dsp:txBody>
      <dsp:txXfrm>
        <a:off x="433060" y="1244722"/>
        <a:ext cx="1455468" cy="582187"/>
      </dsp:txXfrm>
    </dsp:sp>
    <dsp:sp modelId="{237CE151-0D14-4D78-BDD4-8D8A180F7D91}">
      <dsp:nvSpPr>
        <dsp:cNvPr id="0" name=""/>
        <dsp:cNvSpPr/>
      </dsp:nvSpPr>
      <dsp:spPr>
        <a:xfrm>
          <a:off x="2481015" y="409335"/>
          <a:ext cx="654960" cy="65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C21BB-8904-4BF4-8593-B4BC34005EF9}">
      <dsp:nvSpPr>
        <dsp:cNvPr id="0" name=""/>
        <dsp:cNvSpPr/>
      </dsp:nvSpPr>
      <dsp:spPr>
        <a:xfrm>
          <a:off x="2134896" y="1217523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Web Scraping</a:t>
          </a:r>
        </a:p>
      </dsp:txBody>
      <dsp:txXfrm>
        <a:off x="2134896" y="1217523"/>
        <a:ext cx="1455468" cy="582187"/>
      </dsp:txXfrm>
    </dsp:sp>
    <dsp:sp modelId="{07662AEF-6587-4D96-A643-10C1BBEF932D}">
      <dsp:nvSpPr>
        <dsp:cNvPr id="0" name=""/>
        <dsp:cNvSpPr/>
      </dsp:nvSpPr>
      <dsp:spPr>
        <a:xfrm>
          <a:off x="4241177" y="414745"/>
          <a:ext cx="654960" cy="654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C8BE6-86F3-475D-9BB2-9F0CD0C729E1}">
      <dsp:nvSpPr>
        <dsp:cNvPr id="0" name=""/>
        <dsp:cNvSpPr/>
      </dsp:nvSpPr>
      <dsp:spPr>
        <a:xfrm>
          <a:off x="3914541" y="1244722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Ingestion</a:t>
          </a:r>
        </a:p>
      </dsp:txBody>
      <dsp:txXfrm>
        <a:off x="3914541" y="1244722"/>
        <a:ext cx="1455468" cy="582187"/>
      </dsp:txXfrm>
    </dsp:sp>
    <dsp:sp modelId="{39C57EB8-8A9B-445E-93E0-B981EDFB9F5D}">
      <dsp:nvSpPr>
        <dsp:cNvPr id="0" name=""/>
        <dsp:cNvSpPr/>
      </dsp:nvSpPr>
      <dsp:spPr>
        <a:xfrm>
          <a:off x="5970331" y="482526"/>
          <a:ext cx="654960" cy="654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A5EAC-094F-4D92-921D-1D74CBFA6CFF}">
      <dsp:nvSpPr>
        <dsp:cNvPr id="0" name=""/>
        <dsp:cNvSpPr/>
      </dsp:nvSpPr>
      <dsp:spPr>
        <a:xfrm>
          <a:off x="5646680" y="1244724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 Tools</a:t>
          </a:r>
        </a:p>
      </dsp:txBody>
      <dsp:txXfrm>
        <a:off x="5646680" y="1244724"/>
        <a:ext cx="1455468" cy="582187"/>
      </dsp:txXfrm>
    </dsp:sp>
    <dsp:sp modelId="{A2B59C89-680C-4863-A45C-914917106135}">
      <dsp:nvSpPr>
        <dsp:cNvPr id="0" name=""/>
        <dsp:cNvSpPr/>
      </dsp:nvSpPr>
      <dsp:spPr>
        <a:xfrm>
          <a:off x="780821" y="2168441"/>
          <a:ext cx="654960" cy="654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90F42-B675-4CC6-83E6-CAA4A62F54AA}">
      <dsp:nvSpPr>
        <dsp:cNvPr id="0" name=""/>
        <dsp:cNvSpPr/>
      </dsp:nvSpPr>
      <dsp:spPr>
        <a:xfrm>
          <a:off x="366181" y="3088005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RAG</a:t>
          </a:r>
        </a:p>
      </dsp:txBody>
      <dsp:txXfrm>
        <a:off x="366181" y="3088005"/>
        <a:ext cx="1455468" cy="582187"/>
      </dsp:txXfrm>
    </dsp:sp>
    <dsp:sp modelId="{4F514DCB-8DBE-4CA9-A468-6824461357B7}">
      <dsp:nvSpPr>
        <dsp:cNvPr id="0" name=""/>
        <dsp:cNvSpPr/>
      </dsp:nvSpPr>
      <dsp:spPr>
        <a:xfrm>
          <a:off x="4117972" y="2166430"/>
          <a:ext cx="654960" cy="654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B844D-9545-40B0-8B76-E7FE3978F30E}">
      <dsp:nvSpPr>
        <dsp:cNvPr id="0" name=""/>
        <dsp:cNvSpPr/>
      </dsp:nvSpPr>
      <dsp:spPr>
        <a:xfrm>
          <a:off x="3717718" y="305953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</a:t>
          </a:r>
        </a:p>
      </dsp:txBody>
      <dsp:txXfrm>
        <a:off x="3717718" y="3059531"/>
        <a:ext cx="1455468" cy="582187"/>
      </dsp:txXfrm>
    </dsp:sp>
    <dsp:sp modelId="{C72E1479-1CFC-4849-9A0D-12DE4D89D543}">
      <dsp:nvSpPr>
        <dsp:cNvPr id="0" name=""/>
        <dsp:cNvSpPr/>
      </dsp:nvSpPr>
      <dsp:spPr>
        <a:xfrm>
          <a:off x="6167712" y="2154831"/>
          <a:ext cx="654960" cy="65496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9852B-5FBB-4B0B-8B14-2F3312654492}">
      <dsp:nvSpPr>
        <dsp:cNvPr id="0" name=""/>
        <dsp:cNvSpPr/>
      </dsp:nvSpPr>
      <dsp:spPr>
        <a:xfrm>
          <a:off x="5725261" y="3079581"/>
          <a:ext cx="1455468" cy="58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Questions</a:t>
          </a:r>
        </a:p>
      </dsp:txBody>
      <dsp:txXfrm>
        <a:off x="5725261" y="3079581"/>
        <a:ext cx="1455468" cy="58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E0FF-8C78-AD52-3486-48E8D39E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23FD7-16E7-A341-FB79-D1E18FD4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44C6-80EB-05F2-F1D3-09E04840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9605-FB1A-1004-7EA9-91838633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C1B9-5E85-0BE0-C597-FF3DA968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95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5CF1-4306-315A-312F-2BFBAC20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6D68-88A7-9FE2-2779-C50136F7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B8FC-53A0-F849-CD0C-8CDCAA03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86E5-6378-7BE0-6181-0F25E79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55E4-A75D-D169-B750-8444707E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6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FFBBA-1203-CCA8-1F48-F9810EF65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74E92-8F41-11B1-41B3-245E4675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408A-2E8D-AD60-5DD0-81B43B07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DA96-A134-465D-6D35-E3E6F096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FB4B-8ECD-2941-5717-6A7C06B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19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310C-0F87-6A3A-ECB9-71742CC6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4E64-E612-C08D-EF38-42437C3D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599-5A99-7C44-FF82-09F8A29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DA2C-83D1-435C-6D0F-9AD20A80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B2C61-D018-F8C1-80D8-DB1E258D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39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EDF2-2A95-5508-9505-FA5EF885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40E69-0743-7BC8-119D-422DCD01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A9CDE-FC2F-C881-5CB2-FDACF68F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D3A1-28A3-BEA3-26CF-241D3421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D517-00C1-0588-DF47-2DB450A3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62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127E-9E26-BDDE-19E5-6C634F3D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A31A-582F-1BEB-BEE1-7BBE42719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CA37C-CE16-F491-27C4-F516FD94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1213D-562C-02DC-5015-B580C09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9B52-8BE8-BAD9-F746-9E9EF591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237B-308C-F599-4CE2-B7C79105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19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3A9F-AA36-7238-E693-330D09B2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EEE6-6C84-4F36-BF86-475AEF73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4F22-DA44-D780-87B9-C37B5CD8E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A36F3-FB9B-8474-55F0-5FBA374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4A149-20C6-9DF9-B63B-652DD23E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0A303-B12E-30C8-6535-A520B60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0B72D-C072-F842-7AAC-85FCBE8A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93B6C-84D2-2046-A12A-4EDCB2BD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77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833F-2A3D-97BE-8188-7075A33A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B785E-5C95-8759-88C2-609F9477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D3701-8769-07D2-ACCD-AC415691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64DAB-8712-E3B1-EBE6-F94A957F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287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AE45B-5F12-6924-B638-BBFD2A98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41493-3928-6DC8-17FA-BF2EA725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8C95-21F2-AC87-BC23-657A1475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895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81EA-17E5-01A0-E656-412DF9F1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5F84-1747-BEAA-567C-BC8B86CD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3AE11-29A4-D5D7-5FBC-42FBBCA37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1C93-119C-1E1C-E6A5-15216134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23C02-E2A2-AE16-ACB3-02D2FF87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2E5A5-2687-0F62-8D3F-67B6B9CF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5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124F-E728-9C81-D3E1-0B64EDC0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A5616-5402-8F8F-087F-E85283BD8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7713-105D-F3C7-1D6D-8FCF5B8B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4DD7D-D255-5C0B-6946-08A77A31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C52C-037A-9BB7-7EAC-AE4C7905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046F-627D-AABA-B083-5FADB47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089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AB1AE-EB4D-0A1B-0042-0F034DD3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E4CD-3CA0-5B63-91FA-9E1ACC98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A106-DF82-2BDD-EB7D-1C09FA159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458A2-B407-B142-86C0-8B9F4C625996}" type="datetimeFigureOut">
              <a:rPr lang="en-DE" smtClean="0"/>
              <a:t>17.07.25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4EDD-FCFC-2EF6-2E30-51CF68D63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9A5A-7A0B-9F0F-BC17-AFC2723C9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27BC3-77E1-F24E-9E4A-A9E67274897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105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B7F70-27F5-7208-E2E2-9B92B6E3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1700785" y="2845905"/>
            <a:ext cx="9519941" cy="11661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14D606-FC7D-771A-8D6B-7190CAD289A9}"/>
              </a:ext>
            </a:extLst>
          </p:cNvPr>
          <p:cNvSpPr/>
          <p:nvPr/>
        </p:nvSpPr>
        <p:spPr>
          <a:xfrm>
            <a:off x="5913120" y="515619"/>
            <a:ext cx="461974" cy="4517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337BA-ACFB-4DB3-3F77-D6185747C6A0}"/>
              </a:ext>
            </a:extLst>
          </p:cNvPr>
          <p:cNvSpPr txBox="1"/>
          <p:nvPr/>
        </p:nvSpPr>
        <p:spPr>
          <a:xfrm>
            <a:off x="8020280" y="4631426"/>
            <a:ext cx="3866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PRESENTED BY</a:t>
            </a:r>
          </a:p>
          <a:p>
            <a:r>
              <a:rPr lang="en-DE" sz="2400" dirty="0"/>
              <a:t>SAI MOHIT VANAPALA</a:t>
            </a:r>
          </a:p>
        </p:txBody>
      </p:sp>
    </p:spTree>
    <p:extLst>
      <p:ext uri="{BB962C8B-B14F-4D97-AF65-F5344CB8AC3E}">
        <p14:creationId xmlns:p14="http://schemas.microsoft.com/office/powerpoint/2010/main" val="142662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516BD-4F0F-9787-0C1B-ECA41CC8DCA0}"/>
              </a:ext>
            </a:extLst>
          </p:cNvPr>
          <p:cNvSpPr txBox="1"/>
          <p:nvPr/>
        </p:nvSpPr>
        <p:spPr>
          <a:xfrm>
            <a:off x="7725864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8" name="Graphic 7" descr="Help Thin">
            <a:extLst>
              <a:ext uri="{FF2B5EF4-FFF2-40B4-BE49-F238E27FC236}">
                <a16:creationId xmlns:a16="http://schemas.microsoft.com/office/drawing/2014/main" id="{862B1990-8803-9A67-B3D5-244CEF17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99366-6AC9-9935-CEC7-08DEB8D94711}"/>
              </a:ext>
            </a:extLst>
          </p:cNvPr>
          <p:cNvSpPr txBox="1"/>
          <p:nvPr/>
        </p:nvSpPr>
        <p:spPr>
          <a:xfrm>
            <a:off x="7928951" y="2930901"/>
            <a:ext cx="3792996" cy="1025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DFA5EFC9-F654-E4F1-E7A9-5B8D254E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7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D8E12-C211-DD91-A40D-105E952F09A9}"/>
              </a:ext>
            </a:extLst>
          </p:cNvPr>
          <p:cNvSpPr txBox="1"/>
          <p:nvPr/>
        </p:nvSpPr>
        <p:spPr>
          <a:xfrm>
            <a:off x="2653281" y="482530"/>
            <a:ext cx="7180730" cy="1333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444DC9A8-D02F-C700-FF4B-547C7470E7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126154"/>
              </p:ext>
            </p:extLst>
          </p:nvPr>
        </p:nvGraphicFramePr>
        <p:xfrm>
          <a:off x="3338816" y="2184277"/>
          <a:ext cx="7180730" cy="396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5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hatbot&#10;&#10;AI-generated content may be incorrect.">
            <a:extLst>
              <a:ext uri="{FF2B5EF4-FFF2-40B4-BE49-F238E27FC236}">
                <a16:creationId xmlns:a16="http://schemas.microsoft.com/office/drawing/2014/main" id="{5584680F-1F75-AEDF-3323-E7E77ABF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71" y="777685"/>
            <a:ext cx="9914857" cy="6080315"/>
          </a:xfrm>
          <a:prstGeom prst="rect">
            <a:avLst/>
          </a:prstGeom>
        </p:spPr>
      </p:pic>
      <p:pic>
        <p:nvPicPr>
          <p:cNvPr id="9" name="Picture 8" descr="A red paper boat on a black background&#10;&#10;AI-generated content may be incorrect.">
            <a:extLst>
              <a:ext uri="{FF2B5EF4-FFF2-40B4-BE49-F238E27FC236}">
                <a16:creationId xmlns:a16="http://schemas.microsoft.com/office/drawing/2014/main" id="{36B0A47E-4259-94A0-CE3B-F0A246E0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241" y="1697901"/>
            <a:ext cx="911889" cy="534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53CB90-335C-DF47-83DF-AB5FC4AE690A}"/>
              </a:ext>
            </a:extLst>
          </p:cNvPr>
          <p:cNvSpPr txBox="1"/>
          <p:nvPr/>
        </p:nvSpPr>
        <p:spPr>
          <a:xfrm>
            <a:off x="4731123" y="131500"/>
            <a:ext cx="2557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Architecture</a:t>
            </a:r>
          </a:p>
          <a:p>
            <a:endParaRPr lang="en-DE" sz="3200" b="1" dirty="0"/>
          </a:p>
        </p:txBody>
      </p:sp>
    </p:spTree>
    <p:extLst>
      <p:ext uri="{BB962C8B-B14F-4D97-AF65-F5344CB8AC3E}">
        <p14:creationId xmlns:p14="http://schemas.microsoft.com/office/powerpoint/2010/main" val="70279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66EF6-7A20-E34B-B6EF-7A5156B0BA38}"/>
              </a:ext>
            </a:extLst>
          </p:cNvPr>
          <p:cNvSpPr txBox="1"/>
          <p:nvPr/>
        </p:nvSpPr>
        <p:spPr>
          <a:xfrm>
            <a:off x="4565951" y="267406"/>
            <a:ext cx="3355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/>
              <a:t>Web Scraping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6B27D-881D-2BAF-4344-5B229012E351}"/>
              </a:ext>
            </a:extLst>
          </p:cNvPr>
          <p:cNvSpPr txBox="1"/>
          <p:nvPr/>
        </p:nvSpPr>
        <p:spPr>
          <a:xfrm>
            <a:off x="444730" y="1648887"/>
            <a:ext cx="4474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/>
              <a:t>Open Campus Courses </a:t>
            </a:r>
            <a:r>
              <a:rPr lang="en-GB" sz="2000" b="1" dirty="0"/>
              <a:t>Categories</a:t>
            </a:r>
          </a:p>
          <a:p>
            <a:endParaRPr lang="en-DE" dirty="0"/>
          </a:p>
          <a:p>
            <a:pPr>
              <a:lnSpc>
                <a:spcPct val="150000"/>
              </a:lnSpc>
            </a:pPr>
            <a:r>
              <a:rPr lang="en-DE" sz="2400" dirty="0"/>
              <a:t>1. </a:t>
            </a:r>
            <a:r>
              <a:rPr lang="en-GB" sz="2400" dirty="0"/>
              <a:t>Creative, Social &amp; Sustainable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2. </a:t>
            </a:r>
            <a:r>
              <a:rPr lang="en-GB" sz="2400" dirty="0"/>
              <a:t>Business &amp; Startup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3. </a:t>
            </a:r>
            <a:r>
              <a:rPr lang="en-GB" sz="2400" dirty="0"/>
              <a:t>Tech &amp; Coding</a:t>
            </a:r>
          </a:p>
          <a:p>
            <a:pPr>
              <a:lnSpc>
                <a:spcPct val="150000"/>
              </a:lnSpc>
            </a:pPr>
            <a:r>
              <a:rPr lang="en-DE" sz="2400" dirty="0"/>
              <a:t>4. </a:t>
            </a:r>
            <a:r>
              <a:rPr lang="en-GB" sz="2400" dirty="0"/>
              <a:t>Degrees</a:t>
            </a:r>
          </a:p>
          <a:p>
            <a:endParaRPr lang="en-DE" dirty="0"/>
          </a:p>
        </p:txBody>
      </p:sp>
      <p:pic>
        <p:nvPicPr>
          <p:cNvPr id="13" name="Picture 12" descr="A red and green masks&#10;&#10;AI-generated content may be incorrect.">
            <a:extLst>
              <a:ext uri="{FF2B5EF4-FFF2-40B4-BE49-F238E27FC236}">
                <a16:creationId xmlns:a16="http://schemas.microsoft.com/office/drawing/2014/main" id="{DE193B6D-E544-ABD5-0575-B00511ED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39" y="4803970"/>
            <a:ext cx="1177463" cy="1177463"/>
          </a:xfrm>
          <a:prstGeom prst="rect">
            <a:avLst/>
          </a:prstGeom>
        </p:spPr>
      </p:pic>
      <p:pic>
        <p:nvPicPr>
          <p:cNvPr id="16" name="Picture 1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F5DA4DB-EF8E-5F3E-15B0-BB03C9E0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46" y="4922723"/>
            <a:ext cx="832651" cy="8326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2E7D0C-FEE5-FEE8-4AE6-D3E80791BF3C}"/>
              </a:ext>
            </a:extLst>
          </p:cNvPr>
          <p:cNvSpPr txBox="1"/>
          <p:nvPr/>
        </p:nvSpPr>
        <p:spPr>
          <a:xfrm>
            <a:off x="444730" y="5981433"/>
            <a:ext cx="14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AF59C4-0AA9-55DF-8CFB-48AA11752658}"/>
              </a:ext>
            </a:extLst>
          </p:cNvPr>
          <p:cNvSpPr txBox="1"/>
          <p:nvPr/>
        </p:nvSpPr>
        <p:spPr>
          <a:xfrm>
            <a:off x="2204839" y="600581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Playwright </a:t>
            </a:r>
            <a:endParaRPr lang="en-DE" dirty="0"/>
          </a:p>
        </p:txBody>
      </p:sp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4C4A626-1396-AC53-EFD1-F51492148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84" y="1317813"/>
            <a:ext cx="7018302" cy="46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1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7412B5-D566-6642-3F36-29944A02E322}"/>
              </a:ext>
            </a:extLst>
          </p:cNvPr>
          <p:cNvSpPr txBox="1"/>
          <p:nvPr/>
        </p:nvSpPr>
        <p:spPr>
          <a:xfrm>
            <a:off x="4356847" y="824308"/>
            <a:ext cx="38077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Data Ingestion </a:t>
            </a:r>
            <a:endParaRPr lang="en-GB" sz="3200" dirty="0"/>
          </a:p>
          <a:p>
            <a:endParaRPr lang="en-DE" dirty="0"/>
          </a:p>
        </p:txBody>
      </p:sp>
      <p:pic>
        <p:nvPicPr>
          <p:cNvPr id="11" name="Picture 10" descr="A blue background with white text and a blue and red logo&#10;&#10;AI-generated content may be incorrect.">
            <a:extLst>
              <a:ext uri="{FF2B5EF4-FFF2-40B4-BE49-F238E27FC236}">
                <a16:creationId xmlns:a16="http://schemas.microsoft.com/office/drawing/2014/main" id="{82EF66C9-D5CC-B790-D906-36019C8A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093" y="1981917"/>
            <a:ext cx="2380131" cy="1113394"/>
          </a:xfrm>
          <a:prstGeom prst="rect">
            <a:avLst/>
          </a:prstGeom>
        </p:spPr>
      </p:pic>
      <p:pic>
        <p:nvPicPr>
          <p:cNvPr id="13" name="Picture 12" descr="A close up of a letter&#10;&#10;AI-generated content may be incorrect.">
            <a:extLst>
              <a:ext uri="{FF2B5EF4-FFF2-40B4-BE49-F238E27FC236}">
                <a16:creationId xmlns:a16="http://schemas.microsoft.com/office/drawing/2014/main" id="{B6AE8368-A321-7349-10A7-A15C04270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681" y="4135700"/>
            <a:ext cx="2716954" cy="4892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E3DADF-AF73-E0BD-B1AE-6008525119E2}"/>
              </a:ext>
            </a:extLst>
          </p:cNvPr>
          <p:cNvSpPr txBox="1"/>
          <p:nvPr/>
        </p:nvSpPr>
        <p:spPr>
          <a:xfrm>
            <a:off x="8613200" y="4790956"/>
            <a:ext cx="24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text-embedding-004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B4E97-8B9A-BD44-4A89-E8FB687B8FC5}"/>
              </a:ext>
            </a:extLst>
          </p:cNvPr>
          <p:cNvSpPr txBox="1"/>
          <p:nvPr/>
        </p:nvSpPr>
        <p:spPr>
          <a:xfrm>
            <a:off x="1506070" y="1981917"/>
            <a:ext cx="5701554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Data Loading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Document Preparation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Text Splitting &amp; Chunking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Embedding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FAISS</a:t>
            </a:r>
            <a:endParaRPr lang="en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F953E-C777-346C-58A5-8E2C77176015}"/>
              </a:ext>
            </a:extLst>
          </p:cNvPr>
          <p:cNvSpPr txBox="1"/>
          <p:nvPr/>
        </p:nvSpPr>
        <p:spPr>
          <a:xfrm>
            <a:off x="9314330" y="3136588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FAISS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0756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AFA2B-3385-7CEE-C599-8A40954D56FA}"/>
              </a:ext>
            </a:extLst>
          </p:cNvPr>
          <p:cNvSpPr txBox="1"/>
          <p:nvPr/>
        </p:nvSpPr>
        <p:spPr>
          <a:xfrm>
            <a:off x="4383930" y="319399"/>
            <a:ext cx="396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dirty="0"/>
              <a:t>CUSTOM TOOLS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DD82B-92C9-A139-A8F5-7FDD4A2409B6}"/>
              </a:ext>
            </a:extLst>
          </p:cNvPr>
          <p:cNvSpPr/>
          <p:nvPr/>
        </p:nvSpPr>
        <p:spPr>
          <a:xfrm>
            <a:off x="1028694" y="2291042"/>
            <a:ext cx="1210235" cy="80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BAF6D-F338-0A3C-767D-6C708E24EF99}"/>
              </a:ext>
            </a:extLst>
          </p:cNvPr>
          <p:cNvSpPr/>
          <p:nvPr/>
        </p:nvSpPr>
        <p:spPr>
          <a:xfrm>
            <a:off x="1028695" y="1223681"/>
            <a:ext cx="1210235" cy="80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</a:t>
            </a:r>
          </a:p>
          <a:p>
            <a:pPr algn="ctr"/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5BC3F-FCE6-99A2-74C5-6E7BD404A1F9}"/>
              </a:ext>
            </a:extLst>
          </p:cNvPr>
          <p:cNvSpPr/>
          <p:nvPr/>
        </p:nvSpPr>
        <p:spPr>
          <a:xfrm>
            <a:off x="1028694" y="3361764"/>
            <a:ext cx="1210235" cy="80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8D196-2058-5457-92E4-26351636B678}"/>
              </a:ext>
            </a:extLst>
          </p:cNvPr>
          <p:cNvSpPr/>
          <p:nvPr/>
        </p:nvSpPr>
        <p:spPr>
          <a:xfrm>
            <a:off x="1028691" y="4482911"/>
            <a:ext cx="1210235" cy="80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9074C2-4103-7D72-267A-EC0E01D63F6E}"/>
              </a:ext>
            </a:extLst>
          </p:cNvPr>
          <p:cNvSpPr/>
          <p:nvPr/>
        </p:nvSpPr>
        <p:spPr>
          <a:xfrm>
            <a:off x="1028693" y="5553634"/>
            <a:ext cx="1210235" cy="806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84546-0AE5-BEA8-113B-73726011CE76}"/>
              </a:ext>
            </a:extLst>
          </p:cNvPr>
          <p:cNvSpPr txBox="1"/>
          <p:nvPr/>
        </p:nvSpPr>
        <p:spPr>
          <a:xfrm>
            <a:off x="1035409" y="1473146"/>
            <a:ext cx="1600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List Categories</a:t>
            </a:r>
          </a:p>
          <a:p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406A1-D6F5-AF7E-E017-18B7E8A1027E}"/>
              </a:ext>
            </a:extLst>
          </p:cNvPr>
          <p:cNvSpPr txBox="1"/>
          <p:nvPr/>
        </p:nvSpPr>
        <p:spPr>
          <a:xfrm>
            <a:off x="1142992" y="2543868"/>
            <a:ext cx="13850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List Courses</a:t>
            </a:r>
          </a:p>
          <a:p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3C2A2-E02B-C002-AA2D-65F4E3C4D2F8}"/>
              </a:ext>
            </a:extLst>
          </p:cNvPr>
          <p:cNvSpPr txBox="1"/>
          <p:nvPr/>
        </p:nvSpPr>
        <p:spPr>
          <a:xfrm>
            <a:off x="1028692" y="3651889"/>
            <a:ext cx="1210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Course 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CE1686-BE07-7CA6-EB11-4796F6CEB88D}"/>
              </a:ext>
            </a:extLst>
          </p:cNvPr>
          <p:cNvSpPr txBox="1"/>
          <p:nvPr/>
        </p:nvSpPr>
        <p:spPr>
          <a:xfrm>
            <a:off x="1028691" y="4755518"/>
            <a:ext cx="1385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Compare courses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F0E41-2304-9402-318B-9A2D3E785CF5}"/>
              </a:ext>
            </a:extLst>
          </p:cNvPr>
          <p:cNvSpPr txBox="1"/>
          <p:nvPr/>
        </p:nvSpPr>
        <p:spPr>
          <a:xfrm>
            <a:off x="1085841" y="5839366"/>
            <a:ext cx="109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General Q&amp;A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3BAF33-1B42-2454-607C-C7849AA3EE55}"/>
              </a:ext>
            </a:extLst>
          </p:cNvPr>
          <p:cNvSpPr txBox="1"/>
          <p:nvPr/>
        </p:nvSpPr>
        <p:spPr>
          <a:xfrm>
            <a:off x="2528024" y="1293792"/>
            <a:ext cx="6098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a comprehensive list of all available course categories.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1A879E-94F0-DBBE-1D34-79C608EDF35E}"/>
              </a:ext>
            </a:extLst>
          </p:cNvPr>
          <p:cNvSpPr txBox="1"/>
          <p:nvPr/>
        </p:nvSpPr>
        <p:spPr>
          <a:xfrm>
            <a:off x="2528025" y="2329741"/>
            <a:ext cx="65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lists all individual courses available within a </a:t>
            </a:r>
            <a:r>
              <a:rPr lang="en-GB" i="1" dirty="0"/>
              <a:t>specified identified category</a:t>
            </a:r>
            <a:r>
              <a:rPr lang="en-GB" dirty="0"/>
              <a:t>.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0529FF-5A09-2E0C-0938-AD0B7E6D85F3}"/>
              </a:ext>
            </a:extLst>
          </p:cNvPr>
          <p:cNvSpPr txBox="1"/>
          <p:nvPr/>
        </p:nvSpPr>
        <p:spPr>
          <a:xfrm>
            <a:off x="2528024" y="3593059"/>
            <a:ext cx="642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detailed information for a specific course.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9EE6F-20F3-DF9F-A3BD-C9AA301D2402}"/>
              </a:ext>
            </a:extLst>
          </p:cNvPr>
          <p:cNvSpPr txBox="1"/>
          <p:nvPr/>
        </p:nvSpPr>
        <p:spPr>
          <a:xfrm>
            <a:off x="2528025" y="4647796"/>
            <a:ext cx="80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Provides a side-by-side comparison of two courses. 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7E2B9-19F2-42B9-88BD-D70C3FD0CC75}"/>
              </a:ext>
            </a:extLst>
          </p:cNvPr>
          <p:cNvSpPr txBox="1"/>
          <p:nvPr/>
        </p:nvSpPr>
        <p:spPr>
          <a:xfrm>
            <a:off x="2528024" y="5553634"/>
            <a:ext cx="808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Handles other queries that do not directly map to specific tools mentioned above.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62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B21B3B50-E5A9-60C9-76D1-868AB345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645459"/>
            <a:ext cx="5002302" cy="833717"/>
          </a:xfrm>
          <a:prstGeom prst="rect">
            <a:avLst/>
          </a:prstGeom>
        </p:spPr>
      </p:pic>
      <p:pic>
        <p:nvPicPr>
          <p:cNvPr id="13" name="Picture 12" descr="A diagram of a tool&#10;&#10;AI-generated content may be incorrect.">
            <a:extLst>
              <a:ext uri="{FF2B5EF4-FFF2-40B4-BE49-F238E27FC236}">
                <a16:creationId xmlns:a16="http://schemas.microsoft.com/office/drawing/2014/main" id="{DF70E680-DFC0-E13C-68A7-7619AAC7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0" y="1658107"/>
            <a:ext cx="11746360" cy="4702351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5BB30A-73F2-E61B-26DA-9E81E7B7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946" y="4047564"/>
            <a:ext cx="4036054" cy="259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6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89839-66F9-6869-36CA-8AACAEF95593}"/>
              </a:ext>
            </a:extLst>
          </p:cNvPr>
          <p:cNvSpPr txBox="1"/>
          <p:nvPr/>
        </p:nvSpPr>
        <p:spPr>
          <a:xfrm>
            <a:off x="8325981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7FE17690-DF8F-C7D3-C763-CD9C761E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CC90-BB08-F74D-B669-80C4EE0A28E3}"/>
              </a:ext>
            </a:extLst>
          </p:cNvPr>
          <p:cNvSpPr txBox="1"/>
          <p:nvPr/>
        </p:nvSpPr>
        <p:spPr>
          <a:xfrm>
            <a:off x="3426246" y="705080"/>
            <a:ext cx="3205909" cy="881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B68A9B-2222-D44B-E7F2-208F1001BC1A}"/>
              </a:ext>
            </a:extLst>
          </p:cNvPr>
          <p:cNvSpPr txBox="1"/>
          <p:nvPr/>
        </p:nvSpPr>
        <p:spPr>
          <a:xfrm>
            <a:off x="1608884" y="2304203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Build End-End pipeline which automatically fetches data from website or run schedule jobs to fetch data monthly / weekly.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Enable course registration through chatbot itself.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Integrate with other Large Language Models.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Integrate with our channel to get updates and answer common questions which are related to course.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78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185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Vanapala</dc:creator>
  <cp:lastModifiedBy>Sai Vanapala</cp:lastModifiedBy>
  <cp:revision>4</cp:revision>
  <dcterms:created xsi:type="dcterms:W3CDTF">2025-07-15T17:24:22Z</dcterms:created>
  <dcterms:modified xsi:type="dcterms:W3CDTF">2025-07-17T18:42:51Z</dcterms:modified>
</cp:coreProperties>
</file>