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7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3DD6-6925-49D6-B1BE-5C21D6882453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9904-9D44-465E-8482-7EB0CC816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3DD6-6925-49D6-B1BE-5C21D6882453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9904-9D44-465E-8482-7EB0CC816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5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3DD6-6925-49D6-B1BE-5C21D6882453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9904-9D44-465E-8482-7EB0CC816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1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3DD6-6925-49D6-B1BE-5C21D6882453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9904-9D44-465E-8482-7EB0CC816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46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3DD6-6925-49D6-B1BE-5C21D6882453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9904-9D44-465E-8482-7EB0CC816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10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3DD6-6925-49D6-B1BE-5C21D6882453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9904-9D44-465E-8482-7EB0CC816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53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3DD6-6925-49D6-B1BE-5C21D6882453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9904-9D44-465E-8482-7EB0CC816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04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3DD6-6925-49D6-B1BE-5C21D6882453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9904-9D44-465E-8482-7EB0CC816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03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3DD6-6925-49D6-B1BE-5C21D6882453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9904-9D44-465E-8482-7EB0CC816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9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3DD6-6925-49D6-B1BE-5C21D6882453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9904-9D44-465E-8482-7EB0CC816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84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3DD6-6925-49D6-B1BE-5C21D6882453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9904-9D44-465E-8482-7EB0CC816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91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93DD6-6925-49D6-B1BE-5C21D6882453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19904-9D44-465E-8482-7EB0CC816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92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6369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/>
              <a:t>П</a:t>
            </a:r>
            <a:r>
              <a:rPr lang="ru-RU" dirty="0" smtClean="0"/>
              <a:t>ринципы работы, внутренняя структура, </a:t>
            </a:r>
            <a:r>
              <a:rPr lang="ru-RU" dirty="0" err="1" smtClean="0"/>
              <a:t>Java</a:t>
            </a:r>
            <a:r>
              <a:rPr lang="ru-RU" dirty="0" smtClean="0"/>
              <a:t> </a:t>
            </a:r>
            <a:r>
              <a:rPr lang="ru-RU" dirty="0" err="1" smtClean="0"/>
              <a:t>bean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68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scopes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844824"/>
            <a:ext cx="6131024" cy="3196952"/>
          </a:xfrm>
        </p:spPr>
        <p:txBody>
          <a:bodyPr>
            <a:normAutofit/>
          </a:bodyPr>
          <a:lstStyle/>
          <a:p>
            <a:r>
              <a:rPr lang="en-US" sz="2400" dirty="0"/>
              <a:t>singleton </a:t>
            </a:r>
            <a:endParaRPr lang="en-US" sz="2400" dirty="0" smtClean="0"/>
          </a:p>
          <a:p>
            <a:r>
              <a:rPr lang="en-US" sz="2400" dirty="0"/>
              <a:t>prototype </a:t>
            </a:r>
            <a:endParaRPr lang="en-US" sz="2400" dirty="0" smtClean="0"/>
          </a:p>
          <a:p>
            <a:r>
              <a:rPr lang="en-US" sz="2400" dirty="0"/>
              <a:t>request </a:t>
            </a:r>
            <a:endParaRPr lang="en-US" sz="2400" dirty="0" smtClean="0"/>
          </a:p>
          <a:p>
            <a:r>
              <a:rPr lang="en-US" sz="2400" dirty="0"/>
              <a:t>session </a:t>
            </a:r>
            <a:endParaRPr lang="en-US" sz="2400" dirty="0" smtClean="0"/>
          </a:p>
          <a:p>
            <a:r>
              <a:rPr lang="en-US" sz="2400" dirty="0" smtClean="0"/>
              <a:t>application</a:t>
            </a:r>
            <a:r>
              <a:rPr lang="en-US" sz="2400" dirty="0"/>
              <a:t> 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807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ApplicationEvent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ApplicationListener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02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Intellij</a:t>
            </a:r>
            <a:r>
              <a:rPr lang="en-US" dirty="0" smtClean="0"/>
              <a:t> Idea</a:t>
            </a:r>
          </a:p>
          <a:p>
            <a:r>
              <a:rPr lang="en-US" dirty="0" smtClean="0"/>
              <a:t>Build tool(Maven/</a:t>
            </a:r>
            <a:r>
              <a:rPr lang="en-US" dirty="0" err="1" smtClean="0"/>
              <a:t>Gradle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Database(</a:t>
            </a:r>
            <a:r>
              <a:rPr lang="en-US" dirty="0" err="1" smtClean="0"/>
              <a:t>Mysql</a:t>
            </a:r>
            <a:r>
              <a:rPr lang="en-US" dirty="0" smtClean="0"/>
              <a:t>/</a:t>
            </a:r>
            <a:r>
              <a:rPr lang="en-US" dirty="0" err="1" smtClean="0"/>
              <a:t>Posgress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Discord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4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https://spring.io/</a:t>
            </a:r>
            <a:endParaRPr lang="en-US" sz="2400" dirty="0" smtClean="0"/>
          </a:p>
          <a:p>
            <a:r>
              <a:rPr lang="en-US" sz="2400" dirty="0" smtClean="0"/>
              <a:t>Spring in Action(Craig </a:t>
            </a:r>
            <a:r>
              <a:rPr lang="en-US" sz="2400" dirty="0"/>
              <a:t>Walls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Java Persistence </a:t>
            </a:r>
            <a:r>
              <a:rPr lang="en-US" sz="2400" dirty="0"/>
              <a:t>API </a:t>
            </a:r>
            <a:r>
              <a:rPr lang="en-US" sz="2400" dirty="0" smtClean="0"/>
              <a:t>and</a:t>
            </a:r>
            <a:r>
              <a:rPr lang="ru-RU" sz="2400" dirty="0" smtClean="0"/>
              <a:t> </a:t>
            </a:r>
            <a:r>
              <a:rPr lang="en-US" sz="2400" dirty="0" smtClean="0"/>
              <a:t>Hibernate(Christian Bower)</a:t>
            </a:r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68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ross\Desktop\ER_DsmlWkAAD4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79"/>
            <a:ext cx="7915275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7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470025"/>
          </a:xfrm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74214" y="2996952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800" dirty="0" smtClean="0"/>
              <a:t>Упрощение кода приложения </a:t>
            </a: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sz="2800" dirty="0" smtClean="0"/>
              <a:t>Слабое связывание компонентов</a:t>
            </a: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sz="2800" dirty="0" smtClean="0"/>
              <a:t>Декларативное программирование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5969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9003" y="374799"/>
            <a:ext cx="7772400" cy="1470025"/>
          </a:xfrm>
        </p:spPr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74214" y="2996952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Plain Old Java Object(POJO)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Java Bean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Dependency Injection(DI)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Inversion of Control(</a:t>
            </a:r>
            <a:r>
              <a:rPr lang="en-US" sz="2800" dirty="0" err="1" smtClean="0"/>
              <a:t>IoC</a:t>
            </a:r>
            <a:r>
              <a:rPr lang="en-US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84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POJO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52064"/>
              </p:ext>
            </p:extLst>
          </p:nvPr>
        </p:nvGraphicFramePr>
        <p:xfrm>
          <a:off x="395536" y="1556792"/>
          <a:ext cx="8352928" cy="489654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176464"/>
                <a:gridCol w="4176464"/>
              </a:tblGrid>
              <a:tr h="4896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public class Cat {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private String color;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private String</a:t>
                      </a:r>
                      <a:r>
                        <a:rPr kumimoji="0" lang="ru-RU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breed;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public void voice(){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//Getters and Setters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ru-RU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buFontTx/>
                        <a:buNone/>
                      </a:pP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sz="2000" dirty="0" smtClean="0"/>
                        <a:t>Cat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implements </a:t>
                      </a:r>
                      <a:r>
                        <a:rPr lang="en-US" sz="2000" dirty="0" smtClean="0"/>
                        <a:t>Component{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sz="2000" dirty="0" smtClean="0"/>
                        <a:t>String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color;</a:t>
                      </a:r>
                      <a:b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private </a:t>
                      </a:r>
                      <a:r>
                        <a:rPr lang="en-US" sz="2000" dirty="0" smtClean="0"/>
                        <a:t>String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breed;</a:t>
                      </a:r>
                      <a:b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b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public </a:t>
                      </a:r>
                      <a:r>
                        <a:rPr lang="en-US" sz="2000" dirty="0" smtClean="0"/>
                        <a:t>Cat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getComponentInstache</a:t>
                      </a:r>
                      <a:r>
                        <a:rPr lang="en-US" sz="2000" dirty="0" smtClean="0"/>
                        <a:t>(){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   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new </a:t>
                      </a:r>
                      <a:r>
                        <a:rPr lang="en-US" sz="2000" dirty="0" smtClean="0"/>
                        <a:t>Cat()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000" dirty="0" smtClean="0"/>
                        <a:t>}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voice</a:t>
                      </a:r>
                      <a:r>
                        <a:rPr lang="en-US" sz="2000" dirty="0" smtClean="0"/>
                        <a:t>(){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}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//Getters and Setters</a:t>
                      </a:r>
                      <a:b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dirty="0" smtClean="0"/>
                        <a:t>}</a:t>
                      </a:r>
                      <a:endParaRPr lang="ru-RU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4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smtClean="0"/>
              <a:t>Main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private </a:t>
            </a:r>
            <a:r>
              <a:rPr lang="en-US" dirty="0" smtClean="0"/>
              <a:t>Animal </a:t>
            </a:r>
            <a:r>
              <a:rPr lang="en-US" dirty="0"/>
              <a:t>dog;</a:t>
            </a:r>
            <a:br>
              <a:rPr lang="en-US" dirty="0"/>
            </a:br>
            <a:r>
              <a:rPr lang="en-US" dirty="0"/>
              <a:t>    private </a:t>
            </a:r>
            <a:r>
              <a:rPr lang="en-US" dirty="0" smtClean="0"/>
              <a:t>Animal </a:t>
            </a:r>
            <a:r>
              <a:rPr lang="en-US" dirty="0"/>
              <a:t>cat;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public Main</a:t>
            </a:r>
            <a:r>
              <a:rPr lang="en-US" dirty="0" smtClean="0"/>
              <a:t>(Animal dog</a:t>
            </a:r>
            <a:r>
              <a:rPr lang="en-US" dirty="0"/>
              <a:t>, </a:t>
            </a:r>
            <a:r>
              <a:rPr lang="en-US" dirty="0" smtClean="0"/>
              <a:t>Animal cat)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/>
              <a:t>this</a:t>
            </a:r>
            <a:r>
              <a:rPr lang="en-US" dirty="0" err="1" smtClean="0"/>
              <a:t>.</a:t>
            </a:r>
            <a:r>
              <a:rPr lang="en-US" dirty="0" err="1"/>
              <a:t>dog</a:t>
            </a:r>
            <a:r>
              <a:rPr lang="en-US" dirty="0"/>
              <a:t> </a:t>
            </a:r>
            <a:r>
              <a:rPr lang="en-US" dirty="0" smtClean="0"/>
              <a:t>= dog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this</a:t>
            </a:r>
            <a:r>
              <a:rPr lang="en-US" dirty="0" smtClean="0"/>
              <a:t>.</a:t>
            </a:r>
            <a:r>
              <a:rPr lang="en-US" dirty="0"/>
              <a:t>cat </a:t>
            </a:r>
            <a:r>
              <a:rPr lang="en-US" dirty="0" smtClean="0"/>
              <a:t>= cat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public static void main</a:t>
            </a:r>
            <a:r>
              <a:rPr lang="en-US" dirty="0" smtClean="0"/>
              <a:t>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Main </a:t>
            </a:r>
            <a:r>
              <a:rPr lang="en-US" dirty="0" err="1" smtClean="0"/>
              <a:t>main</a:t>
            </a:r>
            <a:r>
              <a:rPr lang="en-US" dirty="0" smtClean="0"/>
              <a:t> = </a:t>
            </a:r>
            <a:r>
              <a:rPr lang="en-US" dirty="0"/>
              <a:t>new </a:t>
            </a:r>
            <a:r>
              <a:rPr lang="en-US" dirty="0" smtClean="0"/>
              <a:t>Main(</a:t>
            </a:r>
            <a:r>
              <a:rPr lang="en-US" dirty="0"/>
              <a:t>new </a:t>
            </a:r>
            <a:r>
              <a:rPr lang="en-US" dirty="0" smtClean="0"/>
              <a:t>Dog()</a:t>
            </a:r>
            <a:r>
              <a:rPr lang="en-US" dirty="0"/>
              <a:t>, new </a:t>
            </a:r>
            <a:r>
              <a:rPr lang="en-US" dirty="0" smtClean="0"/>
              <a:t>Cat())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 smtClean="0"/>
              <a:t>main.</a:t>
            </a:r>
            <a:r>
              <a:rPr lang="en-US" dirty="0" err="1"/>
              <a:t>cat</a:t>
            </a:r>
            <a:r>
              <a:rPr lang="en-US" dirty="0" err="1" smtClean="0"/>
              <a:t>.voice</a:t>
            </a:r>
            <a:r>
              <a:rPr lang="en-US" dirty="0" smtClean="0"/>
              <a:t>()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 smtClean="0"/>
              <a:t>main.</a:t>
            </a:r>
            <a:r>
              <a:rPr lang="en-US" dirty="0" err="1"/>
              <a:t>dog</a:t>
            </a:r>
            <a:r>
              <a:rPr lang="en-US" dirty="0" err="1" smtClean="0"/>
              <a:t>.voice</a:t>
            </a:r>
            <a:r>
              <a:rPr lang="en-US" dirty="0" smtClean="0"/>
              <a:t>()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12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5229199"/>
            <a:ext cx="46553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ClassPathXmlApplicationContext</a:t>
            </a:r>
            <a:endParaRPr lang="ru-RU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FileSystemXmlApplicationContext</a:t>
            </a:r>
            <a:endParaRPr lang="ru-RU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XmlWebApplicationContext</a:t>
            </a:r>
            <a:r>
              <a:rPr lang="en-US" sz="2400" dirty="0" smtClean="0"/>
              <a:t>  </a:t>
            </a:r>
            <a:endParaRPr lang="ru-RU" sz="2400" dirty="0"/>
          </a:p>
        </p:txBody>
      </p:sp>
      <p:pic>
        <p:nvPicPr>
          <p:cNvPr id="2052" name="Picture 4" descr="C:\Users\Cross\Desktop\container-ma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226" y="1124744"/>
            <a:ext cx="63246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0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life circle</a:t>
            </a:r>
            <a:endParaRPr lang="ru-RU" dirty="0"/>
          </a:p>
        </p:txBody>
      </p:sp>
      <p:pic>
        <p:nvPicPr>
          <p:cNvPr id="3075" name="Picture 3" descr="C:\Users\Cross\Desktop\spring-bean-lif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0939"/>
            <a:ext cx="8229600" cy="446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89</Words>
  <Application>Microsoft Office PowerPoint</Application>
  <PresentationFormat>Экран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Принципы работы, внутренняя структура, Java bean. </vt:lpstr>
      <vt:lpstr>Литература</vt:lpstr>
      <vt:lpstr>Презентация PowerPoint</vt:lpstr>
      <vt:lpstr>Задачи</vt:lpstr>
      <vt:lpstr>Основные понятия</vt:lpstr>
      <vt:lpstr>POJO</vt:lpstr>
      <vt:lpstr>DI</vt:lpstr>
      <vt:lpstr>IoC</vt:lpstr>
      <vt:lpstr>Bean life circle</vt:lpstr>
      <vt:lpstr>Bean scopes</vt:lpstr>
      <vt:lpstr>Events</vt:lpstr>
      <vt:lpstr>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15</cp:revision>
  <dcterms:created xsi:type="dcterms:W3CDTF">2020-05-29T10:04:13Z</dcterms:created>
  <dcterms:modified xsi:type="dcterms:W3CDTF">2020-05-29T16:56:09Z</dcterms:modified>
</cp:coreProperties>
</file>