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1" autoAdjust="0"/>
  </p:normalViewPr>
  <p:slideViewPr>
    <p:cSldViewPr>
      <p:cViewPr varScale="1">
        <p:scale>
          <a:sx n="68" d="100"/>
          <a:sy n="68" d="100"/>
        </p:scale>
        <p:origin x="-403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CF38-2C25-4FF3-BC12-739F377A6C74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D565A-7E83-46BB-848F-7FB1BFF3F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2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D565A-7E83-46BB-848F-7FB1BFF3FB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D565A-7E83-46BB-848F-7FB1BFF3FB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6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8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4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6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5296-1B7F-470A-8AE8-952D825B666B}" type="datetimeFigureOut">
              <a:rPr lang="ko-KR" altLang="en-US" smtClean="0"/>
              <a:t>2016-01-17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2C4A-271E-410C-B578-1F56C68B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532" y="1340768"/>
            <a:ext cx="79063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인증 서비스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로그인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게시물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메신저 기능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게시물 등록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타세요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태워주세요 설정</a:t>
            </a:r>
            <a:endParaRPr lang="en-US" altLang="ko-KR" dirty="0" smtClean="0"/>
          </a:p>
          <a:p>
            <a:r>
              <a:rPr lang="ko-KR" altLang="en-US" dirty="0" smtClean="0"/>
              <a:t>타세요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출발 시간 설정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탑승 인원 설정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최단 경로를 기준으로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경로 제공 </a:t>
            </a:r>
            <a:endParaRPr lang="en-US" altLang="ko-KR" dirty="0"/>
          </a:p>
          <a:p>
            <a:r>
              <a:rPr lang="en-US" altLang="ko-KR" dirty="0" smtClean="0"/>
              <a:t>	-&gt; </a:t>
            </a:r>
            <a:r>
              <a:rPr lang="ko-KR" altLang="en-US" dirty="0" smtClean="0"/>
              <a:t>한 가지 경로 선택 </a:t>
            </a:r>
            <a:r>
              <a:rPr lang="en-US" altLang="ko-KR" dirty="0" smtClean="0"/>
              <a:t>-&gt;  </a:t>
            </a:r>
          </a:p>
          <a:p>
            <a:r>
              <a:rPr lang="ko-KR" altLang="en-US" dirty="0" smtClean="0"/>
              <a:t>태워주세요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출발 시간 설정</a:t>
            </a:r>
            <a:r>
              <a:rPr lang="en-US" altLang="ko-KR" dirty="0"/>
              <a:t> </a:t>
            </a:r>
          </a:p>
          <a:p>
            <a:endParaRPr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검색 기능</a:t>
            </a:r>
            <a:endParaRPr lang="en-US" altLang="ko-KR" dirty="0" smtClean="0"/>
          </a:p>
          <a:p>
            <a:r>
              <a:rPr lang="ko-KR" altLang="en-US" dirty="0" smtClean="0"/>
              <a:t>출발지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 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출발 시간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타세요의 출발지와 목적지를 기준으로 </a:t>
            </a:r>
            <a:endParaRPr lang="en-US" altLang="ko-KR" dirty="0" smtClean="0"/>
          </a:p>
          <a:p>
            <a:r>
              <a:rPr lang="ko-KR" altLang="en-US" dirty="0" smtClean="0"/>
              <a:t>겹치는 구간 파악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겹치는 구간이 있으면 검색 결과 제공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포인트 제공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06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1032" y="79039"/>
            <a:ext cx="872473" cy="4390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로그인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17650" y="922711"/>
            <a:ext cx="1121761" cy="344313"/>
          </a:xfrm>
          <a:prstGeom prst="round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게시물 작성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05056" y="923960"/>
            <a:ext cx="882161" cy="317909"/>
          </a:xfrm>
          <a:prstGeom prst="round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검색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51664" y="1563254"/>
            <a:ext cx="1008184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타세요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1093" y="2852936"/>
            <a:ext cx="1243149" cy="4680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출발지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목적지 입력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1093" y="3521564"/>
            <a:ext cx="1226123" cy="5267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출발날짜 및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4438" y="5013176"/>
            <a:ext cx="1008184" cy="5206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탑승인원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</a:t>
            </a:r>
            <a:r>
              <a:rPr lang="ko-KR" altLang="en-US" sz="1200" b="1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5279" y="4277193"/>
            <a:ext cx="1120954" cy="504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가지 경로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제공 및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04900" y="6392028"/>
            <a:ext cx="1138430" cy="3895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게시물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91824" y="1563254"/>
            <a:ext cx="1008184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태워주세요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74551" y="5703952"/>
            <a:ext cx="1008184" cy="5273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부가내용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작</a:t>
            </a:r>
            <a:r>
              <a:rPr lang="ko-KR" altLang="en-US" sz="1200" b="1" dirty="0">
                <a:solidFill>
                  <a:schemeClr val="tx1"/>
                </a:solidFill>
              </a:rPr>
              <a:t>성</a:t>
            </a:r>
          </a:p>
        </p:txBody>
      </p:sp>
      <p:cxnSp>
        <p:nvCxnSpPr>
          <p:cNvPr id="21" name="꺾인 연결선 20"/>
          <p:cNvCxnSpPr>
            <a:stCxn id="6" idx="2"/>
            <a:endCxn id="10" idx="0"/>
          </p:cNvCxnSpPr>
          <p:nvPr/>
        </p:nvCxnSpPr>
        <p:spPr>
          <a:xfrm rot="5400000">
            <a:off x="3169029" y="1053752"/>
            <a:ext cx="296230" cy="722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2"/>
            <a:endCxn id="16" idx="0"/>
          </p:cNvCxnSpPr>
          <p:nvPr/>
        </p:nvCxnSpPr>
        <p:spPr>
          <a:xfrm rot="16200000" flipH="1">
            <a:off x="3889108" y="1056446"/>
            <a:ext cx="296230" cy="717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2" idx="0"/>
          </p:cNvCxnSpPr>
          <p:nvPr/>
        </p:nvCxnSpPr>
        <p:spPr>
          <a:xfrm flipH="1">
            <a:off x="3664155" y="3320988"/>
            <a:ext cx="8513" cy="200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3"/>
            <a:endCxn id="13" idx="3"/>
          </p:cNvCxnSpPr>
          <p:nvPr/>
        </p:nvCxnSpPr>
        <p:spPr>
          <a:xfrm flipH="1">
            <a:off x="4182622" y="3784957"/>
            <a:ext cx="94594" cy="1488529"/>
          </a:xfrm>
          <a:prstGeom prst="bentConnector3">
            <a:avLst>
              <a:gd name="adj1" fmla="val -2416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8" idx="2"/>
            <a:endCxn id="15" idx="0"/>
          </p:cNvCxnSpPr>
          <p:nvPr/>
        </p:nvCxnSpPr>
        <p:spPr>
          <a:xfrm flipH="1">
            <a:off x="3674115" y="6231336"/>
            <a:ext cx="4528" cy="160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" idx="2"/>
            <a:endCxn id="14" idx="0"/>
          </p:cNvCxnSpPr>
          <p:nvPr/>
        </p:nvCxnSpPr>
        <p:spPr>
          <a:xfrm rot="5400000">
            <a:off x="3195535" y="3808572"/>
            <a:ext cx="228843" cy="7083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0" idx="2"/>
            <a:endCxn id="90" idx="0"/>
          </p:cNvCxnSpPr>
          <p:nvPr/>
        </p:nvCxnSpPr>
        <p:spPr>
          <a:xfrm rot="16200000" flipH="1">
            <a:off x="3165906" y="1713144"/>
            <a:ext cx="302474" cy="7227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6" idx="2"/>
            <a:endCxn id="90" idx="0"/>
          </p:cNvCxnSpPr>
          <p:nvPr/>
        </p:nvCxnSpPr>
        <p:spPr>
          <a:xfrm rot="5400000">
            <a:off x="3885986" y="1715838"/>
            <a:ext cx="302474" cy="717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3" idx="2"/>
            <a:endCxn id="18" idx="0"/>
          </p:cNvCxnSpPr>
          <p:nvPr/>
        </p:nvCxnSpPr>
        <p:spPr>
          <a:xfrm rot="16200000" flipH="1">
            <a:off x="3593508" y="5618817"/>
            <a:ext cx="170156" cy="1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" idx="2"/>
            <a:endCxn id="6" idx="0"/>
          </p:cNvCxnSpPr>
          <p:nvPr/>
        </p:nvCxnSpPr>
        <p:spPr>
          <a:xfrm rot="5400000">
            <a:off x="4910586" y="-713973"/>
            <a:ext cx="404629" cy="2868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056955" y="2225768"/>
            <a:ext cx="1243149" cy="406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카테고리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>
            <a:stCxn id="90" idx="2"/>
            <a:endCxn id="11" idx="0"/>
          </p:cNvCxnSpPr>
          <p:nvPr/>
        </p:nvCxnSpPr>
        <p:spPr>
          <a:xfrm flipH="1">
            <a:off x="3672668" y="2631909"/>
            <a:ext cx="5862" cy="221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08316" y="1114177"/>
            <a:ext cx="91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작성 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유형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선택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80075" y="2288044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rgbClr val="FF0000"/>
                </a:solidFill>
              </a:rPr>
              <a:t>카풀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목적 선택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928664" y="3925239"/>
            <a:ext cx="105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최단거리 기준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5" name="꺾인 연결선 114"/>
          <p:cNvCxnSpPr>
            <a:stCxn id="14" idx="2"/>
            <a:endCxn id="13" idx="0"/>
          </p:cNvCxnSpPr>
          <p:nvPr/>
        </p:nvCxnSpPr>
        <p:spPr>
          <a:xfrm rot="16200000" flipH="1">
            <a:off x="3201180" y="4535825"/>
            <a:ext cx="231927" cy="72277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042044" y="1564869"/>
            <a:ext cx="1008184" cy="432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검색유형 선택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897409" y="2313508"/>
            <a:ext cx="1297454" cy="5394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출발지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목적지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입</a:t>
            </a:r>
            <a:r>
              <a:rPr lang="ko-KR" altLang="en-US" sz="1200" b="1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042705" y="4149080"/>
            <a:ext cx="1008184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 제공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1784648" y="116632"/>
            <a:ext cx="0" cy="655272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7" idx="2"/>
            <a:endCxn id="124" idx="0"/>
          </p:cNvCxnSpPr>
          <p:nvPr/>
        </p:nvCxnSpPr>
        <p:spPr>
          <a:xfrm flipH="1">
            <a:off x="6546136" y="1241869"/>
            <a:ext cx="1" cy="32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4" idx="2"/>
            <a:endCxn id="125" idx="0"/>
          </p:cNvCxnSpPr>
          <p:nvPr/>
        </p:nvCxnSpPr>
        <p:spPr>
          <a:xfrm>
            <a:off x="6546136" y="1996916"/>
            <a:ext cx="0" cy="316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5361018" y="4913446"/>
            <a:ext cx="1008184" cy="360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자동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매칭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8383933" y="1816896"/>
            <a:ext cx="1008184" cy="360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메신저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88504" y="116632"/>
            <a:ext cx="872473" cy="4390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회원가입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5933075" y="3157883"/>
            <a:ext cx="1226123" cy="5267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출발날짜 및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1" name="직선 화살표 연결선 230"/>
          <p:cNvCxnSpPr>
            <a:stCxn id="125" idx="2"/>
            <a:endCxn id="228" idx="0"/>
          </p:cNvCxnSpPr>
          <p:nvPr/>
        </p:nvCxnSpPr>
        <p:spPr>
          <a:xfrm>
            <a:off x="6546136" y="2852935"/>
            <a:ext cx="1" cy="30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28" idx="2"/>
            <a:endCxn id="126" idx="0"/>
          </p:cNvCxnSpPr>
          <p:nvPr/>
        </p:nvCxnSpPr>
        <p:spPr>
          <a:xfrm>
            <a:off x="6546137" y="3684669"/>
            <a:ext cx="660" cy="464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6568253" y="3810426"/>
            <a:ext cx="1043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중복 경로 기준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6753128" y="4913446"/>
            <a:ext cx="1008184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카풀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신청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1" name="꺾인 연결선 240"/>
          <p:cNvCxnSpPr>
            <a:stCxn id="126" idx="2"/>
            <a:endCxn id="167" idx="0"/>
          </p:cNvCxnSpPr>
          <p:nvPr/>
        </p:nvCxnSpPr>
        <p:spPr>
          <a:xfrm rot="5400000">
            <a:off x="6003791" y="4370440"/>
            <a:ext cx="404326" cy="68168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242"/>
          <p:cNvCxnSpPr>
            <a:stCxn id="126" idx="2"/>
            <a:endCxn id="237" idx="0"/>
          </p:cNvCxnSpPr>
          <p:nvPr/>
        </p:nvCxnSpPr>
        <p:spPr>
          <a:xfrm rot="16200000" flipH="1">
            <a:off x="6699845" y="4356071"/>
            <a:ext cx="404326" cy="71042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모서리가 둥근 직사각형 247"/>
          <p:cNvSpPr/>
          <p:nvPr/>
        </p:nvSpPr>
        <p:spPr>
          <a:xfrm>
            <a:off x="8347929" y="911344"/>
            <a:ext cx="1080192" cy="317909"/>
          </a:xfrm>
          <a:prstGeom prst="round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부가 서비스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2" name="직선 화살표 연결선 251"/>
          <p:cNvCxnSpPr>
            <a:stCxn id="248" idx="2"/>
            <a:endCxn id="168" idx="0"/>
          </p:cNvCxnSpPr>
          <p:nvPr/>
        </p:nvCxnSpPr>
        <p:spPr>
          <a:xfrm>
            <a:off x="8888025" y="1229253"/>
            <a:ext cx="0" cy="587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5" idx="2"/>
            <a:endCxn id="248" idx="0"/>
          </p:cNvCxnSpPr>
          <p:nvPr/>
        </p:nvCxnSpPr>
        <p:spPr>
          <a:xfrm rot="16200000" flipH="1">
            <a:off x="7521016" y="-455665"/>
            <a:ext cx="393262" cy="23407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>
            <a:stCxn id="5" idx="2"/>
            <a:endCxn id="7" idx="0"/>
          </p:cNvCxnSpPr>
          <p:nvPr/>
        </p:nvCxnSpPr>
        <p:spPr>
          <a:xfrm flipH="1">
            <a:off x="6546137" y="518082"/>
            <a:ext cx="1132" cy="405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모서리가 둥근 직사각형 271"/>
          <p:cNvSpPr/>
          <p:nvPr/>
        </p:nvSpPr>
        <p:spPr>
          <a:xfrm>
            <a:off x="364263" y="923960"/>
            <a:ext cx="1120954" cy="3430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사진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364263" y="1783988"/>
            <a:ext cx="1120954" cy="3712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본인 인증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364263" y="2640405"/>
            <a:ext cx="1120954" cy="3650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차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직선 연결선 277"/>
          <p:cNvCxnSpPr/>
          <p:nvPr/>
        </p:nvCxnSpPr>
        <p:spPr>
          <a:xfrm>
            <a:off x="5179060" y="836712"/>
            <a:ext cx="0" cy="583264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7905328" y="836712"/>
            <a:ext cx="0" cy="583264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81694" y="1351940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① 출발지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목적지 입력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2208" y="192014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③ 3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가지 경로 제공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73283" y="4556028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⑤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 중복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경로 탐색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00752" y="522284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⑥ 해당 운전자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제공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27960" y="2362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운전</a:t>
            </a:r>
            <a:r>
              <a:rPr lang="ko-KR" altLang="en-US" sz="1400" b="1" dirty="0">
                <a:latin typeface="HY헤드라인M" pitchFamily="18" charset="-127"/>
                <a:ea typeface="HY헤드라인M" pitchFamily="18" charset="-127"/>
              </a:rPr>
              <a:t>자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27960" y="54142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헤드라인M" pitchFamily="18" charset="-127"/>
                <a:ea typeface="HY헤드라인M" pitchFamily="18" charset="-127"/>
              </a:rPr>
              <a:t>탑승자</a:t>
            </a:r>
            <a:endParaRPr lang="ko-KR" altLang="en-US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1723747" y="2872043"/>
            <a:ext cx="1" cy="13961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10273" y="33749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메신저</a:t>
            </a:r>
            <a:endParaRPr lang="ko-KR" altLang="en-US" sz="1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59" y="4432008"/>
            <a:ext cx="946823" cy="946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80" y="1162607"/>
            <a:ext cx="1076234" cy="1076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84" y="2970651"/>
            <a:ext cx="1198952" cy="1198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57" y="1249565"/>
            <a:ext cx="1112700" cy="1112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00" y="4432008"/>
            <a:ext cx="1192329" cy="11923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64611" y="193106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탑승자 </a:t>
            </a:r>
            <a:r>
              <a:rPr lang="ko-KR" altLang="en-US" sz="1400" dirty="0" err="1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매칭</a:t>
            </a:r>
            <a:endParaRPr lang="ko-KR" altLang="en-US" sz="1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8511" y="5234743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운전자 </a:t>
            </a:r>
            <a:r>
              <a:rPr lang="ko-KR" altLang="en-US" sz="1400" dirty="0" err="1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매칭</a:t>
            </a:r>
            <a:endParaRPr lang="ko-KR" altLang="en-US" sz="14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8" name="꺾인 연결선 17"/>
          <p:cNvCxnSpPr/>
          <p:nvPr/>
        </p:nvCxnSpPr>
        <p:spPr>
          <a:xfrm>
            <a:off x="2328833" y="1700724"/>
            <a:ext cx="2552159" cy="1189017"/>
          </a:xfrm>
          <a:prstGeom prst="bentConnector3">
            <a:avLst>
              <a:gd name="adj1" fmla="val 999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2400843" y="1844825"/>
            <a:ext cx="2296146" cy="1027219"/>
          </a:xfrm>
          <a:prstGeom prst="bentConnector3">
            <a:avLst>
              <a:gd name="adj1" fmla="val -3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flipV="1">
            <a:off x="5253472" y="1700724"/>
            <a:ext cx="2382639" cy="1180828"/>
          </a:xfrm>
          <a:prstGeom prst="bentConnector3">
            <a:avLst>
              <a:gd name="adj1" fmla="val -6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35114" y="1351940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② 최단 경로 탐색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7" name="꺾인 연결선 56"/>
          <p:cNvCxnSpPr/>
          <p:nvPr/>
        </p:nvCxnSpPr>
        <p:spPr>
          <a:xfrm rot="10800000" flipV="1">
            <a:off x="5403863" y="1844825"/>
            <a:ext cx="2160240" cy="1027218"/>
          </a:xfrm>
          <a:prstGeom prst="bentConnector3">
            <a:avLst>
              <a:gd name="adj1" fmla="val 1001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5457056" y="4268212"/>
            <a:ext cx="2179056" cy="686618"/>
          </a:xfrm>
          <a:prstGeom prst="bentConnector3">
            <a:avLst>
              <a:gd name="adj1" fmla="val -2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0800000">
            <a:off x="5303883" y="4268217"/>
            <a:ext cx="2332229" cy="888977"/>
          </a:xfrm>
          <a:prstGeom prst="bentConnector3">
            <a:avLst>
              <a:gd name="adj1" fmla="val 1001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 flipV="1">
            <a:off x="2469324" y="4291558"/>
            <a:ext cx="2483676" cy="865634"/>
          </a:xfrm>
          <a:prstGeom prst="bentConnector3">
            <a:avLst>
              <a:gd name="adj1" fmla="val -3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0800000" flipH="1">
            <a:off x="2469325" y="4281872"/>
            <a:ext cx="2332233" cy="672957"/>
          </a:xfrm>
          <a:prstGeom prst="bentConnector3">
            <a:avLst>
              <a:gd name="adj1" fmla="val 998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97264" y="4546665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헤드라인M" pitchFamily="18" charset="-127"/>
                <a:ea typeface="HY헤드라인M" pitchFamily="18" charset="-127"/>
              </a:rPr>
              <a:t>④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출발지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목적지 입력</a:t>
            </a:r>
            <a:endParaRPr lang="ko-KR" altLang="en-US" sz="14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9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150</Words>
  <Application>Microsoft Office PowerPoint</Application>
  <PresentationFormat>A4 용지(210x297mm)</PresentationFormat>
  <Paragraphs>60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박여은</dc:creator>
  <cp:lastModifiedBy>박여은</cp:lastModifiedBy>
  <cp:revision>22</cp:revision>
  <dcterms:created xsi:type="dcterms:W3CDTF">2016-01-16T15:50:02Z</dcterms:created>
  <dcterms:modified xsi:type="dcterms:W3CDTF">2016-01-17T14:35:20Z</dcterms:modified>
</cp:coreProperties>
</file>