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3" r:id="rId1"/>
    <p:sldMasterId id="2147483739" r:id="rId2"/>
  </p:sldMasterIdLst>
  <p:notesMasterIdLst>
    <p:notesMasterId r:id="rId19"/>
  </p:notesMasterIdLst>
  <p:sldIdLst>
    <p:sldId id="268" r:id="rId3"/>
    <p:sldId id="259" r:id="rId4"/>
    <p:sldId id="261" r:id="rId5"/>
    <p:sldId id="281" r:id="rId6"/>
    <p:sldId id="262" r:id="rId7"/>
    <p:sldId id="269" r:id="rId8"/>
    <p:sldId id="270" r:id="rId9"/>
    <p:sldId id="263" r:id="rId10"/>
    <p:sldId id="271" r:id="rId11"/>
    <p:sldId id="273" r:id="rId12"/>
    <p:sldId id="274" r:id="rId13"/>
    <p:sldId id="275" r:id="rId14"/>
    <p:sldId id="276" r:id="rId15"/>
    <p:sldId id="278" r:id="rId16"/>
    <p:sldId id="279"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2"/>
  </p:normalViewPr>
  <p:slideViewPr>
    <p:cSldViewPr snapToGrid="0">
      <p:cViewPr>
        <p:scale>
          <a:sx n="77" d="100"/>
          <a:sy n="77" d="100"/>
        </p:scale>
        <p:origin x="88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07E2D2-0AC3-4201-9AE1-C76FDC688B3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5C7C1DF-D8F9-4A5C-9B3A-F7DA5D1590E6}">
      <dgm:prSet/>
      <dgm:spPr/>
      <dgm:t>
        <a:bodyPr/>
        <a:lstStyle/>
        <a:p>
          <a:pPr>
            <a:lnSpc>
              <a:spcPct val="100000"/>
            </a:lnSpc>
          </a:pPr>
          <a:r>
            <a:rPr lang="en-US"/>
            <a:t>Books</a:t>
          </a:r>
        </a:p>
      </dgm:t>
    </dgm:pt>
    <dgm:pt modelId="{D3890133-0FB4-4872-BA47-1BB4A2447C35}" type="parTrans" cxnId="{906E58C3-7B4F-4C93-B675-3125D8240E76}">
      <dgm:prSet/>
      <dgm:spPr/>
      <dgm:t>
        <a:bodyPr/>
        <a:lstStyle/>
        <a:p>
          <a:endParaRPr lang="en-US"/>
        </a:p>
      </dgm:t>
    </dgm:pt>
    <dgm:pt modelId="{88985FCE-C9DA-4D03-9913-85E583D11065}" type="sibTrans" cxnId="{906E58C3-7B4F-4C93-B675-3125D8240E76}">
      <dgm:prSet/>
      <dgm:spPr/>
      <dgm:t>
        <a:bodyPr/>
        <a:lstStyle/>
        <a:p>
          <a:pPr>
            <a:lnSpc>
              <a:spcPct val="100000"/>
            </a:lnSpc>
          </a:pPr>
          <a:endParaRPr lang="en-US"/>
        </a:p>
      </dgm:t>
    </dgm:pt>
    <dgm:pt modelId="{A86CB36B-34D0-450A-B536-FB59D0C4FFAA}">
      <dgm:prSet/>
      <dgm:spPr/>
      <dgm:t>
        <a:bodyPr/>
        <a:lstStyle/>
        <a:p>
          <a:pPr>
            <a:lnSpc>
              <a:spcPct val="100000"/>
            </a:lnSpc>
          </a:pPr>
          <a:r>
            <a:rPr lang="en-US"/>
            <a:t>Electronics</a:t>
          </a:r>
        </a:p>
      </dgm:t>
    </dgm:pt>
    <dgm:pt modelId="{7B51F754-340A-4BB4-939C-1C0B68459180}" type="parTrans" cxnId="{3496CDA4-958B-4124-B13E-F9DC7D8FC999}">
      <dgm:prSet/>
      <dgm:spPr/>
      <dgm:t>
        <a:bodyPr/>
        <a:lstStyle/>
        <a:p>
          <a:endParaRPr lang="en-US"/>
        </a:p>
      </dgm:t>
    </dgm:pt>
    <dgm:pt modelId="{BB9123C7-ECA1-4EC2-8B78-7BACEED16CAC}" type="sibTrans" cxnId="{3496CDA4-958B-4124-B13E-F9DC7D8FC999}">
      <dgm:prSet/>
      <dgm:spPr/>
      <dgm:t>
        <a:bodyPr/>
        <a:lstStyle/>
        <a:p>
          <a:pPr>
            <a:lnSpc>
              <a:spcPct val="100000"/>
            </a:lnSpc>
          </a:pPr>
          <a:endParaRPr lang="en-US"/>
        </a:p>
      </dgm:t>
    </dgm:pt>
    <dgm:pt modelId="{02FBA760-3A0A-4CD3-BEFA-C46A5658C563}">
      <dgm:prSet/>
      <dgm:spPr/>
      <dgm:t>
        <a:bodyPr/>
        <a:lstStyle/>
        <a:p>
          <a:pPr>
            <a:lnSpc>
              <a:spcPct val="100000"/>
            </a:lnSpc>
          </a:pPr>
          <a:r>
            <a:rPr lang="en-US"/>
            <a:t>Music</a:t>
          </a:r>
        </a:p>
      </dgm:t>
    </dgm:pt>
    <dgm:pt modelId="{212187CB-8884-4270-AAD6-C95B94E011E8}" type="parTrans" cxnId="{7118451B-364E-4603-88B6-C0FDA40C3B07}">
      <dgm:prSet/>
      <dgm:spPr/>
      <dgm:t>
        <a:bodyPr/>
        <a:lstStyle/>
        <a:p>
          <a:endParaRPr lang="en-US"/>
        </a:p>
      </dgm:t>
    </dgm:pt>
    <dgm:pt modelId="{2621C560-9BDF-4D5D-87DD-48F98A086BCC}" type="sibTrans" cxnId="{7118451B-364E-4603-88B6-C0FDA40C3B07}">
      <dgm:prSet/>
      <dgm:spPr/>
      <dgm:t>
        <a:bodyPr/>
        <a:lstStyle/>
        <a:p>
          <a:pPr>
            <a:lnSpc>
              <a:spcPct val="100000"/>
            </a:lnSpc>
          </a:pPr>
          <a:endParaRPr lang="en-US"/>
        </a:p>
      </dgm:t>
    </dgm:pt>
    <dgm:pt modelId="{0199D384-4E63-4216-87DC-BDE049BEE304}">
      <dgm:prSet/>
      <dgm:spPr/>
      <dgm:t>
        <a:bodyPr/>
        <a:lstStyle/>
        <a:p>
          <a:pPr>
            <a:lnSpc>
              <a:spcPct val="100000"/>
            </a:lnSpc>
          </a:pPr>
          <a:r>
            <a:rPr lang="en-US"/>
            <a:t>Movies</a:t>
          </a:r>
        </a:p>
      </dgm:t>
    </dgm:pt>
    <dgm:pt modelId="{FEE396B5-2D8C-48A3-BB50-AAC9DBE7D81E}" type="parTrans" cxnId="{5BA2828E-EFE2-4E4A-A061-6AFB20AC7B4B}">
      <dgm:prSet/>
      <dgm:spPr/>
      <dgm:t>
        <a:bodyPr/>
        <a:lstStyle/>
        <a:p>
          <a:endParaRPr lang="en-US"/>
        </a:p>
      </dgm:t>
    </dgm:pt>
    <dgm:pt modelId="{A777EC16-8EB1-4182-A0E9-4437B9EF8FF5}" type="sibTrans" cxnId="{5BA2828E-EFE2-4E4A-A061-6AFB20AC7B4B}">
      <dgm:prSet/>
      <dgm:spPr/>
      <dgm:t>
        <a:bodyPr/>
        <a:lstStyle/>
        <a:p>
          <a:endParaRPr lang="en-US"/>
        </a:p>
      </dgm:t>
    </dgm:pt>
    <dgm:pt modelId="{257D8F50-F68D-4FDE-B799-1D932A4B62B0}" type="pres">
      <dgm:prSet presAssocID="{A907E2D2-0AC3-4201-9AE1-C76FDC688B3B}" presName="root" presStyleCnt="0">
        <dgm:presLayoutVars>
          <dgm:dir/>
          <dgm:resizeHandles val="exact"/>
        </dgm:presLayoutVars>
      </dgm:prSet>
      <dgm:spPr/>
    </dgm:pt>
    <dgm:pt modelId="{39806109-745A-4BCF-A729-B26CBF1DFFAE}" type="pres">
      <dgm:prSet presAssocID="{25C7C1DF-D8F9-4A5C-9B3A-F7DA5D1590E6}" presName="compNode" presStyleCnt="0"/>
      <dgm:spPr/>
    </dgm:pt>
    <dgm:pt modelId="{B8166BA6-E20D-4FBA-A36B-A00E841292A4}" type="pres">
      <dgm:prSet presAssocID="{25C7C1DF-D8F9-4A5C-9B3A-F7DA5D1590E6}" presName="bgRect" presStyleLbl="bgShp" presStyleIdx="0" presStyleCnt="4"/>
      <dgm:spPr/>
    </dgm:pt>
    <dgm:pt modelId="{BD78EB7F-7406-4382-9D24-40E61C178004}" type="pres">
      <dgm:prSet presAssocID="{25C7C1DF-D8F9-4A5C-9B3A-F7DA5D1590E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C38779BB-FF60-43FE-92FB-153DAD2CA002}" type="pres">
      <dgm:prSet presAssocID="{25C7C1DF-D8F9-4A5C-9B3A-F7DA5D1590E6}" presName="spaceRect" presStyleCnt="0"/>
      <dgm:spPr/>
    </dgm:pt>
    <dgm:pt modelId="{15AF597B-1128-4F45-83CB-6C10723CCDBD}" type="pres">
      <dgm:prSet presAssocID="{25C7C1DF-D8F9-4A5C-9B3A-F7DA5D1590E6}" presName="parTx" presStyleLbl="revTx" presStyleIdx="0" presStyleCnt="4">
        <dgm:presLayoutVars>
          <dgm:chMax val="0"/>
          <dgm:chPref val="0"/>
        </dgm:presLayoutVars>
      </dgm:prSet>
      <dgm:spPr/>
    </dgm:pt>
    <dgm:pt modelId="{D3C957AC-654C-4C68-AEB2-C963BA1522C3}" type="pres">
      <dgm:prSet presAssocID="{88985FCE-C9DA-4D03-9913-85E583D11065}" presName="sibTrans" presStyleCnt="0"/>
      <dgm:spPr/>
    </dgm:pt>
    <dgm:pt modelId="{C16A7691-81AD-40F1-A32F-FA87443AC67F}" type="pres">
      <dgm:prSet presAssocID="{A86CB36B-34D0-450A-B536-FB59D0C4FFAA}" presName="compNode" presStyleCnt="0"/>
      <dgm:spPr/>
    </dgm:pt>
    <dgm:pt modelId="{FA454621-C46E-414D-A586-E46FFA752761}" type="pres">
      <dgm:prSet presAssocID="{A86CB36B-34D0-450A-B536-FB59D0C4FFAA}" presName="bgRect" presStyleLbl="bgShp" presStyleIdx="1" presStyleCnt="4"/>
      <dgm:spPr/>
    </dgm:pt>
    <dgm:pt modelId="{C0962F5C-A7F5-42F9-84DF-C68F74975DB9}" type="pres">
      <dgm:prSet presAssocID="{A86CB36B-34D0-450A-B536-FB59D0C4FFA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VD player"/>
        </a:ext>
      </dgm:extLst>
    </dgm:pt>
    <dgm:pt modelId="{E6D2BB2A-B1E9-458D-B7AB-1B86453DB839}" type="pres">
      <dgm:prSet presAssocID="{A86CB36B-34D0-450A-B536-FB59D0C4FFAA}" presName="spaceRect" presStyleCnt="0"/>
      <dgm:spPr/>
    </dgm:pt>
    <dgm:pt modelId="{A7E5DCF7-C995-4ABC-B121-8FC9B3FE282E}" type="pres">
      <dgm:prSet presAssocID="{A86CB36B-34D0-450A-B536-FB59D0C4FFAA}" presName="parTx" presStyleLbl="revTx" presStyleIdx="1" presStyleCnt="4">
        <dgm:presLayoutVars>
          <dgm:chMax val="0"/>
          <dgm:chPref val="0"/>
        </dgm:presLayoutVars>
      </dgm:prSet>
      <dgm:spPr/>
    </dgm:pt>
    <dgm:pt modelId="{63E146ED-8BE6-4A88-840C-70FB15E0F254}" type="pres">
      <dgm:prSet presAssocID="{BB9123C7-ECA1-4EC2-8B78-7BACEED16CAC}" presName="sibTrans" presStyleCnt="0"/>
      <dgm:spPr/>
    </dgm:pt>
    <dgm:pt modelId="{D7E286AA-4240-4BCB-A033-3F5438363292}" type="pres">
      <dgm:prSet presAssocID="{02FBA760-3A0A-4CD3-BEFA-C46A5658C563}" presName="compNode" presStyleCnt="0"/>
      <dgm:spPr/>
    </dgm:pt>
    <dgm:pt modelId="{F2D5D61F-DCB0-4D67-A408-3059E9536C05}" type="pres">
      <dgm:prSet presAssocID="{02FBA760-3A0A-4CD3-BEFA-C46A5658C563}" presName="bgRect" presStyleLbl="bgShp" presStyleIdx="2" presStyleCnt="4"/>
      <dgm:spPr/>
    </dgm:pt>
    <dgm:pt modelId="{3EE16975-2BEE-42E5-83A2-52D53E4501B2}" type="pres">
      <dgm:prSet presAssocID="{02FBA760-3A0A-4CD3-BEFA-C46A5658C56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reble clef"/>
        </a:ext>
      </dgm:extLst>
    </dgm:pt>
    <dgm:pt modelId="{519DD060-A9C1-42B8-A897-12B83AB9B926}" type="pres">
      <dgm:prSet presAssocID="{02FBA760-3A0A-4CD3-BEFA-C46A5658C563}" presName="spaceRect" presStyleCnt="0"/>
      <dgm:spPr/>
    </dgm:pt>
    <dgm:pt modelId="{CCBC2953-B77C-4646-9633-E2E2EF40CF6E}" type="pres">
      <dgm:prSet presAssocID="{02FBA760-3A0A-4CD3-BEFA-C46A5658C563}" presName="parTx" presStyleLbl="revTx" presStyleIdx="2" presStyleCnt="4">
        <dgm:presLayoutVars>
          <dgm:chMax val="0"/>
          <dgm:chPref val="0"/>
        </dgm:presLayoutVars>
      </dgm:prSet>
      <dgm:spPr/>
    </dgm:pt>
    <dgm:pt modelId="{0FA1AD37-ADE4-4092-B3D1-90816C09F3EC}" type="pres">
      <dgm:prSet presAssocID="{2621C560-9BDF-4D5D-87DD-48F98A086BCC}" presName="sibTrans" presStyleCnt="0"/>
      <dgm:spPr/>
    </dgm:pt>
    <dgm:pt modelId="{E86FCC14-2650-43C9-B5E3-03FA1B54DDAB}" type="pres">
      <dgm:prSet presAssocID="{0199D384-4E63-4216-87DC-BDE049BEE304}" presName="compNode" presStyleCnt="0"/>
      <dgm:spPr/>
    </dgm:pt>
    <dgm:pt modelId="{B685D559-0F57-44A2-9AEC-ECA28FB480D1}" type="pres">
      <dgm:prSet presAssocID="{0199D384-4E63-4216-87DC-BDE049BEE304}" presName="bgRect" presStyleLbl="bgShp" presStyleIdx="3" presStyleCnt="4"/>
      <dgm:spPr/>
    </dgm:pt>
    <dgm:pt modelId="{0B903BCB-73B9-49C5-B596-64D5118D3AB9}" type="pres">
      <dgm:prSet presAssocID="{0199D384-4E63-4216-87DC-BDE049BEE30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lm reel"/>
        </a:ext>
      </dgm:extLst>
    </dgm:pt>
    <dgm:pt modelId="{2FC1BED3-59DF-4068-ADFB-B09C0EAB90BC}" type="pres">
      <dgm:prSet presAssocID="{0199D384-4E63-4216-87DC-BDE049BEE304}" presName="spaceRect" presStyleCnt="0"/>
      <dgm:spPr/>
    </dgm:pt>
    <dgm:pt modelId="{3ECBB6E2-5576-43F0-96FC-0F4029212E55}" type="pres">
      <dgm:prSet presAssocID="{0199D384-4E63-4216-87DC-BDE049BEE304}" presName="parTx" presStyleLbl="revTx" presStyleIdx="3" presStyleCnt="4">
        <dgm:presLayoutVars>
          <dgm:chMax val="0"/>
          <dgm:chPref val="0"/>
        </dgm:presLayoutVars>
      </dgm:prSet>
      <dgm:spPr/>
    </dgm:pt>
  </dgm:ptLst>
  <dgm:cxnLst>
    <dgm:cxn modelId="{4F4B2609-1C9D-2942-A363-FBC8E9A7F15C}" type="presOf" srcId="{02FBA760-3A0A-4CD3-BEFA-C46A5658C563}" destId="{CCBC2953-B77C-4646-9633-E2E2EF40CF6E}" srcOrd="0" destOrd="0" presId="urn:microsoft.com/office/officeart/2018/2/layout/IconVerticalSolidList"/>
    <dgm:cxn modelId="{9C81490E-6581-8049-8F48-80FDDEFEA673}" type="presOf" srcId="{0199D384-4E63-4216-87DC-BDE049BEE304}" destId="{3ECBB6E2-5576-43F0-96FC-0F4029212E55}" srcOrd="0" destOrd="0" presId="urn:microsoft.com/office/officeart/2018/2/layout/IconVerticalSolidList"/>
    <dgm:cxn modelId="{7118451B-364E-4603-88B6-C0FDA40C3B07}" srcId="{A907E2D2-0AC3-4201-9AE1-C76FDC688B3B}" destId="{02FBA760-3A0A-4CD3-BEFA-C46A5658C563}" srcOrd="2" destOrd="0" parTransId="{212187CB-8884-4270-AAD6-C95B94E011E8}" sibTransId="{2621C560-9BDF-4D5D-87DD-48F98A086BCC}"/>
    <dgm:cxn modelId="{64F92136-BE6B-9844-8E0E-49D3AA90DA9E}" type="presOf" srcId="{A86CB36B-34D0-450A-B536-FB59D0C4FFAA}" destId="{A7E5DCF7-C995-4ABC-B121-8FC9B3FE282E}" srcOrd="0" destOrd="0" presId="urn:microsoft.com/office/officeart/2018/2/layout/IconVerticalSolidList"/>
    <dgm:cxn modelId="{5BA2828E-EFE2-4E4A-A061-6AFB20AC7B4B}" srcId="{A907E2D2-0AC3-4201-9AE1-C76FDC688B3B}" destId="{0199D384-4E63-4216-87DC-BDE049BEE304}" srcOrd="3" destOrd="0" parTransId="{FEE396B5-2D8C-48A3-BB50-AAC9DBE7D81E}" sibTransId="{A777EC16-8EB1-4182-A0E9-4437B9EF8FF5}"/>
    <dgm:cxn modelId="{3496CDA4-958B-4124-B13E-F9DC7D8FC999}" srcId="{A907E2D2-0AC3-4201-9AE1-C76FDC688B3B}" destId="{A86CB36B-34D0-450A-B536-FB59D0C4FFAA}" srcOrd="1" destOrd="0" parTransId="{7B51F754-340A-4BB4-939C-1C0B68459180}" sibTransId="{BB9123C7-ECA1-4EC2-8B78-7BACEED16CAC}"/>
    <dgm:cxn modelId="{E43E92BC-85DD-AC4B-AE36-DF4478F0A96F}" type="presOf" srcId="{25C7C1DF-D8F9-4A5C-9B3A-F7DA5D1590E6}" destId="{15AF597B-1128-4F45-83CB-6C10723CCDBD}" srcOrd="0" destOrd="0" presId="urn:microsoft.com/office/officeart/2018/2/layout/IconVerticalSolidList"/>
    <dgm:cxn modelId="{906E58C3-7B4F-4C93-B675-3125D8240E76}" srcId="{A907E2D2-0AC3-4201-9AE1-C76FDC688B3B}" destId="{25C7C1DF-D8F9-4A5C-9B3A-F7DA5D1590E6}" srcOrd="0" destOrd="0" parTransId="{D3890133-0FB4-4872-BA47-1BB4A2447C35}" sibTransId="{88985FCE-C9DA-4D03-9913-85E583D11065}"/>
    <dgm:cxn modelId="{FB44D9D0-8AC9-FD4E-9FBA-FFFD833FA67C}" type="presOf" srcId="{A907E2D2-0AC3-4201-9AE1-C76FDC688B3B}" destId="{257D8F50-F68D-4FDE-B799-1D932A4B62B0}" srcOrd="0" destOrd="0" presId="urn:microsoft.com/office/officeart/2018/2/layout/IconVerticalSolidList"/>
    <dgm:cxn modelId="{73557940-6056-9E4F-B240-1B702AF5535A}" type="presParOf" srcId="{257D8F50-F68D-4FDE-B799-1D932A4B62B0}" destId="{39806109-745A-4BCF-A729-B26CBF1DFFAE}" srcOrd="0" destOrd="0" presId="urn:microsoft.com/office/officeart/2018/2/layout/IconVerticalSolidList"/>
    <dgm:cxn modelId="{CD8FC310-7AF3-2244-A970-77911C618028}" type="presParOf" srcId="{39806109-745A-4BCF-A729-B26CBF1DFFAE}" destId="{B8166BA6-E20D-4FBA-A36B-A00E841292A4}" srcOrd="0" destOrd="0" presId="urn:microsoft.com/office/officeart/2018/2/layout/IconVerticalSolidList"/>
    <dgm:cxn modelId="{583A2482-DC39-8641-95A5-0CBD1FA79DD8}" type="presParOf" srcId="{39806109-745A-4BCF-A729-B26CBF1DFFAE}" destId="{BD78EB7F-7406-4382-9D24-40E61C178004}" srcOrd="1" destOrd="0" presId="urn:microsoft.com/office/officeart/2018/2/layout/IconVerticalSolidList"/>
    <dgm:cxn modelId="{0EAE894C-6C14-6E45-BF35-FAB31AAC8B10}" type="presParOf" srcId="{39806109-745A-4BCF-A729-B26CBF1DFFAE}" destId="{C38779BB-FF60-43FE-92FB-153DAD2CA002}" srcOrd="2" destOrd="0" presId="urn:microsoft.com/office/officeart/2018/2/layout/IconVerticalSolidList"/>
    <dgm:cxn modelId="{2107F627-2B60-4748-82F6-7A3E9ABA60A2}" type="presParOf" srcId="{39806109-745A-4BCF-A729-B26CBF1DFFAE}" destId="{15AF597B-1128-4F45-83CB-6C10723CCDBD}" srcOrd="3" destOrd="0" presId="urn:microsoft.com/office/officeart/2018/2/layout/IconVerticalSolidList"/>
    <dgm:cxn modelId="{C8456F46-A125-9940-9EB8-7989FA0E40E8}" type="presParOf" srcId="{257D8F50-F68D-4FDE-B799-1D932A4B62B0}" destId="{D3C957AC-654C-4C68-AEB2-C963BA1522C3}" srcOrd="1" destOrd="0" presId="urn:microsoft.com/office/officeart/2018/2/layout/IconVerticalSolidList"/>
    <dgm:cxn modelId="{3DCE3CD4-62C9-E64B-8B8E-64DF572BCAB4}" type="presParOf" srcId="{257D8F50-F68D-4FDE-B799-1D932A4B62B0}" destId="{C16A7691-81AD-40F1-A32F-FA87443AC67F}" srcOrd="2" destOrd="0" presId="urn:microsoft.com/office/officeart/2018/2/layout/IconVerticalSolidList"/>
    <dgm:cxn modelId="{F2A437D7-29CB-D74E-99EC-13458106A888}" type="presParOf" srcId="{C16A7691-81AD-40F1-A32F-FA87443AC67F}" destId="{FA454621-C46E-414D-A586-E46FFA752761}" srcOrd="0" destOrd="0" presId="urn:microsoft.com/office/officeart/2018/2/layout/IconVerticalSolidList"/>
    <dgm:cxn modelId="{6CC8144F-E7E3-AD48-99E6-68E6C326A51D}" type="presParOf" srcId="{C16A7691-81AD-40F1-A32F-FA87443AC67F}" destId="{C0962F5C-A7F5-42F9-84DF-C68F74975DB9}" srcOrd="1" destOrd="0" presId="urn:microsoft.com/office/officeart/2018/2/layout/IconVerticalSolidList"/>
    <dgm:cxn modelId="{26FF6EB6-474E-CB4F-B981-45DC543B3BAA}" type="presParOf" srcId="{C16A7691-81AD-40F1-A32F-FA87443AC67F}" destId="{E6D2BB2A-B1E9-458D-B7AB-1B86453DB839}" srcOrd="2" destOrd="0" presId="urn:microsoft.com/office/officeart/2018/2/layout/IconVerticalSolidList"/>
    <dgm:cxn modelId="{25910520-F579-544A-AE74-B65D8878FAB0}" type="presParOf" srcId="{C16A7691-81AD-40F1-A32F-FA87443AC67F}" destId="{A7E5DCF7-C995-4ABC-B121-8FC9B3FE282E}" srcOrd="3" destOrd="0" presId="urn:microsoft.com/office/officeart/2018/2/layout/IconVerticalSolidList"/>
    <dgm:cxn modelId="{ADB5ED1D-EB3A-2742-9A74-BF75D51BE447}" type="presParOf" srcId="{257D8F50-F68D-4FDE-B799-1D932A4B62B0}" destId="{63E146ED-8BE6-4A88-840C-70FB15E0F254}" srcOrd="3" destOrd="0" presId="urn:microsoft.com/office/officeart/2018/2/layout/IconVerticalSolidList"/>
    <dgm:cxn modelId="{3A58C0E3-9A6A-CC4E-A25E-4AFB01F7FC6D}" type="presParOf" srcId="{257D8F50-F68D-4FDE-B799-1D932A4B62B0}" destId="{D7E286AA-4240-4BCB-A033-3F5438363292}" srcOrd="4" destOrd="0" presId="urn:microsoft.com/office/officeart/2018/2/layout/IconVerticalSolidList"/>
    <dgm:cxn modelId="{D95361A8-C7B9-7342-B289-3F8BB2A11A3B}" type="presParOf" srcId="{D7E286AA-4240-4BCB-A033-3F5438363292}" destId="{F2D5D61F-DCB0-4D67-A408-3059E9536C05}" srcOrd="0" destOrd="0" presId="urn:microsoft.com/office/officeart/2018/2/layout/IconVerticalSolidList"/>
    <dgm:cxn modelId="{AC56D08B-6763-1542-8767-224FAD9508EC}" type="presParOf" srcId="{D7E286AA-4240-4BCB-A033-3F5438363292}" destId="{3EE16975-2BEE-42E5-83A2-52D53E4501B2}" srcOrd="1" destOrd="0" presId="urn:microsoft.com/office/officeart/2018/2/layout/IconVerticalSolidList"/>
    <dgm:cxn modelId="{64DBA0CE-7E40-DE43-A513-2F1754325F6B}" type="presParOf" srcId="{D7E286AA-4240-4BCB-A033-3F5438363292}" destId="{519DD060-A9C1-42B8-A897-12B83AB9B926}" srcOrd="2" destOrd="0" presId="urn:microsoft.com/office/officeart/2018/2/layout/IconVerticalSolidList"/>
    <dgm:cxn modelId="{702D5935-B940-AD42-8A52-3DCAAC5397A5}" type="presParOf" srcId="{D7E286AA-4240-4BCB-A033-3F5438363292}" destId="{CCBC2953-B77C-4646-9633-E2E2EF40CF6E}" srcOrd="3" destOrd="0" presId="urn:microsoft.com/office/officeart/2018/2/layout/IconVerticalSolidList"/>
    <dgm:cxn modelId="{CDF71AA6-0A6F-764E-9E03-E6603996E58B}" type="presParOf" srcId="{257D8F50-F68D-4FDE-B799-1D932A4B62B0}" destId="{0FA1AD37-ADE4-4092-B3D1-90816C09F3EC}" srcOrd="5" destOrd="0" presId="urn:microsoft.com/office/officeart/2018/2/layout/IconVerticalSolidList"/>
    <dgm:cxn modelId="{F0BEDFAA-9CD9-4840-83E6-464A55B56FD2}" type="presParOf" srcId="{257D8F50-F68D-4FDE-B799-1D932A4B62B0}" destId="{E86FCC14-2650-43C9-B5E3-03FA1B54DDAB}" srcOrd="6" destOrd="0" presId="urn:microsoft.com/office/officeart/2018/2/layout/IconVerticalSolidList"/>
    <dgm:cxn modelId="{966D8504-6298-3D43-B8AE-A8D89186CE99}" type="presParOf" srcId="{E86FCC14-2650-43C9-B5E3-03FA1B54DDAB}" destId="{B685D559-0F57-44A2-9AEC-ECA28FB480D1}" srcOrd="0" destOrd="0" presId="urn:microsoft.com/office/officeart/2018/2/layout/IconVerticalSolidList"/>
    <dgm:cxn modelId="{C1E2A1FE-1FBE-9541-B55D-584A2F07D4DB}" type="presParOf" srcId="{E86FCC14-2650-43C9-B5E3-03FA1B54DDAB}" destId="{0B903BCB-73B9-49C5-B596-64D5118D3AB9}" srcOrd="1" destOrd="0" presId="urn:microsoft.com/office/officeart/2018/2/layout/IconVerticalSolidList"/>
    <dgm:cxn modelId="{2EDC1BDB-19E6-D84A-8337-3D25DD4E2BF3}" type="presParOf" srcId="{E86FCC14-2650-43C9-B5E3-03FA1B54DDAB}" destId="{2FC1BED3-59DF-4068-ADFB-B09C0EAB90BC}" srcOrd="2" destOrd="0" presId="urn:microsoft.com/office/officeart/2018/2/layout/IconVerticalSolidList"/>
    <dgm:cxn modelId="{0B90F380-588D-4A4A-9DB4-6064FC6F522B}" type="presParOf" srcId="{E86FCC14-2650-43C9-B5E3-03FA1B54DDAB}" destId="{3ECBB6E2-5576-43F0-96FC-0F4029212E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66BA6-E20D-4FBA-A36B-A00E841292A4}">
      <dsp:nvSpPr>
        <dsp:cNvPr id="0" name=""/>
        <dsp:cNvSpPr/>
      </dsp:nvSpPr>
      <dsp:spPr>
        <a:xfrm>
          <a:off x="0" y="1533"/>
          <a:ext cx="10168127" cy="7770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78EB7F-7406-4382-9D24-40E61C178004}">
      <dsp:nvSpPr>
        <dsp:cNvPr id="0" name=""/>
        <dsp:cNvSpPr/>
      </dsp:nvSpPr>
      <dsp:spPr>
        <a:xfrm>
          <a:off x="235065" y="176375"/>
          <a:ext cx="427391" cy="4273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AF597B-1128-4F45-83CB-6C10723CCDBD}">
      <dsp:nvSpPr>
        <dsp:cNvPr id="0" name=""/>
        <dsp:cNvSpPr/>
      </dsp:nvSpPr>
      <dsp:spPr>
        <a:xfrm>
          <a:off x="897522" y="1533"/>
          <a:ext cx="9270605" cy="777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41" tIns="82241" rIns="82241" bIns="82241" numCol="1" spcCol="1270" anchor="ctr" anchorCtr="0">
          <a:noAutofit/>
        </a:bodyPr>
        <a:lstStyle/>
        <a:p>
          <a:pPr marL="0" lvl="0" indent="0" algn="l" defTabSz="977900">
            <a:lnSpc>
              <a:spcPct val="100000"/>
            </a:lnSpc>
            <a:spcBef>
              <a:spcPct val="0"/>
            </a:spcBef>
            <a:spcAft>
              <a:spcPct val="35000"/>
            </a:spcAft>
            <a:buNone/>
          </a:pPr>
          <a:r>
            <a:rPr lang="en-US" sz="2200" kern="1200"/>
            <a:t>Books</a:t>
          </a:r>
        </a:p>
      </dsp:txBody>
      <dsp:txXfrm>
        <a:off x="897522" y="1533"/>
        <a:ext cx="9270605" cy="777075"/>
      </dsp:txXfrm>
    </dsp:sp>
    <dsp:sp modelId="{FA454621-C46E-414D-A586-E46FFA752761}">
      <dsp:nvSpPr>
        <dsp:cNvPr id="0" name=""/>
        <dsp:cNvSpPr/>
      </dsp:nvSpPr>
      <dsp:spPr>
        <a:xfrm>
          <a:off x="0" y="972877"/>
          <a:ext cx="10168127" cy="7770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962F5C-A7F5-42F9-84DF-C68F74975DB9}">
      <dsp:nvSpPr>
        <dsp:cNvPr id="0" name=""/>
        <dsp:cNvSpPr/>
      </dsp:nvSpPr>
      <dsp:spPr>
        <a:xfrm>
          <a:off x="235065" y="1147719"/>
          <a:ext cx="427391" cy="4273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E5DCF7-C995-4ABC-B121-8FC9B3FE282E}">
      <dsp:nvSpPr>
        <dsp:cNvPr id="0" name=""/>
        <dsp:cNvSpPr/>
      </dsp:nvSpPr>
      <dsp:spPr>
        <a:xfrm>
          <a:off x="897522" y="972877"/>
          <a:ext cx="9270605" cy="777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41" tIns="82241" rIns="82241" bIns="82241" numCol="1" spcCol="1270" anchor="ctr" anchorCtr="0">
          <a:noAutofit/>
        </a:bodyPr>
        <a:lstStyle/>
        <a:p>
          <a:pPr marL="0" lvl="0" indent="0" algn="l" defTabSz="977900">
            <a:lnSpc>
              <a:spcPct val="100000"/>
            </a:lnSpc>
            <a:spcBef>
              <a:spcPct val="0"/>
            </a:spcBef>
            <a:spcAft>
              <a:spcPct val="35000"/>
            </a:spcAft>
            <a:buNone/>
          </a:pPr>
          <a:r>
            <a:rPr lang="en-US" sz="2200" kern="1200"/>
            <a:t>Electronics</a:t>
          </a:r>
        </a:p>
      </dsp:txBody>
      <dsp:txXfrm>
        <a:off x="897522" y="972877"/>
        <a:ext cx="9270605" cy="777075"/>
      </dsp:txXfrm>
    </dsp:sp>
    <dsp:sp modelId="{F2D5D61F-DCB0-4D67-A408-3059E9536C05}">
      <dsp:nvSpPr>
        <dsp:cNvPr id="0" name=""/>
        <dsp:cNvSpPr/>
      </dsp:nvSpPr>
      <dsp:spPr>
        <a:xfrm>
          <a:off x="0" y="1944222"/>
          <a:ext cx="10168127" cy="7770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E16975-2BEE-42E5-83A2-52D53E4501B2}">
      <dsp:nvSpPr>
        <dsp:cNvPr id="0" name=""/>
        <dsp:cNvSpPr/>
      </dsp:nvSpPr>
      <dsp:spPr>
        <a:xfrm>
          <a:off x="235065" y="2119064"/>
          <a:ext cx="427391" cy="4273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BC2953-B77C-4646-9633-E2E2EF40CF6E}">
      <dsp:nvSpPr>
        <dsp:cNvPr id="0" name=""/>
        <dsp:cNvSpPr/>
      </dsp:nvSpPr>
      <dsp:spPr>
        <a:xfrm>
          <a:off x="897522" y="1944222"/>
          <a:ext cx="9270605" cy="777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41" tIns="82241" rIns="82241" bIns="82241" numCol="1" spcCol="1270" anchor="ctr" anchorCtr="0">
          <a:noAutofit/>
        </a:bodyPr>
        <a:lstStyle/>
        <a:p>
          <a:pPr marL="0" lvl="0" indent="0" algn="l" defTabSz="977900">
            <a:lnSpc>
              <a:spcPct val="100000"/>
            </a:lnSpc>
            <a:spcBef>
              <a:spcPct val="0"/>
            </a:spcBef>
            <a:spcAft>
              <a:spcPct val="35000"/>
            </a:spcAft>
            <a:buNone/>
          </a:pPr>
          <a:r>
            <a:rPr lang="en-US" sz="2200" kern="1200"/>
            <a:t>Music</a:t>
          </a:r>
        </a:p>
      </dsp:txBody>
      <dsp:txXfrm>
        <a:off x="897522" y="1944222"/>
        <a:ext cx="9270605" cy="777075"/>
      </dsp:txXfrm>
    </dsp:sp>
    <dsp:sp modelId="{B685D559-0F57-44A2-9AEC-ECA28FB480D1}">
      <dsp:nvSpPr>
        <dsp:cNvPr id="0" name=""/>
        <dsp:cNvSpPr/>
      </dsp:nvSpPr>
      <dsp:spPr>
        <a:xfrm>
          <a:off x="0" y="2915567"/>
          <a:ext cx="10168127" cy="7770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903BCB-73B9-49C5-B596-64D5118D3AB9}">
      <dsp:nvSpPr>
        <dsp:cNvPr id="0" name=""/>
        <dsp:cNvSpPr/>
      </dsp:nvSpPr>
      <dsp:spPr>
        <a:xfrm>
          <a:off x="235065" y="3090409"/>
          <a:ext cx="427391" cy="4273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CBB6E2-5576-43F0-96FC-0F4029212E55}">
      <dsp:nvSpPr>
        <dsp:cNvPr id="0" name=""/>
        <dsp:cNvSpPr/>
      </dsp:nvSpPr>
      <dsp:spPr>
        <a:xfrm>
          <a:off x="897522" y="2915567"/>
          <a:ext cx="9270605" cy="777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41" tIns="82241" rIns="82241" bIns="82241" numCol="1" spcCol="1270" anchor="ctr" anchorCtr="0">
          <a:noAutofit/>
        </a:bodyPr>
        <a:lstStyle/>
        <a:p>
          <a:pPr marL="0" lvl="0" indent="0" algn="l" defTabSz="977900">
            <a:lnSpc>
              <a:spcPct val="100000"/>
            </a:lnSpc>
            <a:spcBef>
              <a:spcPct val="0"/>
            </a:spcBef>
            <a:spcAft>
              <a:spcPct val="35000"/>
            </a:spcAft>
            <a:buNone/>
          </a:pPr>
          <a:r>
            <a:rPr lang="en-US" sz="2200" kern="1200"/>
            <a:t>Movies</a:t>
          </a:r>
        </a:p>
      </dsp:txBody>
      <dsp:txXfrm>
        <a:off x="897522" y="2915567"/>
        <a:ext cx="9270605" cy="7770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A5C1E8-9470-1B4A-A51C-E44B6D991234}" type="datetimeFigureOut">
              <a:rPr lang="en-US" smtClean="0"/>
              <a:t>3/7/2024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B2FF1-FD52-3743-B39F-B42F4C067DF0}" type="slidenum">
              <a:rPr lang="en-US" smtClean="0"/>
              <a:t>‹#›</a:t>
            </a:fld>
            <a:endParaRPr lang="en-US"/>
          </a:p>
        </p:txBody>
      </p:sp>
    </p:spTree>
    <p:extLst>
      <p:ext uri="{BB962C8B-B14F-4D97-AF65-F5344CB8AC3E}">
        <p14:creationId xmlns:p14="http://schemas.microsoft.com/office/powerpoint/2010/main" val="2146749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FB2FF1-FD52-3743-B39F-B42F4C067DF0}" type="slidenum">
              <a:rPr lang="en-US" smtClean="0"/>
              <a:t>3</a:t>
            </a:fld>
            <a:endParaRPr lang="en-US"/>
          </a:p>
        </p:txBody>
      </p:sp>
    </p:spTree>
    <p:extLst>
      <p:ext uri="{BB962C8B-B14F-4D97-AF65-F5344CB8AC3E}">
        <p14:creationId xmlns:p14="http://schemas.microsoft.com/office/powerpoint/2010/main" val="3724809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FB2FF1-FD52-3743-B39F-B42F4C067DF0}" type="slidenum">
              <a:rPr lang="en-US" smtClean="0"/>
              <a:t>5</a:t>
            </a:fld>
            <a:endParaRPr lang="en-US"/>
          </a:p>
        </p:txBody>
      </p:sp>
    </p:spTree>
    <p:extLst>
      <p:ext uri="{BB962C8B-B14F-4D97-AF65-F5344CB8AC3E}">
        <p14:creationId xmlns:p14="http://schemas.microsoft.com/office/powerpoint/2010/main" val="2207379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3/7/2024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2814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3/7/2024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7963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3/7/2024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24575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3/7/2024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90319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3/7/2024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7057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3/7/2024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70924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3/7/2024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6901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3/7/2024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6894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3/7/2024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083819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3/7/2024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799322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3/7/2024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6825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3/7/2024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090736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3/7/2024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529043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3/7/2024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113130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3/7/2024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78789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3/7/2024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65346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3/7/2024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8561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3/7/2024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02077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3/7/2024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4310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3/7/2024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32132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3/7/2024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73186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3/7/2024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555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3/7/2024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32638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3/7/2024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81957351"/>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12" r:id="rId6"/>
    <p:sldLayoutId id="2147483807" r:id="rId7"/>
    <p:sldLayoutId id="2147483808" r:id="rId8"/>
    <p:sldLayoutId id="2147483809" r:id="rId9"/>
    <p:sldLayoutId id="2147483811" r:id="rId10"/>
    <p:sldLayoutId id="21474838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3/7/2024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65443544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27" r:id="rId5"/>
    <p:sldLayoutId id="2147483728" r:id="rId6"/>
    <p:sldLayoutId id="2147483734" r:id="rId7"/>
    <p:sldLayoutId id="2147483729" r:id="rId8"/>
    <p:sldLayoutId id="2147483730" r:id="rId9"/>
    <p:sldLayoutId id="2147483731" r:id="rId10"/>
    <p:sldLayoutId id="2147483732" r:id="rId11"/>
    <p:sldLayoutId id="2147483733"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uilding entrance and elevators">
            <a:extLst>
              <a:ext uri="{FF2B5EF4-FFF2-40B4-BE49-F238E27FC236}">
                <a16:creationId xmlns:a16="http://schemas.microsoft.com/office/drawing/2014/main" id="{0B0EAE1C-7902-E4B1-7656-C747B30190D2}"/>
              </a:ext>
            </a:extLst>
          </p:cNvPr>
          <p:cNvPicPr>
            <a:picLocks noChangeAspect="1"/>
          </p:cNvPicPr>
          <p:nvPr/>
        </p:nvPicPr>
        <p:blipFill rotWithShape="1">
          <a:blip r:embed="rId2"/>
          <a:srcRect l="4171" r="11456" b="-1"/>
          <a:stretch/>
        </p:blipFill>
        <p:spPr>
          <a:xfrm>
            <a:off x="20" y="10"/>
            <a:ext cx="8668492" cy="6857990"/>
          </a:xfrm>
          <a:prstGeom prst="rect">
            <a:avLst/>
          </a:prstGeom>
        </p:spPr>
      </p:pic>
      <p:sp>
        <p:nvSpPr>
          <p:cNvPr id="82" name="Rectangle 81">
            <a:extLst>
              <a:ext uri="{FF2B5EF4-FFF2-40B4-BE49-F238E27FC236}">
                <a16:creationId xmlns:a16="http://schemas.microsoft.com/office/drawing/2014/main" id="{EFAEC92A-2230-45B0-A12F-07F9F9EA4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1F47B5-88A7-7DBB-F264-87F1EDDCE863}"/>
              </a:ext>
            </a:extLst>
          </p:cNvPr>
          <p:cNvSpPr>
            <a:spLocks noGrp="1"/>
          </p:cNvSpPr>
          <p:nvPr>
            <p:ph type="title"/>
          </p:nvPr>
        </p:nvSpPr>
        <p:spPr>
          <a:xfrm>
            <a:off x="8395868" y="1161288"/>
            <a:ext cx="3438144" cy="1124712"/>
          </a:xfrm>
        </p:spPr>
        <p:txBody>
          <a:bodyPr vert="horz" lIns="91440" tIns="45720" rIns="91440" bIns="45720" rtlCol="0" anchor="b">
            <a:normAutofit/>
          </a:bodyPr>
          <a:lstStyle/>
          <a:p>
            <a:r>
              <a:rPr lang="en-US" sz="2800" dirty="0">
                <a:solidFill>
                  <a:schemeClr val="bg1"/>
                </a:solidFill>
              </a:rPr>
              <a:t>BSC Company</a:t>
            </a:r>
            <a:br>
              <a:rPr lang="en-US" sz="2800" dirty="0">
                <a:solidFill>
                  <a:schemeClr val="bg1"/>
                </a:solidFill>
              </a:rPr>
            </a:br>
            <a:r>
              <a:rPr lang="en-US" sz="2800" dirty="0">
                <a:solidFill>
                  <a:schemeClr val="bg1"/>
                </a:solidFill>
              </a:rPr>
              <a:t>Revenue Analysis</a:t>
            </a:r>
          </a:p>
        </p:txBody>
      </p:sp>
      <p:sp>
        <p:nvSpPr>
          <p:cNvPr id="84" name="Rectangle 8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A894430E-2D17-E88D-E202-8582B0863C54}"/>
              </a:ext>
            </a:extLst>
          </p:cNvPr>
          <p:cNvSpPr txBox="1"/>
          <p:nvPr/>
        </p:nvSpPr>
        <p:spPr>
          <a:xfrm>
            <a:off x="8395868" y="2718054"/>
            <a:ext cx="3438906" cy="3207258"/>
          </a:xfrm>
          <a:prstGeom prst="rect">
            <a:avLst/>
          </a:prstGeom>
        </p:spPr>
        <p:txBody>
          <a:bodyPr vert="horz" lIns="91440" tIns="45720" rIns="91440" bIns="45720" rtlCol="0" anchor="t">
            <a:normAutofit/>
          </a:bodyPr>
          <a:lstStyle/>
          <a:p>
            <a:pPr indent="-228600">
              <a:spcAft>
                <a:spcPts val="600"/>
              </a:spcAft>
              <a:buFont typeface="Arial" panose="020B0604020202020204" pitchFamily="34" charset="0"/>
              <a:buChar char="•"/>
            </a:pPr>
            <a:endParaRPr lang="en-US" sz="1400" dirty="0">
              <a:solidFill>
                <a:schemeClr val="bg1"/>
              </a:solidFill>
            </a:endParaRPr>
          </a:p>
          <a:p>
            <a:pPr indent="-228600">
              <a:spcAft>
                <a:spcPts val="600"/>
              </a:spcAft>
              <a:buFont typeface="Arial" panose="020B0604020202020204" pitchFamily="34" charset="0"/>
              <a:buChar char="•"/>
            </a:pPr>
            <a:endParaRPr lang="en-US" sz="1400" dirty="0">
              <a:solidFill>
                <a:schemeClr val="bg1"/>
              </a:solidFill>
            </a:endParaRPr>
          </a:p>
          <a:p>
            <a:pPr>
              <a:spcAft>
                <a:spcPts val="600"/>
              </a:spcAft>
            </a:pPr>
            <a:r>
              <a:rPr lang="en-US" sz="1400" dirty="0">
                <a:solidFill>
                  <a:schemeClr val="bg1"/>
                </a:solidFill>
              </a:rPr>
              <a:t>Done By</a:t>
            </a:r>
          </a:p>
          <a:p>
            <a:pPr indent="-228600">
              <a:spcAft>
                <a:spcPts val="600"/>
              </a:spcAft>
              <a:buFont typeface="Arial" panose="020B0604020202020204" pitchFamily="34" charset="0"/>
              <a:buChar char="•"/>
            </a:pPr>
            <a:endParaRPr lang="en-US" sz="1400" dirty="0">
              <a:solidFill>
                <a:schemeClr val="bg1"/>
              </a:solidFill>
            </a:endParaRPr>
          </a:p>
          <a:p>
            <a:pPr indent="-228600">
              <a:spcAft>
                <a:spcPts val="600"/>
              </a:spcAft>
              <a:buFont typeface="Arial" panose="020B0604020202020204" pitchFamily="34" charset="0"/>
              <a:buChar char="•"/>
            </a:pPr>
            <a:r>
              <a:rPr lang="en-US" sz="1400" dirty="0">
                <a:solidFill>
                  <a:schemeClr val="bg1"/>
                </a:solidFill>
              </a:rPr>
              <a:t>Naga Pooja Kilaru</a:t>
            </a:r>
          </a:p>
          <a:p>
            <a:pPr indent="-228600">
              <a:spcAft>
                <a:spcPts val="600"/>
              </a:spcAft>
              <a:buFont typeface="Arial" panose="020B0604020202020204" pitchFamily="34" charset="0"/>
              <a:buChar char="•"/>
            </a:pPr>
            <a:r>
              <a:rPr lang="en-US" sz="1400" dirty="0">
                <a:solidFill>
                  <a:schemeClr val="bg1"/>
                </a:solidFill>
              </a:rPr>
              <a:t>Sai Mounika </a:t>
            </a:r>
            <a:r>
              <a:rPr lang="en-US" sz="1400" dirty="0" err="1">
                <a:solidFill>
                  <a:schemeClr val="bg1"/>
                </a:solidFill>
              </a:rPr>
              <a:t>Lingampally</a:t>
            </a:r>
            <a:endParaRPr lang="en-US" sz="1400" dirty="0">
              <a:solidFill>
                <a:schemeClr val="bg1"/>
              </a:solidFill>
            </a:endParaRPr>
          </a:p>
          <a:p>
            <a:pPr indent="-228600">
              <a:spcAft>
                <a:spcPts val="600"/>
              </a:spcAft>
              <a:buFont typeface="Arial" panose="020B0604020202020204" pitchFamily="34" charset="0"/>
              <a:buChar char="•"/>
            </a:pPr>
            <a:r>
              <a:rPr lang="en-US" sz="1400" dirty="0">
                <a:solidFill>
                  <a:schemeClr val="bg1"/>
                </a:solidFill>
              </a:rPr>
              <a:t>Rahul Raj Alluri</a:t>
            </a:r>
          </a:p>
          <a:p>
            <a:pPr indent="-228600">
              <a:spcAft>
                <a:spcPts val="600"/>
              </a:spcAft>
              <a:buFont typeface="Arial" panose="020B0604020202020204" pitchFamily="34" charset="0"/>
              <a:buChar char="•"/>
            </a:pPr>
            <a:r>
              <a:rPr lang="en-US" sz="1400" dirty="0" err="1">
                <a:solidFill>
                  <a:schemeClr val="bg1"/>
                </a:solidFill>
              </a:rPr>
              <a:t>Vinuth</a:t>
            </a:r>
            <a:r>
              <a:rPr lang="en-US" sz="1400" dirty="0">
                <a:solidFill>
                  <a:schemeClr val="bg1"/>
                </a:solidFill>
              </a:rPr>
              <a:t> </a:t>
            </a:r>
            <a:r>
              <a:rPr lang="en-US" sz="1400" dirty="0" err="1">
                <a:solidFill>
                  <a:schemeClr val="bg1"/>
                </a:solidFill>
              </a:rPr>
              <a:t>Dachepally</a:t>
            </a:r>
            <a:endParaRPr lang="en-US" sz="1400" dirty="0">
              <a:solidFill>
                <a:schemeClr val="bg1"/>
              </a:solidFill>
            </a:endParaRPr>
          </a:p>
          <a:p>
            <a:pPr indent="-228600">
              <a:spcAft>
                <a:spcPts val="600"/>
              </a:spcAft>
              <a:buFont typeface="Arial" panose="020B0604020202020204" pitchFamily="34" charset="0"/>
              <a:buChar char="•"/>
            </a:pPr>
            <a:r>
              <a:rPr lang="en-US" sz="1400" dirty="0" err="1">
                <a:solidFill>
                  <a:schemeClr val="bg1"/>
                </a:solidFill>
              </a:rPr>
              <a:t>Likhitha</a:t>
            </a:r>
            <a:r>
              <a:rPr lang="en-US" sz="1400" dirty="0">
                <a:solidFill>
                  <a:schemeClr val="bg1"/>
                </a:solidFill>
              </a:rPr>
              <a:t> </a:t>
            </a:r>
            <a:r>
              <a:rPr lang="en-US" sz="1400" dirty="0" err="1">
                <a:solidFill>
                  <a:schemeClr val="bg1"/>
                </a:solidFill>
              </a:rPr>
              <a:t>Sunkavalli</a:t>
            </a:r>
            <a:endParaRPr lang="en-US" sz="1400" dirty="0">
              <a:solidFill>
                <a:schemeClr val="bg1"/>
              </a:solidFill>
            </a:endParaRPr>
          </a:p>
          <a:p>
            <a:pPr indent="-228600">
              <a:spcAft>
                <a:spcPts val="600"/>
              </a:spcAft>
              <a:buFont typeface="Arial" panose="020B0604020202020204" pitchFamily="34" charset="0"/>
              <a:buChar char="•"/>
            </a:pPr>
            <a:r>
              <a:rPr lang="en-US" sz="1400" dirty="0" err="1">
                <a:solidFill>
                  <a:schemeClr val="bg1"/>
                </a:solidFill>
              </a:rPr>
              <a:t>Som</a:t>
            </a:r>
            <a:r>
              <a:rPr lang="en-US" sz="1400" dirty="0">
                <a:solidFill>
                  <a:schemeClr val="bg1"/>
                </a:solidFill>
              </a:rPr>
              <a:t> Sairam </a:t>
            </a:r>
            <a:r>
              <a:rPr lang="en-US" sz="1400" dirty="0" err="1">
                <a:solidFill>
                  <a:schemeClr val="bg1"/>
                </a:solidFill>
              </a:rPr>
              <a:t>Bejawada</a:t>
            </a:r>
            <a:endParaRPr lang="en-US" sz="1400" dirty="0">
              <a:solidFill>
                <a:schemeClr val="bg1"/>
              </a:solidFill>
            </a:endParaRPr>
          </a:p>
          <a:p>
            <a:pPr indent="-228600">
              <a:spcAft>
                <a:spcPts val="600"/>
              </a:spcAft>
              <a:buFont typeface="Arial" panose="020B0604020202020204" pitchFamily="34" charset="0"/>
              <a:buChar char="•"/>
            </a:pPr>
            <a:endParaRPr lang="en-US" sz="1400" dirty="0">
              <a:solidFill>
                <a:schemeClr val="bg1"/>
              </a:solidFill>
            </a:endParaRPr>
          </a:p>
        </p:txBody>
      </p:sp>
    </p:spTree>
    <p:extLst>
      <p:ext uri="{BB962C8B-B14F-4D97-AF65-F5344CB8AC3E}">
        <p14:creationId xmlns:p14="http://schemas.microsoft.com/office/powerpoint/2010/main" val="164209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CFE0-22AB-0BE0-57F5-CAA5064A6B62}"/>
              </a:ext>
            </a:extLst>
          </p:cNvPr>
          <p:cNvSpPr>
            <a:spLocks noGrp="1"/>
          </p:cNvSpPr>
          <p:nvPr>
            <p:ph type="title"/>
          </p:nvPr>
        </p:nvSpPr>
        <p:spPr/>
        <p:txBody>
          <a:bodyPr/>
          <a:lstStyle/>
          <a:p>
            <a:r>
              <a:rPr lang="en-US" dirty="0"/>
              <a:t>Baseline Budget Region &amp; Category</a:t>
            </a:r>
          </a:p>
        </p:txBody>
      </p:sp>
      <p:pic>
        <p:nvPicPr>
          <p:cNvPr id="6" name="Content Placeholder 5">
            <a:extLst>
              <a:ext uri="{FF2B5EF4-FFF2-40B4-BE49-F238E27FC236}">
                <a16:creationId xmlns:a16="http://schemas.microsoft.com/office/drawing/2014/main" id="{E7294638-7FF6-D822-A95E-99DB45DEE4B5}"/>
              </a:ext>
            </a:extLst>
          </p:cNvPr>
          <p:cNvPicPr>
            <a:picLocks noGrp="1" noChangeAspect="1"/>
          </p:cNvPicPr>
          <p:nvPr>
            <p:ph idx="1"/>
          </p:nvPr>
        </p:nvPicPr>
        <p:blipFill>
          <a:blip r:embed="rId2"/>
          <a:stretch>
            <a:fillRect/>
          </a:stretch>
        </p:blipFill>
        <p:spPr>
          <a:xfrm>
            <a:off x="827326" y="2454967"/>
            <a:ext cx="10754797" cy="3056724"/>
          </a:xfrm>
        </p:spPr>
      </p:pic>
    </p:spTree>
    <p:extLst>
      <p:ext uri="{BB962C8B-B14F-4D97-AF65-F5344CB8AC3E}">
        <p14:creationId xmlns:p14="http://schemas.microsoft.com/office/powerpoint/2010/main" val="2415137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FF48D-90FD-BF89-3E8B-2C8872930DCC}"/>
              </a:ext>
            </a:extLst>
          </p:cNvPr>
          <p:cNvSpPr>
            <a:spLocks noGrp="1"/>
          </p:cNvSpPr>
          <p:nvPr>
            <p:ph type="title"/>
          </p:nvPr>
        </p:nvSpPr>
        <p:spPr/>
        <p:txBody>
          <a:bodyPr>
            <a:normAutofit/>
          </a:bodyPr>
          <a:lstStyle/>
          <a:p>
            <a:r>
              <a:rPr lang="en-US" sz="4000" dirty="0"/>
              <a:t>   Growth Analysis</a:t>
            </a:r>
          </a:p>
        </p:txBody>
      </p:sp>
      <p:pic>
        <p:nvPicPr>
          <p:cNvPr id="6" name="Content Placeholder 5">
            <a:extLst>
              <a:ext uri="{FF2B5EF4-FFF2-40B4-BE49-F238E27FC236}">
                <a16:creationId xmlns:a16="http://schemas.microsoft.com/office/drawing/2014/main" id="{97E86DEA-E0D0-EB33-529D-DBC98B8F4161}"/>
              </a:ext>
            </a:extLst>
          </p:cNvPr>
          <p:cNvPicPr>
            <a:picLocks noGrp="1" noChangeAspect="1"/>
          </p:cNvPicPr>
          <p:nvPr>
            <p:ph idx="1"/>
          </p:nvPr>
        </p:nvPicPr>
        <p:blipFill>
          <a:blip r:embed="rId2"/>
          <a:stretch>
            <a:fillRect/>
          </a:stretch>
        </p:blipFill>
        <p:spPr>
          <a:xfrm>
            <a:off x="1611630" y="1866507"/>
            <a:ext cx="8861549" cy="4157399"/>
          </a:xfrm>
        </p:spPr>
      </p:pic>
    </p:spTree>
    <p:extLst>
      <p:ext uri="{BB962C8B-B14F-4D97-AF65-F5344CB8AC3E}">
        <p14:creationId xmlns:p14="http://schemas.microsoft.com/office/powerpoint/2010/main" val="321712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2E37D84-6592-5B6B-F294-CE220079C9AC}"/>
              </a:ext>
            </a:extLst>
          </p:cNvPr>
          <p:cNvSpPr>
            <a:spLocks noGrp="1"/>
          </p:cNvSpPr>
          <p:nvPr>
            <p:ph type="title"/>
          </p:nvPr>
        </p:nvSpPr>
        <p:spPr/>
        <p:txBody>
          <a:bodyPr/>
          <a:lstStyle/>
          <a:p>
            <a:r>
              <a:rPr lang="en-US" dirty="0"/>
              <a:t>Growth Analysis</a:t>
            </a:r>
          </a:p>
        </p:txBody>
      </p:sp>
      <p:pic>
        <p:nvPicPr>
          <p:cNvPr id="5" name="Content Placeholder 9">
            <a:extLst>
              <a:ext uri="{FF2B5EF4-FFF2-40B4-BE49-F238E27FC236}">
                <a16:creationId xmlns:a16="http://schemas.microsoft.com/office/drawing/2014/main" id="{A43BEB14-16F5-FD0F-EEBC-DB27542DE6DE}"/>
              </a:ext>
            </a:extLst>
          </p:cNvPr>
          <p:cNvPicPr>
            <a:picLocks noGrp="1" noChangeAspect="1"/>
          </p:cNvPicPr>
          <p:nvPr>
            <p:ph idx="1"/>
          </p:nvPr>
        </p:nvPicPr>
        <p:blipFill>
          <a:blip r:embed="rId2"/>
          <a:stretch>
            <a:fillRect/>
          </a:stretch>
        </p:blipFill>
        <p:spPr>
          <a:xfrm>
            <a:off x="1423447" y="2111604"/>
            <a:ext cx="9078013" cy="3999681"/>
          </a:xfrm>
        </p:spPr>
      </p:pic>
    </p:spTree>
    <p:extLst>
      <p:ext uri="{BB962C8B-B14F-4D97-AF65-F5344CB8AC3E}">
        <p14:creationId xmlns:p14="http://schemas.microsoft.com/office/powerpoint/2010/main" val="4189970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B8243-C0E8-98A1-8655-EE5587139873}"/>
              </a:ext>
            </a:extLst>
          </p:cNvPr>
          <p:cNvSpPr>
            <a:spLocks noGrp="1"/>
          </p:cNvSpPr>
          <p:nvPr>
            <p:ph type="title"/>
          </p:nvPr>
        </p:nvSpPr>
        <p:spPr/>
        <p:txBody>
          <a:bodyPr/>
          <a:lstStyle/>
          <a:p>
            <a:r>
              <a:rPr lang="en-US" dirty="0"/>
              <a:t>Revenue : Year &amp; Category</a:t>
            </a:r>
          </a:p>
        </p:txBody>
      </p:sp>
      <p:pic>
        <p:nvPicPr>
          <p:cNvPr id="5" name="Content Placeholder 4">
            <a:extLst>
              <a:ext uri="{FF2B5EF4-FFF2-40B4-BE49-F238E27FC236}">
                <a16:creationId xmlns:a16="http://schemas.microsoft.com/office/drawing/2014/main" id="{09E5E4C4-9F68-102D-542C-9EDE07E2F2DA}"/>
              </a:ext>
            </a:extLst>
          </p:cNvPr>
          <p:cNvPicPr>
            <a:picLocks noGrp="1" noChangeAspect="1"/>
          </p:cNvPicPr>
          <p:nvPr>
            <p:ph idx="1"/>
          </p:nvPr>
        </p:nvPicPr>
        <p:blipFill>
          <a:blip r:embed="rId2"/>
          <a:stretch>
            <a:fillRect/>
          </a:stretch>
        </p:blipFill>
        <p:spPr>
          <a:xfrm>
            <a:off x="584602" y="2388870"/>
            <a:ext cx="11198473" cy="3474720"/>
          </a:xfrm>
        </p:spPr>
      </p:pic>
    </p:spTree>
    <p:extLst>
      <p:ext uri="{BB962C8B-B14F-4D97-AF65-F5344CB8AC3E}">
        <p14:creationId xmlns:p14="http://schemas.microsoft.com/office/powerpoint/2010/main" val="3364960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CDF1-1B05-CD6D-9BC7-C53F609753D6}"/>
              </a:ext>
            </a:extLst>
          </p:cNvPr>
          <p:cNvSpPr>
            <a:spLocks noGrp="1"/>
          </p:cNvSpPr>
          <p:nvPr>
            <p:ph type="title"/>
          </p:nvPr>
        </p:nvSpPr>
        <p:spPr/>
        <p:txBody>
          <a:bodyPr/>
          <a:lstStyle/>
          <a:p>
            <a:r>
              <a:rPr lang="en-IN" dirty="0"/>
              <a:t>Recommendations</a:t>
            </a:r>
          </a:p>
        </p:txBody>
      </p:sp>
      <p:sp>
        <p:nvSpPr>
          <p:cNvPr id="3" name="Content Placeholder 2">
            <a:extLst>
              <a:ext uri="{FF2B5EF4-FFF2-40B4-BE49-F238E27FC236}">
                <a16:creationId xmlns:a16="http://schemas.microsoft.com/office/drawing/2014/main" id="{B31558AB-5F93-29F8-19FF-B7786957493F}"/>
              </a:ext>
            </a:extLst>
          </p:cNvPr>
          <p:cNvSpPr>
            <a:spLocks noGrp="1"/>
          </p:cNvSpPr>
          <p:nvPr>
            <p:ph idx="1"/>
          </p:nvPr>
        </p:nvSpPr>
        <p:spPr/>
        <p:txBody>
          <a:bodyPr>
            <a:normAutofit/>
          </a:bodyPr>
          <a:lstStyle/>
          <a:p>
            <a:r>
              <a:rPr lang="en-US" sz="2000" dirty="0"/>
              <a:t>BSC has to market its best-selling products and enter new markets such as electronics as  loudspeakers and tablets to reach growth scenarios. </a:t>
            </a:r>
          </a:p>
          <a:p>
            <a:r>
              <a:rPr lang="en-US" sz="2000" dirty="0"/>
              <a:t>This strategic expansion for BSC will increase market competitiveness and long-term growth. However, market research is needed to determine what people want, what's happening, and what's blocking them. </a:t>
            </a:r>
          </a:p>
          <a:p>
            <a:r>
              <a:rPr lang="en-US" sz="2000" dirty="0"/>
              <a:t>This research will help create and launch new products that reach their target market and stand out. Due to their effective marketing campaigns, BSC will be able to strengthen its position and grow in the ever-changing market after the product launches.</a:t>
            </a:r>
            <a:endParaRPr lang="en-IN" sz="2000" dirty="0"/>
          </a:p>
        </p:txBody>
      </p:sp>
    </p:spTree>
    <p:extLst>
      <p:ext uri="{BB962C8B-B14F-4D97-AF65-F5344CB8AC3E}">
        <p14:creationId xmlns:p14="http://schemas.microsoft.com/office/powerpoint/2010/main" val="3228111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7FC0-46A8-39F6-4101-7CFE70F48466}"/>
              </a:ext>
            </a:extLst>
          </p:cNvPr>
          <p:cNvSpPr>
            <a:spLocks noGrp="1"/>
          </p:cNvSpPr>
          <p:nvPr>
            <p:ph type="title"/>
          </p:nvPr>
        </p:nvSpPr>
        <p:spPr/>
        <p:txBody>
          <a:bodyPr/>
          <a:lstStyle/>
          <a:p>
            <a:r>
              <a:rPr lang="en-IN" dirty="0"/>
              <a:t>Risks</a:t>
            </a:r>
          </a:p>
        </p:txBody>
      </p:sp>
      <p:sp>
        <p:nvSpPr>
          <p:cNvPr id="3" name="Content Placeholder 2">
            <a:extLst>
              <a:ext uri="{FF2B5EF4-FFF2-40B4-BE49-F238E27FC236}">
                <a16:creationId xmlns:a16="http://schemas.microsoft.com/office/drawing/2014/main" id="{C5C2DD17-140D-E43B-D337-86129AE5B86F}"/>
              </a:ext>
            </a:extLst>
          </p:cNvPr>
          <p:cNvSpPr>
            <a:spLocks noGrp="1"/>
          </p:cNvSpPr>
          <p:nvPr>
            <p:ph idx="1"/>
          </p:nvPr>
        </p:nvSpPr>
        <p:spPr/>
        <p:txBody>
          <a:bodyPr>
            <a:normAutofit/>
          </a:bodyPr>
          <a:lstStyle/>
          <a:p>
            <a:r>
              <a:rPr lang="en-US" sz="2000" dirty="0"/>
              <a:t>The biggest risk for BSC's new products comes from well-known competitors with well-known brands. </a:t>
            </a:r>
          </a:p>
          <a:p>
            <a:r>
              <a:rPr lang="en-US" sz="2000" dirty="0"/>
              <a:t>To fight this, BSC can offer special packages that include deals on music, movies, and books along with electronics.</a:t>
            </a:r>
          </a:p>
          <a:p>
            <a:r>
              <a:rPr lang="en-US" sz="2000" dirty="0"/>
              <a:t>This new idea raises the value of the product and brings in customers, reducing the advantage of the competition.</a:t>
            </a:r>
            <a:endParaRPr lang="en-IN" sz="2000" dirty="0"/>
          </a:p>
        </p:txBody>
      </p:sp>
    </p:spTree>
    <p:extLst>
      <p:ext uri="{BB962C8B-B14F-4D97-AF65-F5344CB8AC3E}">
        <p14:creationId xmlns:p14="http://schemas.microsoft.com/office/powerpoint/2010/main" val="2093036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2931F2-4A5E-95A9-D882-7AEB47D140B8}"/>
              </a:ext>
            </a:extLst>
          </p:cNvPr>
          <p:cNvSpPr>
            <a:spLocks noGrp="1"/>
          </p:cNvSpPr>
          <p:nvPr>
            <p:ph idx="4294967295"/>
          </p:nvPr>
        </p:nvSpPr>
        <p:spPr>
          <a:xfrm>
            <a:off x="1194504" y="1581944"/>
            <a:ext cx="10167937" cy="3694112"/>
          </a:xfrm>
        </p:spPr>
        <p:txBody>
          <a:bodyPr>
            <a:normAutofit/>
          </a:bodyPr>
          <a:lstStyle/>
          <a:p>
            <a:pPr marL="0" indent="0" algn="ctr">
              <a:buNone/>
            </a:pPr>
            <a:r>
              <a:rPr lang="en-IN" sz="9600" b="1" dirty="0">
                <a:solidFill>
                  <a:schemeClr val="tx2">
                    <a:lumMod val="75000"/>
                    <a:lumOff val="25000"/>
                  </a:schemeClr>
                </a:solidFill>
                <a:latin typeface="Bauhaus 93" panose="04030905020B02020C02" pitchFamily="82" charset="0"/>
              </a:rPr>
              <a:t>Thank You!</a:t>
            </a:r>
          </a:p>
        </p:txBody>
      </p:sp>
    </p:spTree>
    <p:extLst>
      <p:ext uri="{BB962C8B-B14F-4D97-AF65-F5344CB8AC3E}">
        <p14:creationId xmlns:p14="http://schemas.microsoft.com/office/powerpoint/2010/main" val="695450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2DE7-39DA-AC8D-F38A-3AFF28489708}"/>
              </a:ext>
            </a:extLst>
          </p:cNvPr>
          <p:cNvSpPr>
            <a:spLocks noGrp="1"/>
          </p:cNvSpPr>
          <p:nvPr>
            <p:ph type="title"/>
          </p:nvPr>
        </p:nvSpPr>
        <p:spPr/>
        <p:txBody>
          <a:bodyPr/>
          <a:lstStyle/>
          <a:p>
            <a:r>
              <a:rPr lang="en-US"/>
              <a:t>Overview of Product Category</a:t>
            </a:r>
            <a:endParaRPr lang="en-US" dirty="0"/>
          </a:p>
        </p:txBody>
      </p:sp>
      <p:graphicFrame>
        <p:nvGraphicFramePr>
          <p:cNvPr id="7" name="Content Placeholder 2">
            <a:extLst>
              <a:ext uri="{FF2B5EF4-FFF2-40B4-BE49-F238E27FC236}">
                <a16:creationId xmlns:a16="http://schemas.microsoft.com/office/drawing/2014/main" id="{BC3931E8-2FE1-ACCA-A5CC-0488B61D066B}"/>
              </a:ext>
            </a:extLst>
          </p:cNvPr>
          <p:cNvGraphicFramePr>
            <a:graphicFrameLocks noGrp="1"/>
          </p:cNvGraphicFramePr>
          <p:nvPr>
            <p:ph idx="1"/>
            <p:extLst>
              <p:ext uri="{D42A27DB-BD31-4B8C-83A1-F6EECF244321}">
                <p14:modId xmlns:p14="http://schemas.microsoft.com/office/powerpoint/2010/main" val="2426340987"/>
              </p:ext>
            </p:extLst>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493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4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5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6" name="Rectangle 5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666858-5FB2-452B-E973-56F4CE94FFE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Variance Analysis</a:t>
            </a:r>
          </a:p>
        </p:txBody>
      </p:sp>
      <p:sp>
        <p:nvSpPr>
          <p:cNvPr id="67" name="Rectangle 5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5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6" name="Picture 4" descr="Graph on document with pen">
            <a:extLst>
              <a:ext uri="{FF2B5EF4-FFF2-40B4-BE49-F238E27FC236}">
                <a16:creationId xmlns:a16="http://schemas.microsoft.com/office/drawing/2014/main" id="{E4788638-6317-2641-17D2-84EE54FEAFB4}"/>
              </a:ext>
            </a:extLst>
          </p:cNvPr>
          <p:cNvPicPr>
            <a:picLocks noChangeAspect="1"/>
          </p:cNvPicPr>
          <p:nvPr/>
        </p:nvPicPr>
        <p:blipFill rotWithShape="1">
          <a:blip r:embed="rId3"/>
          <a:srcRect t="1906" b="13824"/>
          <a:stretch/>
        </p:blipFill>
        <p:spPr>
          <a:xfrm>
            <a:off x="4864608" y="1427825"/>
            <a:ext cx="6846363" cy="3851095"/>
          </a:xfrm>
          <a:prstGeom prst="rect">
            <a:avLst/>
          </a:prstGeom>
        </p:spPr>
      </p:pic>
    </p:spTree>
    <p:extLst>
      <p:ext uri="{BB962C8B-B14F-4D97-AF65-F5344CB8AC3E}">
        <p14:creationId xmlns:p14="http://schemas.microsoft.com/office/powerpoint/2010/main" val="254161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9492A-E88D-70BF-7B26-97F19D4550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F6FF6D-BEBC-9F8C-FD8C-E95A97713ACC}"/>
              </a:ext>
            </a:extLst>
          </p:cNvPr>
          <p:cNvSpPr>
            <a:spLocks noGrp="1"/>
          </p:cNvSpPr>
          <p:nvPr>
            <p:ph idx="1"/>
          </p:nvPr>
        </p:nvSpPr>
        <p:spPr/>
        <p:txBody>
          <a:bodyPr>
            <a:normAutofit/>
          </a:bodyPr>
          <a:lstStyle/>
          <a:p>
            <a:r>
              <a:rPr lang="en-US" sz="2000" dirty="0"/>
              <a:t>Every year, the Electronics segment has the highest revenue. In Electronics, this suggests strong market demand or a competitive advantage.</a:t>
            </a:r>
          </a:p>
          <a:p>
            <a:r>
              <a:rPr lang="en-US" sz="2000" dirty="0"/>
              <a:t>Region revenue variance percentages are highest in the Northwest and South, suggesting significant sales performance or market conditions changes over the analyzed period.</a:t>
            </a:r>
          </a:p>
          <a:p>
            <a:r>
              <a:rPr lang="en-US" sz="2000" dirty="0"/>
              <a:t>Variance analyses for each product category show revenue growth year-over-year. Efficient marketing, expansion, or product market growth could be behind this consistent increase across categories.</a:t>
            </a:r>
            <a:endParaRPr lang="en-IN" sz="2000" dirty="0"/>
          </a:p>
          <a:p>
            <a:endParaRPr lang="en-IN" sz="2000" dirty="0"/>
          </a:p>
        </p:txBody>
      </p:sp>
    </p:spTree>
    <p:extLst>
      <p:ext uri="{BB962C8B-B14F-4D97-AF65-F5344CB8AC3E}">
        <p14:creationId xmlns:p14="http://schemas.microsoft.com/office/powerpoint/2010/main" val="145597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2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E457DF-C7C9-72E3-D1BC-AC1D051896AB}"/>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endParaRPr lang="en-US"/>
          </a:p>
        </p:txBody>
      </p:sp>
      <p:sp>
        <p:nvSpPr>
          <p:cNvPr id="35" name="Rectangle: Rounded Corners 3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Content Placeholder 4" descr="A close-up of a graph&#10;&#10;Description automatically generated">
            <a:extLst>
              <a:ext uri="{FF2B5EF4-FFF2-40B4-BE49-F238E27FC236}">
                <a16:creationId xmlns:a16="http://schemas.microsoft.com/office/drawing/2014/main" id="{48181AAF-2319-951C-9AB3-348D2F4F29B5}"/>
              </a:ext>
            </a:extLst>
          </p:cNvPr>
          <p:cNvPicPr>
            <a:picLocks noGrp="1" noChangeAspect="1"/>
          </p:cNvPicPr>
          <p:nvPr>
            <p:ph idx="1"/>
          </p:nvPr>
        </p:nvPicPr>
        <p:blipFill rotWithShape="1">
          <a:blip r:embed="rId3"/>
          <a:srcRect l="1333"/>
          <a:stretch/>
        </p:blipFill>
        <p:spPr>
          <a:xfrm>
            <a:off x="0" y="0"/>
            <a:ext cx="12586909" cy="7080112"/>
          </a:xfrm>
          <a:prstGeom prst="rect">
            <a:avLst/>
          </a:prstGeom>
        </p:spPr>
      </p:pic>
    </p:spTree>
    <p:extLst>
      <p:ext uri="{BB962C8B-B14F-4D97-AF65-F5344CB8AC3E}">
        <p14:creationId xmlns:p14="http://schemas.microsoft.com/office/powerpoint/2010/main" val="2106895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248D5C-B348-AB95-C8FA-DCEE65A59595}"/>
              </a:ext>
            </a:extLst>
          </p:cNvPr>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Variance Analysis : Subcategory &amp; Call Center</a:t>
            </a:r>
          </a:p>
        </p:txBody>
      </p:sp>
      <p:pic>
        <p:nvPicPr>
          <p:cNvPr id="8" name="Content Placeholder 7">
            <a:extLst>
              <a:ext uri="{FF2B5EF4-FFF2-40B4-BE49-F238E27FC236}">
                <a16:creationId xmlns:a16="http://schemas.microsoft.com/office/drawing/2014/main" id="{7BE94A12-A7D6-25E6-097A-0869F48A54CC}"/>
              </a:ext>
            </a:extLst>
          </p:cNvPr>
          <p:cNvPicPr>
            <a:picLocks noGrp="1" noChangeAspect="1"/>
          </p:cNvPicPr>
          <p:nvPr>
            <p:ph idx="1"/>
          </p:nvPr>
        </p:nvPicPr>
        <p:blipFill>
          <a:blip r:embed="rId2"/>
          <a:stretch>
            <a:fillRect/>
          </a:stretch>
        </p:blipFill>
        <p:spPr>
          <a:xfrm>
            <a:off x="579228" y="2226364"/>
            <a:ext cx="11171218" cy="3697357"/>
          </a:xfrm>
        </p:spPr>
      </p:pic>
    </p:spTree>
    <p:extLst>
      <p:ext uri="{BB962C8B-B14F-4D97-AF65-F5344CB8AC3E}">
        <p14:creationId xmlns:p14="http://schemas.microsoft.com/office/powerpoint/2010/main" val="3773568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1FE3D-32A6-09BA-BA82-B7A93E95DFDE}"/>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Profit and Revenue By : Category</a:t>
            </a:r>
          </a:p>
        </p:txBody>
      </p:sp>
      <p:pic>
        <p:nvPicPr>
          <p:cNvPr id="5" name="Content Placeholder 4">
            <a:extLst>
              <a:ext uri="{FF2B5EF4-FFF2-40B4-BE49-F238E27FC236}">
                <a16:creationId xmlns:a16="http://schemas.microsoft.com/office/drawing/2014/main" id="{269C2B03-1F75-243F-ACE1-CC60F14D5525}"/>
              </a:ext>
            </a:extLst>
          </p:cNvPr>
          <p:cNvPicPr>
            <a:picLocks noGrp="1" noChangeAspect="1"/>
          </p:cNvPicPr>
          <p:nvPr>
            <p:ph idx="1"/>
          </p:nvPr>
        </p:nvPicPr>
        <p:blipFill>
          <a:blip r:embed="rId2"/>
          <a:stretch>
            <a:fillRect/>
          </a:stretch>
        </p:blipFill>
        <p:spPr>
          <a:xfrm>
            <a:off x="641430" y="2145602"/>
            <a:ext cx="11108118" cy="3770439"/>
          </a:xfrm>
        </p:spPr>
      </p:pic>
    </p:spTree>
    <p:extLst>
      <p:ext uri="{BB962C8B-B14F-4D97-AF65-F5344CB8AC3E}">
        <p14:creationId xmlns:p14="http://schemas.microsoft.com/office/powerpoint/2010/main" val="107879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Freeform: Shape 3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Freeform: Shape 3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B5C3DF-B65E-10BF-1754-7DD7A0F0E6D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Baseline Budgeting</a:t>
            </a:r>
          </a:p>
        </p:txBody>
      </p:sp>
      <p:sp>
        <p:nvSpPr>
          <p:cNvPr id="40" name="Rectangle 3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Graphic 6" descr="Financial">
            <a:extLst>
              <a:ext uri="{FF2B5EF4-FFF2-40B4-BE49-F238E27FC236}">
                <a16:creationId xmlns:a16="http://schemas.microsoft.com/office/drawing/2014/main" id="{5C06D09B-0976-1546-1A38-D1680C486B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1887406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F9C201-7BA8-2728-3735-1A0400FC7509}"/>
              </a:ext>
            </a:extLst>
          </p:cNvPr>
          <p:cNvSpPr>
            <a:spLocks noGrp="1"/>
          </p:cNvSpPr>
          <p:nvPr>
            <p:ph type="title"/>
          </p:nvPr>
        </p:nvSpPr>
        <p:spPr/>
        <p:txBody>
          <a:bodyPr/>
          <a:lstStyle/>
          <a:p>
            <a:r>
              <a:rPr lang="en-US" dirty="0"/>
              <a:t>Forecast By Year and Category</a:t>
            </a:r>
          </a:p>
        </p:txBody>
      </p:sp>
      <p:pic>
        <p:nvPicPr>
          <p:cNvPr id="13" name="Content Placeholder 12">
            <a:extLst>
              <a:ext uri="{FF2B5EF4-FFF2-40B4-BE49-F238E27FC236}">
                <a16:creationId xmlns:a16="http://schemas.microsoft.com/office/drawing/2014/main" id="{ED1C6B5A-5F3F-6989-AD91-F2DB7B40B46D}"/>
              </a:ext>
            </a:extLst>
          </p:cNvPr>
          <p:cNvPicPr>
            <a:picLocks noGrp="1" noChangeAspect="1"/>
          </p:cNvPicPr>
          <p:nvPr>
            <p:ph idx="1"/>
          </p:nvPr>
        </p:nvPicPr>
        <p:blipFill>
          <a:blip r:embed="rId2"/>
          <a:stretch>
            <a:fillRect/>
          </a:stretch>
        </p:blipFill>
        <p:spPr>
          <a:xfrm>
            <a:off x="2345635" y="2244710"/>
            <a:ext cx="6669377" cy="3599883"/>
          </a:xfrm>
        </p:spPr>
      </p:pic>
    </p:spTree>
    <p:extLst>
      <p:ext uri="{BB962C8B-B14F-4D97-AF65-F5344CB8AC3E}">
        <p14:creationId xmlns:p14="http://schemas.microsoft.com/office/powerpoint/2010/main" val="769370344"/>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Brush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TotalTime>
  <Words>312</Words>
  <Application>Microsoft Office PowerPoint</Application>
  <PresentationFormat>Widescreen</PresentationFormat>
  <Paragraphs>39</Paragraphs>
  <Slides>16</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Avenir Next LT Pro</vt:lpstr>
      <vt:lpstr>Bauhaus 93</vt:lpstr>
      <vt:lpstr>Calibri</vt:lpstr>
      <vt:lpstr>Century Gothic</vt:lpstr>
      <vt:lpstr>AccentBoxVTI</vt:lpstr>
      <vt:lpstr>BrushVTI</vt:lpstr>
      <vt:lpstr>BSC Company Revenue Analysis</vt:lpstr>
      <vt:lpstr>Overview of Product Category</vt:lpstr>
      <vt:lpstr>Variance Analysis</vt:lpstr>
      <vt:lpstr>PowerPoint Presentation</vt:lpstr>
      <vt:lpstr>PowerPoint Presentation</vt:lpstr>
      <vt:lpstr>Variance Analysis : Subcategory &amp; Call Center</vt:lpstr>
      <vt:lpstr>Profit and Revenue By : Category</vt:lpstr>
      <vt:lpstr>Baseline Budgeting</vt:lpstr>
      <vt:lpstr>Forecast By Year and Category</vt:lpstr>
      <vt:lpstr>Baseline Budget Region &amp; Category</vt:lpstr>
      <vt:lpstr>   Growth Analysis</vt:lpstr>
      <vt:lpstr>Growth Analysis</vt:lpstr>
      <vt:lpstr>Revenue : Year &amp; Category</vt:lpstr>
      <vt:lpstr>Recommendations</vt:lpstr>
      <vt:lpstr>Risks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BSC COMPANY</dc:title>
  <dc:creator>Siddanathi, Sai Lokesh</dc:creator>
  <cp:lastModifiedBy>vinuth vinnu</cp:lastModifiedBy>
  <cp:revision>7</cp:revision>
  <dcterms:created xsi:type="dcterms:W3CDTF">2024-03-07T20:50:30Z</dcterms:created>
  <dcterms:modified xsi:type="dcterms:W3CDTF">2024-03-08T00:51:47Z</dcterms:modified>
</cp:coreProperties>
</file>