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29DEF-C320-4923-B85D-1FA45046533E}" v="97" dt="2024-04-26T12:38:41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m Rao" userId="4f4852bf91b784bd" providerId="LiveId" clId="{88829DEF-C320-4923-B85D-1FA45046533E}"/>
    <pc:docChg chg="undo redo custSel addSld delSld modSld">
      <pc:chgData name="Saim Rao" userId="4f4852bf91b784bd" providerId="LiveId" clId="{88829DEF-C320-4923-B85D-1FA45046533E}" dt="2024-05-02T03:35:13.079" v="5435" actId="20577"/>
      <pc:docMkLst>
        <pc:docMk/>
      </pc:docMkLst>
      <pc:sldChg chg="modSp new mod">
        <pc:chgData name="Saim Rao" userId="4f4852bf91b784bd" providerId="LiveId" clId="{88829DEF-C320-4923-B85D-1FA45046533E}" dt="2024-04-26T03:00:47.683" v="159" actId="20577"/>
        <pc:sldMkLst>
          <pc:docMk/>
          <pc:sldMk cId="4249281209" sldId="256"/>
        </pc:sldMkLst>
        <pc:spChg chg="mod">
          <ac:chgData name="Saim Rao" userId="4f4852bf91b784bd" providerId="LiveId" clId="{88829DEF-C320-4923-B85D-1FA45046533E}" dt="2024-04-26T02:59:21.087" v="26" actId="20577"/>
          <ac:spMkLst>
            <pc:docMk/>
            <pc:sldMk cId="4249281209" sldId="256"/>
            <ac:spMk id="2" creationId="{511644D3-AD86-6D10-7656-D2E3E3F2F840}"/>
          </ac:spMkLst>
        </pc:spChg>
        <pc:spChg chg="mod">
          <ac:chgData name="Saim Rao" userId="4f4852bf91b784bd" providerId="LiveId" clId="{88829DEF-C320-4923-B85D-1FA45046533E}" dt="2024-04-26T03:00:47.683" v="159" actId="20577"/>
          <ac:spMkLst>
            <pc:docMk/>
            <pc:sldMk cId="4249281209" sldId="256"/>
            <ac:spMk id="3" creationId="{8FD1100F-FB80-9A5D-8704-7C2F20F235F5}"/>
          </ac:spMkLst>
        </pc:spChg>
      </pc:sldChg>
      <pc:sldChg chg="modSp new add del mod">
        <pc:chgData name="Saim Rao" userId="4f4852bf91b784bd" providerId="LiveId" clId="{88829DEF-C320-4923-B85D-1FA45046533E}" dt="2024-04-26T05:51:20.435" v="4161" actId="12"/>
        <pc:sldMkLst>
          <pc:docMk/>
          <pc:sldMk cId="448030671" sldId="257"/>
        </pc:sldMkLst>
        <pc:spChg chg="mod">
          <ac:chgData name="Saim Rao" userId="4f4852bf91b784bd" providerId="LiveId" clId="{88829DEF-C320-4923-B85D-1FA45046533E}" dt="2024-04-26T05:50:06.362" v="4150" actId="20577"/>
          <ac:spMkLst>
            <pc:docMk/>
            <pc:sldMk cId="448030671" sldId="257"/>
            <ac:spMk id="2" creationId="{ADA9FB86-31F9-7899-4A0A-02683967F105}"/>
          </ac:spMkLst>
        </pc:spChg>
        <pc:spChg chg="mod">
          <ac:chgData name="Saim Rao" userId="4f4852bf91b784bd" providerId="LiveId" clId="{88829DEF-C320-4923-B85D-1FA45046533E}" dt="2024-04-26T05:51:20.435" v="4161" actId="12"/>
          <ac:spMkLst>
            <pc:docMk/>
            <pc:sldMk cId="448030671" sldId="257"/>
            <ac:spMk id="3" creationId="{F1E8D0D3-A409-A279-92B0-EFA4411216F3}"/>
          </ac:spMkLst>
        </pc:spChg>
      </pc:sldChg>
      <pc:sldChg chg="addSp modSp new mod">
        <pc:chgData name="Saim Rao" userId="4f4852bf91b784bd" providerId="LiveId" clId="{88829DEF-C320-4923-B85D-1FA45046533E}" dt="2024-05-02T02:32:50.295" v="4874" actId="20577"/>
        <pc:sldMkLst>
          <pc:docMk/>
          <pc:sldMk cId="2414362409" sldId="258"/>
        </pc:sldMkLst>
        <pc:spChg chg="mod">
          <ac:chgData name="Saim Rao" userId="4f4852bf91b784bd" providerId="LiveId" clId="{88829DEF-C320-4923-B85D-1FA45046533E}" dt="2024-04-26T04:06:49.622" v="1366" actId="1076"/>
          <ac:spMkLst>
            <pc:docMk/>
            <pc:sldMk cId="2414362409" sldId="258"/>
            <ac:spMk id="2" creationId="{1AA5A87B-AC04-BEE4-04E1-6A9656EC301C}"/>
          </ac:spMkLst>
        </pc:spChg>
        <pc:spChg chg="mod">
          <ac:chgData name="Saim Rao" userId="4f4852bf91b784bd" providerId="LiveId" clId="{88829DEF-C320-4923-B85D-1FA45046533E}" dt="2024-05-02T02:32:50.295" v="4874" actId="20577"/>
          <ac:spMkLst>
            <pc:docMk/>
            <pc:sldMk cId="2414362409" sldId="258"/>
            <ac:spMk id="3" creationId="{50847439-DEAA-80B8-6281-19DEB2ADB4CF}"/>
          </ac:spMkLst>
        </pc:spChg>
        <pc:spChg chg="add mod">
          <ac:chgData name="Saim Rao" userId="4f4852bf91b784bd" providerId="LiveId" clId="{88829DEF-C320-4923-B85D-1FA45046533E}" dt="2024-04-26T04:23:54.008" v="1908" actId="1076"/>
          <ac:spMkLst>
            <pc:docMk/>
            <pc:sldMk cId="2414362409" sldId="258"/>
            <ac:spMk id="5" creationId="{407179E4-400A-310A-6D6D-64AC456AEA0B}"/>
          </ac:spMkLst>
        </pc:spChg>
        <pc:graphicFrameChg chg="add mod modGraphic">
          <ac:chgData name="Saim Rao" userId="4f4852bf91b784bd" providerId="LiveId" clId="{88829DEF-C320-4923-B85D-1FA45046533E}" dt="2024-04-26T04:28:32.097" v="2216" actId="20577"/>
          <ac:graphicFrameMkLst>
            <pc:docMk/>
            <pc:sldMk cId="2414362409" sldId="258"/>
            <ac:graphicFrameMk id="4" creationId="{44DF8B78-C173-5E20-5E0C-4840035CBDD1}"/>
          </ac:graphicFrameMkLst>
        </pc:graphicFrameChg>
      </pc:sldChg>
      <pc:sldChg chg="addSp delSp modSp new mod">
        <pc:chgData name="Saim Rao" userId="4f4852bf91b784bd" providerId="LiveId" clId="{88829DEF-C320-4923-B85D-1FA45046533E}" dt="2024-05-02T02:33:35.080" v="4877" actId="14100"/>
        <pc:sldMkLst>
          <pc:docMk/>
          <pc:sldMk cId="3370566421" sldId="259"/>
        </pc:sldMkLst>
        <pc:spChg chg="del mod">
          <ac:chgData name="Saim Rao" userId="4f4852bf91b784bd" providerId="LiveId" clId="{88829DEF-C320-4923-B85D-1FA45046533E}" dt="2024-04-26T04:24:12.189" v="1910" actId="478"/>
          <ac:spMkLst>
            <pc:docMk/>
            <pc:sldMk cId="3370566421" sldId="259"/>
            <ac:spMk id="2" creationId="{82ECA1D8-2D96-D46F-5267-8AA9E540FB57}"/>
          </ac:spMkLst>
        </pc:spChg>
        <pc:spChg chg="mod">
          <ac:chgData name="Saim Rao" userId="4f4852bf91b784bd" providerId="LiveId" clId="{88829DEF-C320-4923-B85D-1FA45046533E}" dt="2024-05-02T02:33:35.080" v="4877" actId="14100"/>
          <ac:spMkLst>
            <pc:docMk/>
            <pc:sldMk cId="3370566421" sldId="259"/>
            <ac:spMk id="3" creationId="{77733C5E-FB2B-353E-E099-BAB6BE3DACE5}"/>
          </ac:spMkLst>
        </pc:spChg>
        <pc:graphicFrameChg chg="add mod modGraphic">
          <ac:chgData name="Saim Rao" userId="4f4852bf91b784bd" providerId="LiveId" clId="{88829DEF-C320-4923-B85D-1FA45046533E}" dt="2024-04-26T04:38:49.791" v="2961" actId="20577"/>
          <ac:graphicFrameMkLst>
            <pc:docMk/>
            <pc:sldMk cId="3370566421" sldId="259"/>
            <ac:graphicFrameMk id="4" creationId="{B0AA2B87-A39B-6174-5DA8-4B5A4423DB0C}"/>
          </ac:graphicFrameMkLst>
        </pc:graphicFrameChg>
      </pc:sldChg>
      <pc:sldChg chg="addSp delSp modSp new mod">
        <pc:chgData name="Saim Rao" userId="4f4852bf91b784bd" providerId="LiveId" clId="{88829DEF-C320-4923-B85D-1FA45046533E}" dt="2024-04-26T04:46:45.642" v="3050" actId="1076"/>
        <pc:sldMkLst>
          <pc:docMk/>
          <pc:sldMk cId="3884995489" sldId="260"/>
        </pc:sldMkLst>
        <pc:spChg chg="del">
          <ac:chgData name="Saim Rao" userId="4f4852bf91b784bd" providerId="LiveId" clId="{88829DEF-C320-4923-B85D-1FA45046533E}" dt="2024-04-26T04:39:02.518" v="2964" actId="478"/>
          <ac:spMkLst>
            <pc:docMk/>
            <pc:sldMk cId="3884995489" sldId="260"/>
            <ac:spMk id="2" creationId="{ECB43819-CCBF-FD28-04EA-0EAA74EAABD0}"/>
          </ac:spMkLst>
        </pc:spChg>
        <pc:spChg chg="del">
          <ac:chgData name="Saim Rao" userId="4f4852bf91b784bd" providerId="LiveId" clId="{88829DEF-C320-4923-B85D-1FA45046533E}" dt="2024-04-26T04:39:00.891" v="2963" actId="478"/>
          <ac:spMkLst>
            <pc:docMk/>
            <pc:sldMk cId="3884995489" sldId="260"/>
            <ac:spMk id="3" creationId="{5F79E8E3-64A6-3497-1C27-5E5C32F33C84}"/>
          </ac:spMkLst>
        </pc:spChg>
        <pc:spChg chg="add mod">
          <ac:chgData name="Saim Rao" userId="4f4852bf91b784bd" providerId="LiveId" clId="{88829DEF-C320-4923-B85D-1FA45046533E}" dt="2024-04-26T04:46:13.914" v="3042" actId="20577"/>
          <ac:spMkLst>
            <pc:docMk/>
            <pc:sldMk cId="3884995489" sldId="260"/>
            <ac:spMk id="4" creationId="{3661B40C-ACA8-115F-C79A-D1A91F04F4D8}"/>
          </ac:spMkLst>
        </pc:spChg>
        <pc:spChg chg="add">
          <ac:chgData name="Saim Rao" userId="4f4852bf91b784bd" providerId="LiveId" clId="{88829DEF-C320-4923-B85D-1FA45046533E}" dt="2024-04-26T04:40:43.440" v="2983"/>
          <ac:spMkLst>
            <pc:docMk/>
            <pc:sldMk cId="3884995489" sldId="260"/>
            <ac:spMk id="5" creationId="{336802E9-02EE-8C2A-0ADD-1212482EDC86}"/>
          </ac:spMkLst>
        </pc:spChg>
        <pc:spChg chg="add">
          <ac:chgData name="Saim Rao" userId="4f4852bf91b784bd" providerId="LiveId" clId="{88829DEF-C320-4923-B85D-1FA45046533E}" dt="2024-04-26T04:40:43.440" v="2983"/>
          <ac:spMkLst>
            <pc:docMk/>
            <pc:sldMk cId="3884995489" sldId="260"/>
            <ac:spMk id="6" creationId="{87CD98DC-296B-BA41-87EA-3E3ED0C5236B}"/>
          </ac:spMkLst>
        </pc:spChg>
        <pc:spChg chg="add">
          <ac:chgData name="Saim Rao" userId="4f4852bf91b784bd" providerId="LiveId" clId="{88829DEF-C320-4923-B85D-1FA45046533E}" dt="2024-04-26T04:40:43.440" v="2983"/>
          <ac:spMkLst>
            <pc:docMk/>
            <pc:sldMk cId="3884995489" sldId="260"/>
            <ac:spMk id="7" creationId="{7F06D9B5-10DF-E9E6-6479-C7FE6F516052}"/>
          </ac:spMkLst>
        </pc:spChg>
        <pc:spChg chg="add mod">
          <ac:chgData name="Saim Rao" userId="4f4852bf91b784bd" providerId="LiveId" clId="{88829DEF-C320-4923-B85D-1FA45046533E}" dt="2024-04-26T04:44:46.154" v="3002" actId="14100"/>
          <ac:spMkLst>
            <pc:docMk/>
            <pc:sldMk cId="3884995489" sldId="260"/>
            <ac:spMk id="8" creationId="{6F5E616D-850B-50CC-5D12-625A99027A5B}"/>
          </ac:spMkLst>
        </pc:spChg>
        <pc:spChg chg="add mod">
          <ac:chgData name="Saim Rao" userId="4f4852bf91b784bd" providerId="LiveId" clId="{88829DEF-C320-4923-B85D-1FA45046533E}" dt="2024-04-26T04:44:46.154" v="3002" actId="14100"/>
          <ac:spMkLst>
            <pc:docMk/>
            <pc:sldMk cId="3884995489" sldId="260"/>
            <ac:spMk id="9" creationId="{681EA307-E28E-F83D-668B-C6D47F26F5F1}"/>
          </ac:spMkLst>
        </pc:spChg>
        <pc:spChg chg="add mod">
          <ac:chgData name="Saim Rao" userId="4f4852bf91b784bd" providerId="LiveId" clId="{88829DEF-C320-4923-B85D-1FA45046533E}" dt="2024-04-26T04:44:46.154" v="3002" actId="14100"/>
          <ac:spMkLst>
            <pc:docMk/>
            <pc:sldMk cId="3884995489" sldId="260"/>
            <ac:spMk id="10" creationId="{18A3031A-ED42-7425-2F00-15C901741FC4}"/>
          </ac:spMkLst>
        </pc:spChg>
        <pc:picChg chg="add mod">
          <ac:chgData name="Saim Rao" userId="4f4852bf91b784bd" providerId="LiveId" clId="{88829DEF-C320-4923-B85D-1FA45046533E}" dt="2024-04-26T04:46:45.642" v="3050" actId="1076"/>
          <ac:picMkLst>
            <pc:docMk/>
            <pc:sldMk cId="3884995489" sldId="260"/>
            <ac:picMk id="11" creationId="{313C0F6F-4A8E-8990-8E8A-15CB3900C41D}"/>
          </ac:picMkLst>
        </pc:picChg>
        <pc:picChg chg="add mod">
          <ac:chgData name="Saim Rao" userId="4f4852bf91b784bd" providerId="LiveId" clId="{88829DEF-C320-4923-B85D-1FA45046533E}" dt="2024-04-26T04:46:45.148" v="3049" actId="1076"/>
          <ac:picMkLst>
            <pc:docMk/>
            <pc:sldMk cId="3884995489" sldId="260"/>
            <ac:picMk id="12" creationId="{E2D51F45-CFB1-426A-FFEB-E8CE5A0880D1}"/>
          </ac:picMkLst>
        </pc:picChg>
        <pc:picChg chg="add mod">
          <ac:chgData name="Saim Rao" userId="4f4852bf91b784bd" providerId="LiveId" clId="{88829DEF-C320-4923-B85D-1FA45046533E}" dt="2024-04-26T04:43:30.333" v="2990" actId="1076"/>
          <ac:picMkLst>
            <pc:docMk/>
            <pc:sldMk cId="3884995489" sldId="260"/>
            <ac:picMk id="1025" creationId="{F89441A6-1057-91B5-43ED-8B933DBB649D}"/>
          </ac:picMkLst>
        </pc:picChg>
        <pc:picChg chg="add mod">
          <ac:chgData name="Saim Rao" userId="4f4852bf91b784bd" providerId="LiveId" clId="{88829DEF-C320-4923-B85D-1FA45046533E}" dt="2024-04-26T04:43:41.953" v="2992" actId="14100"/>
          <ac:picMkLst>
            <pc:docMk/>
            <pc:sldMk cId="3884995489" sldId="260"/>
            <ac:picMk id="1026" creationId="{7DCC6334-8390-C109-8EBA-2EFCFEDA8B54}"/>
          </ac:picMkLst>
        </pc:picChg>
        <pc:picChg chg="add mod">
          <ac:chgData name="Saim Rao" userId="4f4852bf91b784bd" providerId="LiveId" clId="{88829DEF-C320-4923-B85D-1FA45046533E}" dt="2024-04-26T04:44:46.154" v="3002" actId="14100"/>
          <ac:picMkLst>
            <pc:docMk/>
            <pc:sldMk cId="3884995489" sldId="260"/>
            <ac:picMk id="1030" creationId="{27B63C9E-ACEE-2812-776D-9582ECB93F2B}"/>
          </ac:picMkLst>
        </pc:picChg>
        <pc:picChg chg="add mod">
          <ac:chgData name="Saim Rao" userId="4f4852bf91b784bd" providerId="LiveId" clId="{88829DEF-C320-4923-B85D-1FA45046533E}" dt="2024-04-26T04:44:46.154" v="3002" actId="14100"/>
          <ac:picMkLst>
            <pc:docMk/>
            <pc:sldMk cId="3884995489" sldId="260"/>
            <ac:picMk id="1031" creationId="{6A778A90-822B-4285-C446-8E6187092730}"/>
          </ac:picMkLst>
        </pc:picChg>
      </pc:sldChg>
      <pc:sldChg chg="addSp delSp modSp new mod">
        <pc:chgData name="Saim Rao" userId="4f4852bf91b784bd" providerId="LiveId" clId="{88829DEF-C320-4923-B85D-1FA45046533E}" dt="2024-04-26T04:47:51.100" v="3076" actId="1076"/>
        <pc:sldMkLst>
          <pc:docMk/>
          <pc:sldMk cId="3811010279" sldId="261"/>
        </pc:sldMkLst>
        <pc:spChg chg="mod">
          <ac:chgData name="Saim Rao" userId="4f4852bf91b784bd" providerId="LiveId" clId="{88829DEF-C320-4923-B85D-1FA45046533E}" dt="2024-04-26T04:47:51.100" v="3076" actId="1076"/>
          <ac:spMkLst>
            <pc:docMk/>
            <pc:sldMk cId="3811010279" sldId="261"/>
            <ac:spMk id="2" creationId="{4D46292B-4A31-DADC-34B4-7D1C70D1A0F3}"/>
          </ac:spMkLst>
        </pc:spChg>
        <pc:spChg chg="del">
          <ac:chgData name="Saim Rao" userId="4f4852bf91b784bd" providerId="LiveId" clId="{88829DEF-C320-4923-B85D-1FA45046533E}" dt="2024-04-26T04:47:42.258" v="3073" actId="478"/>
          <ac:spMkLst>
            <pc:docMk/>
            <pc:sldMk cId="3811010279" sldId="261"/>
            <ac:spMk id="3" creationId="{13C23F2F-84F0-92F4-75BC-8F8FD963CD5D}"/>
          </ac:spMkLst>
        </pc:spChg>
        <pc:picChg chg="add mod">
          <ac:chgData name="Saim Rao" userId="4f4852bf91b784bd" providerId="LiveId" clId="{88829DEF-C320-4923-B85D-1FA45046533E}" dt="2024-04-26T04:47:23.186" v="3057" actId="14100"/>
          <ac:picMkLst>
            <pc:docMk/>
            <pc:sldMk cId="3811010279" sldId="261"/>
            <ac:picMk id="4" creationId="{FC9FB965-131A-E48D-193F-1FF78BB3F6B7}"/>
          </ac:picMkLst>
        </pc:picChg>
      </pc:sldChg>
      <pc:sldChg chg="addSp delSp modSp new mod">
        <pc:chgData name="Saim Rao" userId="4f4852bf91b784bd" providerId="LiveId" clId="{88829DEF-C320-4923-B85D-1FA45046533E}" dt="2024-04-26T04:49:32.104" v="3134" actId="1076"/>
        <pc:sldMkLst>
          <pc:docMk/>
          <pc:sldMk cId="3699132238" sldId="262"/>
        </pc:sldMkLst>
        <pc:spChg chg="mod">
          <ac:chgData name="Saim Rao" userId="4f4852bf91b784bd" providerId="LiveId" clId="{88829DEF-C320-4923-B85D-1FA45046533E}" dt="2024-04-26T04:49:32.104" v="3134" actId="1076"/>
          <ac:spMkLst>
            <pc:docMk/>
            <pc:sldMk cId="3699132238" sldId="262"/>
            <ac:spMk id="2" creationId="{2954A9DB-C221-E954-377B-9913A37506BE}"/>
          </ac:spMkLst>
        </pc:spChg>
        <pc:spChg chg="del">
          <ac:chgData name="Saim Rao" userId="4f4852bf91b784bd" providerId="LiveId" clId="{88829DEF-C320-4923-B85D-1FA45046533E}" dt="2024-04-26T04:49:26.256" v="3133" actId="478"/>
          <ac:spMkLst>
            <pc:docMk/>
            <pc:sldMk cId="3699132238" sldId="262"/>
            <ac:spMk id="3" creationId="{EFD83EA4-B14F-9779-46BB-82A8CEB970CD}"/>
          </ac:spMkLst>
        </pc:spChg>
        <pc:picChg chg="add mod">
          <ac:chgData name="Saim Rao" userId="4f4852bf91b784bd" providerId="LiveId" clId="{88829DEF-C320-4923-B85D-1FA45046533E}" dt="2024-04-26T04:48:47.608" v="3080" actId="14100"/>
          <ac:picMkLst>
            <pc:docMk/>
            <pc:sldMk cId="3699132238" sldId="262"/>
            <ac:picMk id="4" creationId="{D8DFF35A-4258-A1B2-147E-F490F9109D2F}"/>
          </ac:picMkLst>
        </pc:picChg>
      </pc:sldChg>
      <pc:sldChg chg="addSp delSp modSp new mod">
        <pc:chgData name="Saim Rao" userId="4f4852bf91b784bd" providerId="LiveId" clId="{88829DEF-C320-4923-B85D-1FA45046533E}" dt="2024-04-26T04:51:06.239" v="3153" actId="1076"/>
        <pc:sldMkLst>
          <pc:docMk/>
          <pc:sldMk cId="3687012677" sldId="263"/>
        </pc:sldMkLst>
        <pc:spChg chg="mod">
          <ac:chgData name="Saim Rao" userId="4f4852bf91b784bd" providerId="LiveId" clId="{88829DEF-C320-4923-B85D-1FA45046533E}" dt="2024-04-26T04:51:06.239" v="3153" actId="1076"/>
          <ac:spMkLst>
            <pc:docMk/>
            <pc:sldMk cId="3687012677" sldId="263"/>
            <ac:spMk id="2" creationId="{DCF423D9-D6A3-CB7C-147C-6CB3F13ACEA1}"/>
          </ac:spMkLst>
        </pc:spChg>
        <pc:spChg chg="del">
          <ac:chgData name="Saim Rao" userId="4f4852bf91b784bd" providerId="LiveId" clId="{88829DEF-C320-4923-B85D-1FA45046533E}" dt="2024-04-26T04:50:45.504" v="3152" actId="478"/>
          <ac:spMkLst>
            <pc:docMk/>
            <pc:sldMk cId="3687012677" sldId="263"/>
            <ac:spMk id="3" creationId="{8D60FA9B-94A4-8A9F-BF6B-F22DA9FAB892}"/>
          </ac:spMkLst>
        </pc:spChg>
        <pc:picChg chg="add mod">
          <ac:chgData name="Saim Rao" userId="4f4852bf91b784bd" providerId="LiveId" clId="{88829DEF-C320-4923-B85D-1FA45046533E}" dt="2024-04-26T04:50:28.800" v="3148" actId="14100"/>
          <ac:picMkLst>
            <pc:docMk/>
            <pc:sldMk cId="3687012677" sldId="263"/>
            <ac:picMk id="4" creationId="{7774524C-1BF3-9AFC-D138-99D3BC5AEF03}"/>
          </ac:picMkLst>
        </pc:picChg>
      </pc:sldChg>
      <pc:sldChg chg="addSp delSp modSp new mod">
        <pc:chgData name="Saim Rao" userId="4f4852bf91b784bd" providerId="LiveId" clId="{88829DEF-C320-4923-B85D-1FA45046533E}" dt="2024-04-26T05:05:44.994" v="3459" actId="20577"/>
        <pc:sldMkLst>
          <pc:docMk/>
          <pc:sldMk cId="2358417926" sldId="264"/>
        </pc:sldMkLst>
        <pc:spChg chg="mod">
          <ac:chgData name="Saim Rao" userId="4f4852bf91b784bd" providerId="LiveId" clId="{88829DEF-C320-4923-B85D-1FA45046533E}" dt="2024-04-26T04:52:59.194" v="3256" actId="20577"/>
          <ac:spMkLst>
            <pc:docMk/>
            <pc:sldMk cId="2358417926" sldId="264"/>
            <ac:spMk id="2" creationId="{636CDF13-E2C6-9066-C714-70BE062830C9}"/>
          </ac:spMkLst>
        </pc:spChg>
        <pc:spChg chg="add del mod">
          <ac:chgData name="Saim Rao" userId="4f4852bf91b784bd" providerId="LiveId" clId="{88829DEF-C320-4923-B85D-1FA45046533E}" dt="2024-04-26T05:05:44.994" v="3459" actId="20577"/>
          <ac:spMkLst>
            <pc:docMk/>
            <pc:sldMk cId="2358417926" sldId="264"/>
            <ac:spMk id="3" creationId="{FD2997FE-3370-8EF0-B010-0DF813CFE03F}"/>
          </ac:spMkLst>
        </pc:spChg>
        <pc:graphicFrameChg chg="add mod">
          <ac:chgData name="Saim Rao" userId="4f4852bf91b784bd" providerId="LiveId" clId="{88829DEF-C320-4923-B85D-1FA45046533E}" dt="2024-04-26T05:05:16.878" v="3435" actId="1076"/>
          <ac:graphicFrameMkLst>
            <pc:docMk/>
            <pc:sldMk cId="2358417926" sldId="264"/>
            <ac:graphicFrameMk id="4" creationId="{0DD29FBE-65E1-FCDA-C024-B50EF644DDEC}"/>
          </ac:graphicFrameMkLst>
        </pc:graphicFrameChg>
      </pc:sldChg>
      <pc:sldChg chg="addSp delSp modSp add mod">
        <pc:chgData name="Saim Rao" userId="4f4852bf91b784bd" providerId="LiveId" clId="{88829DEF-C320-4923-B85D-1FA45046533E}" dt="2024-04-26T12:30:56.241" v="4370" actId="20577"/>
        <pc:sldMkLst>
          <pc:docMk/>
          <pc:sldMk cId="2104196313" sldId="265"/>
        </pc:sldMkLst>
        <pc:spChg chg="mod">
          <ac:chgData name="Saim Rao" userId="4f4852bf91b784bd" providerId="LiveId" clId="{88829DEF-C320-4923-B85D-1FA45046533E}" dt="2024-04-26T12:30:56.241" v="4370" actId="20577"/>
          <ac:spMkLst>
            <pc:docMk/>
            <pc:sldMk cId="2104196313" sldId="265"/>
            <ac:spMk id="3" creationId="{FD2997FE-3370-8EF0-B010-0DF813CFE03F}"/>
          </ac:spMkLst>
        </pc:spChg>
        <pc:graphicFrameChg chg="add del">
          <ac:chgData name="Saim Rao" userId="4f4852bf91b784bd" providerId="LiveId" clId="{88829DEF-C320-4923-B85D-1FA45046533E}" dt="2024-04-26T05:06:19.082" v="3467" actId="478"/>
          <ac:graphicFrameMkLst>
            <pc:docMk/>
            <pc:sldMk cId="2104196313" sldId="265"/>
            <ac:graphicFrameMk id="4" creationId="{0DD29FBE-65E1-FCDA-C024-B50EF644DDEC}"/>
          </ac:graphicFrameMkLst>
        </pc:graphicFrameChg>
        <pc:graphicFrameChg chg="add mod">
          <ac:chgData name="Saim Rao" userId="4f4852bf91b784bd" providerId="LiveId" clId="{88829DEF-C320-4923-B85D-1FA45046533E}" dt="2024-04-26T05:06:07.890" v="3463"/>
          <ac:graphicFrameMkLst>
            <pc:docMk/>
            <pc:sldMk cId="2104196313" sldId="265"/>
            <ac:graphicFrameMk id="5" creationId="{C2404117-25A9-2C5E-1D27-399BE230DA80}"/>
          </ac:graphicFrameMkLst>
        </pc:graphicFrameChg>
        <pc:graphicFrameChg chg="add mod">
          <ac:chgData name="Saim Rao" userId="4f4852bf91b784bd" providerId="LiveId" clId="{88829DEF-C320-4923-B85D-1FA45046533E}" dt="2024-04-26T05:06:26.314" v="3470" actId="1076"/>
          <ac:graphicFrameMkLst>
            <pc:docMk/>
            <pc:sldMk cId="2104196313" sldId="265"/>
            <ac:graphicFrameMk id="6" creationId="{D5C25F74-4AAD-E5C0-328C-73730342BC03}"/>
          </ac:graphicFrameMkLst>
        </pc:graphicFrameChg>
      </pc:sldChg>
      <pc:sldChg chg="addSp delSp modSp add mod">
        <pc:chgData name="Saim Rao" userId="4f4852bf91b784bd" providerId="LiveId" clId="{88829DEF-C320-4923-B85D-1FA45046533E}" dt="2024-04-26T12:31:13.979" v="4371" actId="33524"/>
        <pc:sldMkLst>
          <pc:docMk/>
          <pc:sldMk cId="3327096198" sldId="266"/>
        </pc:sldMkLst>
        <pc:spChg chg="mod">
          <ac:chgData name="Saim Rao" userId="4f4852bf91b784bd" providerId="LiveId" clId="{88829DEF-C320-4923-B85D-1FA45046533E}" dt="2024-04-26T05:07:46.383" v="3486" actId="20577"/>
          <ac:spMkLst>
            <pc:docMk/>
            <pc:sldMk cId="3327096198" sldId="266"/>
            <ac:spMk id="2" creationId="{636CDF13-E2C6-9066-C714-70BE062830C9}"/>
          </ac:spMkLst>
        </pc:spChg>
        <pc:spChg chg="mod">
          <ac:chgData name="Saim Rao" userId="4f4852bf91b784bd" providerId="LiveId" clId="{88829DEF-C320-4923-B85D-1FA45046533E}" dt="2024-04-26T12:31:13.979" v="4371" actId="33524"/>
          <ac:spMkLst>
            <pc:docMk/>
            <pc:sldMk cId="3327096198" sldId="266"/>
            <ac:spMk id="3" creationId="{FD2997FE-3370-8EF0-B010-0DF813CFE03F}"/>
          </ac:spMkLst>
        </pc:spChg>
        <pc:graphicFrameChg chg="add mod">
          <ac:chgData name="Saim Rao" userId="4f4852bf91b784bd" providerId="LiveId" clId="{88829DEF-C320-4923-B85D-1FA45046533E}" dt="2024-04-26T05:08:09.450" v="3491" actId="1076"/>
          <ac:graphicFrameMkLst>
            <pc:docMk/>
            <pc:sldMk cId="3327096198" sldId="266"/>
            <ac:graphicFrameMk id="4" creationId="{72C4DA05-A29B-0AD1-3CDD-4B17C508089A}"/>
          </ac:graphicFrameMkLst>
        </pc:graphicFrameChg>
        <pc:graphicFrameChg chg="del">
          <ac:chgData name="Saim Rao" userId="4f4852bf91b784bd" providerId="LiveId" clId="{88829DEF-C320-4923-B85D-1FA45046533E}" dt="2024-04-26T05:07:48.713" v="3487" actId="478"/>
          <ac:graphicFrameMkLst>
            <pc:docMk/>
            <pc:sldMk cId="3327096198" sldId="266"/>
            <ac:graphicFrameMk id="6" creationId="{D5C25F74-4AAD-E5C0-328C-73730342BC03}"/>
          </ac:graphicFrameMkLst>
        </pc:graphicFrameChg>
      </pc:sldChg>
      <pc:sldChg chg="addSp delSp modSp add mod">
        <pc:chgData name="Saim Rao" userId="4f4852bf91b784bd" providerId="LiveId" clId="{88829DEF-C320-4923-B85D-1FA45046533E}" dt="2024-04-26T05:10:36.183" v="3536"/>
        <pc:sldMkLst>
          <pc:docMk/>
          <pc:sldMk cId="2957867578" sldId="267"/>
        </pc:sldMkLst>
        <pc:spChg chg="mod">
          <ac:chgData name="Saim Rao" userId="4f4852bf91b784bd" providerId="LiveId" clId="{88829DEF-C320-4923-B85D-1FA45046533E}" dt="2024-04-26T05:09:59.858" v="3531" actId="20577"/>
          <ac:spMkLst>
            <pc:docMk/>
            <pc:sldMk cId="2957867578" sldId="267"/>
            <ac:spMk id="2" creationId="{636CDF13-E2C6-9066-C714-70BE062830C9}"/>
          </ac:spMkLst>
        </pc:spChg>
        <pc:spChg chg="mod">
          <ac:chgData name="Saim Rao" userId="4f4852bf91b784bd" providerId="LiveId" clId="{88829DEF-C320-4923-B85D-1FA45046533E}" dt="2024-04-26T05:10:36.183" v="3536"/>
          <ac:spMkLst>
            <pc:docMk/>
            <pc:sldMk cId="2957867578" sldId="267"/>
            <ac:spMk id="3" creationId="{FD2997FE-3370-8EF0-B010-0DF813CFE03F}"/>
          </ac:spMkLst>
        </pc:spChg>
        <pc:graphicFrameChg chg="del">
          <ac:chgData name="Saim Rao" userId="4f4852bf91b784bd" providerId="LiveId" clId="{88829DEF-C320-4923-B85D-1FA45046533E}" dt="2024-04-26T05:09:41.744" v="3505" actId="478"/>
          <ac:graphicFrameMkLst>
            <pc:docMk/>
            <pc:sldMk cId="2957867578" sldId="267"/>
            <ac:graphicFrameMk id="4" creationId="{72C4DA05-A29B-0AD1-3CDD-4B17C508089A}"/>
          </ac:graphicFrameMkLst>
        </pc:graphicFrameChg>
        <pc:graphicFrameChg chg="add mod">
          <ac:chgData name="Saim Rao" userId="4f4852bf91b784bd" providerId="LiveId" clId="{88829DEF-C320-4923-B85D-1FA45046533E}" dt="2024-04-26T05:09:51.325" v="3509" actId="1076"/>
          <ac:graphicFrameMkLst>
            <pc:docMk/>
            <pc:sldMk cId="2957867578" sldId="267"/>
            <ac:graphicFrameMk id="5" creationId="{531F7268-AA07-1AE4-2521-34C5E3517A2A}"/>
          </ac:graphicFrameMkLst>
        </pc:graphicFrameChg>
      </pc:sldChg>
      <pc:sldChg chg="addSp delSp modSp add mod">
        <pc:chgData name="Saim Rao" userId="4f4852bf91b784bd" providerId="LiveId" clId="{88829DEF-C320-4923-B85D-1FA45046533E}" dt="2024-04-26T05:11:39.692" v="3553"/>
        <pc:sldMkLst>
          <pc:docMk/>
          <pc:sldMk cId="3052634880" sldId="268"/>
        </pc:sldMkLst>
        <pc:spChg chg="mod">
          <ac:chgData name="Saim Rao" userId="4f4852bf91b784bd" providerId="LiveId" clId="{88829DEF-C320-4923-B85D-1FA45046533E}" dt="2024-04-26T05:10:46.237" v="3543" actId="20577"/>
          <ac:spMkLst>
            <pc:docMk/>
            <pc:sldMk cId="3052634880" sldId="268"/>
            <ac:spMk id="2" creationId="{636CDF13-E2C6-9066-C714-70BE062830C9}"/>
          </ac:spMkLst>
        </pc:spChg>
        <pc:spChg chg="mod">
          <ac:chgData name="Saim Rao" userId="4f4852bf91b784bd" providerId="LiveId" clId="{88829DEF-C320-4923-B85D-1FA45046533E}" dt="2024-04-26T05:11:39.692" v="3553"/>
          <ac:spMkLst>
            <pc:docMk/>
            <pc:sldMk cId="3052634880" sldId="268"/>
            <ac:spMk id="3" creationId="{FD2997FE-3370-8EF0-B010-0DF813CFE03F}"/>
          </ac:spMkLst>
        </pc:spChg>
        <pc:graphicFrameChg chg="add mod">
          <ac:chgData name="Saim Rao" userId="4f4852bf91b784bd" providerId="LiveId" clId="{88829DEF-C320-4923-B85D-1FA45046533E}" dt="2024-04-26T05:11:07.285" v="3548" actId="1076"/>
          <ac:graphicFrameMkLst>
            <pc:docMk/>
            <pc:sldMk cId="3052634880" sldId="268"/>
            <ac:graphicFrameMk id="4" creationId="{C26D6B24-95A4-0DEE-3758-9ECD752F11FC}"/>
          </ac:graphicFrameMkLst>
        </pc:graphicFrameChg>
        <pc:graphicFrameChg chg="del">
          <ac:chgData name="Saim Rao" userId="4f4852bf91b784bd" providerId="LiveId" clId="{88829DEF-C320-4923-B85D-1FA45046533E}" dt="2024-04-26T05:10:48.677" v="3544" actId="478"/>
          <ac:graphicFrameMkLst>
            <pc:docMk/>
            <pc:sldMk cId="3052634880" sldId="268"/>
            <ac:graphicFrameMk id="5" creationId="{531F7268-AA07-1AE4-2521-34C5E3517A2A}"/>
          </ac:graphicFrameMkLst>
        </pc:graphicFrameChg>
      </pc:sldChg>
      <pc:sldChg chg="delSp modSp add mod">
        <pc:chgData name="Saim Rao" userId="4f4852bf91b784bd" providerId="LiveId" clId="{88829DEF-C320-4923-B85D-1FA45046533E}" dt="2024-04-26T05:14:40.188" v="3611" actId="20577"/>
        <pc:sldMkLst>
          <pc:docMk/>
          <pc:sldMk cId="3062456495" sldId="269"/>
        </pc:sldMkLst>
        <pc:spChg chg="mod">
          <ac:chgData name="Saim Rao" userId="4f4852bf91b784bd" providerId="LiveId" clId="{88829DEF-C320-4923-B85D-1FA45046533E}" dt="2024-04-26T05:13:51.906" v="3591" actId="20577"/>
          <ac:spMkLst>
            <pc:docMk/>
            <pc:sldMk cId="3062456495" sldId="269"/>
            <ac:spMk id="2" creationId="{636CDF13-E2C6-9066-C714-70BE062830C9}"/>
          </ac:spMkLst>
        </pc:spChg>
        <pc:spChg chg="mod">
          <ac:chgData name="Saim Rao" userId="4f4852bf91b784bd" providerId="LiveId" clId="{88829DEF-C320-4923-B85D-1FA45046533E}" dt="2024-04-26T05:14:40.188" v="3611" actId="20577"/>
          <ac:spMkLst>
            <pc:docMk/>
            <pc:sldMk cId="3062456495" sldId="269"/>
            <ac:spMk id="3" creationId="{FD2997FE-3370-8EF0-B010-0DF813CFE03F}"/>
          </ac:spMkLst>
        </pc:spChg>
        <pc:graphicFrameChg chg="del">
          <ac:chgData name="Saim Rao" userId="4f4852bf91b784bd" providerId="LiveId" clId="{88829DEF-C320-4923-B85D-1FA45046533E}" dt="2024-04-26T05:13:38.132" v="3555" actId="478"/>
          <ac:graphicFrameMkLst>
            <pc:docMk/>
            <pc:sldMk cId="3062456495" sldId="269"/>
            <ac:graphicFrameMk id="4" creationId="{C26D6B24-95A4-0DEE-3758-9ECD752F11FC}"/>
          </ac:graphicFrameMkLst>
        </pc:graphicFrameChg>
      </pc:sldChg>
      <pc:sldChg chg="addSp delSp modSp new mod">
        <pc:chgData name="Saim Rao" userId="4f4852bf91b784bd" providerId="LiveId" clId="{88829DEF-C320-4923-B85D-1FA45046533E}" dt="2024-04-26T12:39:19.079" v="4464" actId="20577"/>
        <pc:sldMkLst>
          <pc:docMk/>
          <pc:sldMk cId="3770321867" sldId="270"/>
        </pc:sldMkLst>
        <pc:spChg chg="del">
          <ac:chgData name="Saim Rao" userId="4f4852bf91b784bd" providerId="LiveId" clId="{88829DEF-C320-4923-B85D-1FA45046533E}" dt="2024-04-26T05:15:06.251" v="3614" actId="478"/>
          <ac:spMkLst>
            <pc:docMk/>
            <pc:sldMk cId="3770321867" sldId="270"/>
            <ac:spMk id="2" creationId="{AF0DC222-DCB4-3A66-8CCF-D80885BA628F}"/>
          </ac:spMkLst>
        </pc:spChg>
        <pc:spChg chg="del">
          <ac:chgData name="Saim Rao" userId="4f4852bf91b784bd" providerId="LiveId" clId="{88829DEF-C320-4923-B85D-1FA45046533E}" dt="2024-04-26T05:15:04.954" v="3613" actId="478"/>
          <ac:spMkLst>
            <pc:docMk/>
            <pc:sldMk cId="3770321867" sldId="270"/>
            <ac:spMk id="3" creationId="{9EF9483A-48BD-7B4B-0232-0FE8DF5C8475}"/>
          </ac:spMkLst>
        </pc:spChg>
        <pc:spChg chg="add mod">
          <ac:chgData name="Saim Rao" userId="4f4852bf91b784bd" providerId="LiveId" clId="{88829DEF-C320-4923-B85D-1FA45046533E}" dt="2024-04-26T12:39:19.079" v="4464" actId="20577"/>
          <ac:spMkLst>
            <pc:docMk/>
            <pc:sldMk cId="3770321867" sldId="270"/>
            <ac:spMk id="4" creationId="{8EFAAB8A-9693-33DA-40C6-A16433EF8131}"/>
          </ac:spMkLst>
        </pc:spChg>
        <pc:spChg chg="add">
          <ac:chgData name="Saim Rao" userId="4f4852bf91b784bd" providerId="LiveId" clId="{88829DEF-C320-4923-B85D-1FA45046533E}" dt="2024-04-26T05:18:14.849" v="3642"/>
          <ac:spMkLst>
            <pc:docMk/>
            <pc:sldMk cId="3770321867" sldId="270"/>
            <ac:spMk id="6" creationId="{EB687E6C-B69D-3B96-8490-72768C8265CB}"/>
          </ac:spMkLst>
        </pc:spChg>
        <pc:spChg chg="add del mod">
          <ac:chgData name="Saim Rao" userId="4f4852bf91b784bd" providerId="LiveId" clId="{88829DEF-C320-4923-B85D-1FA45046533E}" dt="2024-04-26T05:18:36.914" v="3646" actId="478"/>
          <ac:spMkLst>
            <pc:docMk/>
            <pc:sldMk cId="3770321867" sldId="270"/>
            <ac:spMk id="7" creationId="{AB1404B0-D85C-9618-CB87-59C90BAF6146}"/>
          </ac:spMkLst>
        </pc:spChg>
        <pc:spChg chg="add">
          <ac:chgData name="Saim Rao" userId="4f4852bf91b784bd" providerId="LiveId" clId="{88829DEF-C320-4923-B85D-1FA45046533E}" dt="2024-04-26T05:18:29.322" v="3644"/>
          <ac:spMkLst>
            <pc:docMk/>
            <pc:sldMk cId="3770321867" sldId="270"/>
            <ac:spMk id="8" creationId="{A07DE14B-8A39-27B4-FD92-CBBC866E8AAA}"/>
          </ac:spMkLst>
        </pc:spChg>
        <pc:spChg chg="add">
          <ac:chgData name="Saim Rao" userId="4f4852bf91b784bd" providerId="LiveId" clId="{88829DEF-C320-4923-B85D-1FA45046533E}" dt="2024-04-26T05:18:33.231" v="3645"/>
          <ac:spMkLst>
            <pc:docMk/>
            <pc:sldMk cId="3770321867" sldId="270"/>
            <ac:spMk id="9" creationId="{0A2D8AA9-E434-8B02-8556-A28B64743757}"/>
          </ac:spMkLst>
        </pc:spChg>
        <pc:spChg chg="add mod">
          <ac:chgData name="Saim Rao" userId="4f4852bf91b784bd" providerId="LiveId" clId="{88829DEF-C320-4923-B85D-1FA45046533E}" dt="2024-04-26T05:18:44.688" v="3647"/>
          <ac:spMkLst>
            <pc:docMk/>
            <pc:sldMk cId="3770321867" sldId="270"/>
            <ac:spMk id="10" creationId="{7AB8A21B-6276-0791-2993-FCBBBC70B40B}"/>
          </ac:spMkLst>
        </pc:spChg>
        <pc:spChg chg="add">
          <ac:chgData name="Saim Rao" userId="4f4852bf91b784bd" providerId="LiveId" clId="{88829DEF-C320-4923-B85D-1FA45046533E}" dt="2024-04-26T05:18:54.534" v="3648"/>
          <ac:spMkLst>
            <pc:docMk/>
            <pc:sldMk cId="3770321867" sldId="270"/>
            <ac:spMk id="11" creationId="{FCE3A98F-1793-5EF7-EC25-80252B46BE6D}"/>
          </ac:spMkLst>
        </pc:spChg>
        <pc:spChg chg="add mod">
          <ac:chgData name="Saim Rao" userId="4f4852bf91b784bd" providerId="LiveId" clId="{88829DEF-C320-4923-B85D-1FA45046533E}" dt="2024-04-26T05:21:00.523" v="3726" actId="20577"/>
          <ac:spMkLst>
            <pc:docMk/>
            <pc:sldMk cId="3770321867" sldId="270"/>
            <ac:spMk id="12" creationId="{4F11424B-DC4C-6590-F19F-A877FFCDEE73}"/>
          </ac:spMkLst>
        </pc:spChg>
        <pc:spChg chg="add">
          <ac:chgData name="Saim Rao" userId="4f4852bf91b784bd" providerId="LiveId" clId="{88829DEF-C320-4923-B85D-1FA45046533E}" dt="2024-04-26T05:19:33.351" v="3650"/>
          <ac:spMkLst>
            <pc:docMk/>
            <pc:sldMk cId="3770321867" sldId="270"/>
            <ac:spMk id="13" creationId="{93C9ED7F-7ACC-2E00-1A04-7A631B6A4D7B}"/>
          </ac:spMkLst>
        </pc:spChg>
        <pc:picChg chg="add mod">
          <ac:chgData name="Saim Rao" userId="4f4852bf91b784bd" providerId="LiveId" clId="{88829DEF-C320-4923-B85D-1FA45046533E}" dt="2024-04-26T05:16:04.917" v="3641" actId="1076"/>
          <ac:picMkLst>
            <pc:docMk/>
            <pc:sldMk cId="3770321867" sldId="270"/>
            <ac:picMk id="5" creationId="{42B18AE6-0250-4F74-0148-5768C6B1BA89}"/>
          </ac:picMkLst>
        </pc:picChg>
      </pc:sldChg>
      <pc:sldChg chg="addSp delSp modSp add mod">
        <pc:chgData name="Saim Rao" userId="4f4852bf91b784bd" providerId="LiveId" clId="{88829DEF-C320-4923-B85D-1FA45046533E}" dt="2024-04-26T12:39:14.800" v="4461" actId="20577"/>
        <pc:sldMkLst>
          <pc:docMk/>
          <pc:sldMk cId="1150612691" sldId="271"/>
        </pc:sldMkLst>
        <pc:spChg chg="add">
          <ac:chgData name="Saim Rao" userId="4f4852bf91b784bd" providerId="LiveId" clId="{88829DEF-C320-4923-B85D-1FA45046533E}" dt="2024-04-26T05:22:55.937" v="3749"/>
          <ac:spMkLst>
            <pc:docMk/>
            <pc:sldMk cId="1150612691" sldId="271"/>
            <ac:spMk id="3" creationId="{51E631EE-F273-BD51-8FBA-6CB531245D70}"/>
          </ac:spMkLst>
        </pc:spChg>
        <pc:spChg chg="mod">
          <ac:chgData name="Saim Rao" userId="4f4852bf91b784bd" providerId="LiveId" clId="{88829DEF-C320-4923-B85D-1FA45046533E}" dt="2024-04-26T12:39:14.800" v="4461" actId="20577"/>
          <ac:spMkLst>
            <pc:docMk/>
            <pc:sldMk cId="1150612691" sldId="271"/>
            <ac:spMk id="4" creationId="{8EFAAB8A-9693-33DA-40C6-A16433EF8131}"/>
          </ac:spMkLst>
        </pc:spChg>
        <pc:spChg chg="mod">
          <ac:chgData name="Saim Rao" userId="4f4852bf91b784bd" providerId="LiveId" clId="{88829DEF-C320-4923-B85D-1FA45046533E}" dt="2024-04-26T12:32:33.450" v="4377" actId="5793"/>
          <ac:spMkLst>
            <pc:docMk/>
            <pc:sldMk cId="1150612691" sldId="271"/>
            <ac:spMk id="12" creationId="{4F11424B-DC4C-6590-F19F-A877FFCDEE73}"/>
          </ac:spMkLst>
        </pc:spChg>
        <pc:picChg chg="add mod">
          <ac:chgData name="Saim Rao" userId="4f4852bf91b784bd" providerId="LiveId" clId="{88829DEF-C320-4923-B85D-1FA45046533E}" dt="2024-04-26T12:33:06.479" v="4380" actId="14100"/>
          <ac:picMkLst>
            <pc:docMk/>
            <pc:sldMk cId="1150612691" sldId="271"/>
            <ac:picMk id="2" creationId="{90075783-B0A3-37BC-AB84-12BF1D1F1ACE}"/>
          </ac:picMkLst>
        </pc:picChg>
        <pc:picChg chg="del">
          <ac:chgData name="Saim Rao" userId="4f4852bf91b784bd" providerId="LiveId" clId="{88829DEF-C320-4923-B85D-1FA45046533E}" dt="2024-04-26T05:21:16.608" v="3728" actId="478"/>
          <ac:picMkLst>
            <pc:docMk/>
            <pc:sldMk cId="1150612691" sldId="271"/>
            <ac:picMk id="5" creationId="{42B18AE6-0250-4F74-0148-5768C6B1BA89}"/>
          </ac:picMkLst>
        </pc:picChg>
      </pc:sldChg>
      <pc:sldChg chg="addSp delSp modSp add mod">
        <pc:chgData name="Saim Rao" userId="4f4852bf91b784bd" providerId="LiveId" clId="{88829DEF-C320-4923-B85D-1FA45046533E}" dt="2024-04-26T12:33:19.013" v="4381" actId="33524"/>
        <pc:sldMkLst>
          <pc:docMk/>
          <pc:sldMk cId="609201530" sldId="272"/>
        </pc:sldMkLst>
        <pc:spChg chg="mod">
          <ac:chgData name="Saim Rao" userId="4f4852bf91b784bd" providerId="LiveId" clId="{88829DEF-C320-4923-B85D-1FA45046533E}" dt="2024-04-26T05:23:45.989" v="3786" actId="20577"/>
          <ac:spMkLst>
            <pc:docMk/>
            <pc:sldMk cId="609201530" sldId="272"/>
            <ac:spMk id="4" creationId="{8EFAAB8A-9693-33DA-40C6-A16433EF8131}"/>
          </ac:spMkLst>
        </pc:spChg>
        <pc:spChg chg="add mod">
          <ac:chgData name="Saim Rao" userId="4f4852bf91b784bd" providerId="LiveId" clId="{88829DEF-C320-4923-B85D-1FA45046533E}" dt="2024-04-26T05:24:29.156" v="3809" actId="1076"/>
          <ac:spMkLst>
            <pc:docMk/>
            <pc:sldMk cId="609201530" sldId="272"/>
            <ac:spMk id="6" creationId="{B20AC97C-D609-3A34-247B-5CC28935AD79}"/>
          </ac:spMkLst>
        </pc:spChg>
        <pc:spChg chg="add mod">
          <ac:chgData name="Saim Rao" userId="4f4852bf91b784bd" providerId="LiveId" clId="{88829DEF-C320-4923-B85D-1FA45046533E}" dt="2024-04-26T05:24:43.424" v="3817" actId="20577"/>
          <ac:spMkLst>
            <pc:docMk/>
            <pc:sldMk cId="609201530" sldId="272"/>
            <ac:spMk id="7" creationId="{B07923AD-EF42-077D-ACD1-2F4D2929A0E0}"/>
          </ac:spMkLst>
        </pc:spChg>
        <pc:spChg chg="mod">
          <ac:chgData name="Saim Rao" userId="4f4852bf91b784bd" providerId="LiveId" clId="{88829DEF-C320-4923-B85D-1FA45046533E}" dt="2024-04-26T12:33:19.013" v="4381" actId="33524"/>
          <ac:spMkLst>
            <pc:docMk/>
            <pc:sldMk cId="609201530" sldId="272"/>
            <ac:spMk id="12" creationId="{4F11424B-DC4C-6590-F19F-A877FFCDEE73}"/>
          </ac:spMkLst>
        </pc:spChg>
        <pc:picChg chg="del">
          <ac:chgData name="Saim Rao" userId="4f4852bf91b784bd" providerId="LiveId" clId="{88829DEF-C320-4923-B85D-1FA45046533E}" dt="2024-04-26T05:23:48.556" v="3787" actId="478"/>
          <ac:picMkLst>
            <pc:docMk/>
            <pc:sldMk cId="609201530" sldId="272"/>
            <ac:picMk id="2" creationId="{90075783-B0A3-37BC-AB84-12BF1D1F1ACE}"/>
          </ac:picMkLst>
        </pc:picChg>
        <pc:picChg chg="add mod">
          <ac:chgData name="Saim Rao" userId="4f4852bf91b784bd" providerId="LiveId" clId="{88829DEF-C320-4923-B85D-1FA45046533E}" dt="2024-04-26T05:23:58.676" v="3789" actId="1076"/>
          <ac:picMkLst>
            <pc:docMk/>
            <pc:sldMk cId="609201530" sldId="272"/>
            <ac:picMk id="3" creationId="{24140DE4-0EA1-08BE-222E-6AA471AEBF5E}"/>
          </ac:picMkLst>
        </pc:picChg>
        <pc:picChg chg="add mod">
          <ac:chgData name="Saim Rao" userId="4f4852bf91b784bd" providerId="LiveId" clId="{88829DEF-C320-4923-B85D-1FA45046533E}" dt="2024-04-26T05:24:09.423" v="3791" actId="1076"/>
          <ac:picMkLst>
            <pc:docMk/>
            <pc:sldMk cId="609201530" sldId="272"/>
            <ac:picMk id="5" creationId="{B18E5A8A-DF7D-EB6D-B61D-4653C1242572}"/>
          </ac:picMkLst>
        </pc:picChg>
      </pc:sldChg>
      <pc:sldChg chg="addSp delSp modSp add mod setBg setClrOvrMap">
        <pc:chgData name="Saim Rao" userId="4f4852bf91b784bd" providerId="LiveId" clId="{88829DEF-C320-4923-B85D-1FA45046533E}" dt="2024-04-26T12:38:41.792" v="4434"/>
        <pc:sldMkLst>
          <pc:docMk/>
          <pc:sldMk cId="3080282596" sldId="273"/>
        </pc:sldMkLst>
        <pc:spChg chg="mod">
          <ac:chgData name="Saim Rao" userId="4f4852bf91b784bd" providerId="LiveId" clId="{88829DEF-C320-4923-B85D-1FA45046533E}" dt="2024-04-26T12:38:41.792" v="4434"/>
          <ac:spMkLst>
            <pc:docMk/>
            <pc:sldMk cId="3080282596" sldId="273"/>
            <ac:spMk id="4" creationId="{8EFAAB8A-9693-33DA-40C6-A16433EF8131}"/>
          </ac:spMkLst>
        </pc:spChg>
        <pc:spChg chg="del">
          <ac:chgData name="Saim Rao" userId="4f4852bf91b784bd" providerId="LiveId" clId="{88829DEF-C320-4923-B85D-1FA45046533E}" dt="2024-04-26T05:27:37.884" v="3851" actId="478"/>
          <ac:spMkLst>
            <pc:docMk/>
            <pc:sldMk cId="3080282596" sldId="273"/>
            <ac:spMk id="6" creationId="{B20AC97C-D609-3A34-247B-5CC28935AD79}"/>
          </ac:spMkLst>
        </pc:spChg>
        <pc:spChg chg="del">
          <ac:chgData name="Saim Rao" userId="4f4852bf91b784bd" providerId="LiveId" clId="{88829DEF-C320-4923-B85D-1FA45046533E}" dt="2024-04-26T05:27:39.474" v="3852" actId="478"/>
          <ac:spMkLst>
            <pc:docMk/>
            <pc:sldMk cId="3080282596" sldId="273"/>
            <ac:spMk id="7" creationId="{B07923AD-EF42-077D-ACD1-2F4D2929A0E0}"/>
          </ac:spMkLst>
        </pc:spChg>
        <pc:spChg chg="add">
          <ac:chgData name="Saim Rao" userId="4f4852bf91b784bd" providerId="LiveId" clId="{88829DEF-C320-4923-B85D-1FA45046533E}" dt="2024-04-26T05:30:53.926" v="3874" actId="26606"/>
          <ac:spMkLst>
            <pc:docMk/>
            <pc:sldMk cId="3080282596" sldId="273"/>
            <ac:spMk id="8" creationId="{6540ED7E-4309-4CF9-9C8D-82E304E02832}"/>
          </ac:spMkLst>
        </pc:spChg>
        <pc:spChg chg="add del">
          <ac:chgData name="Saim Rao" userId="4f4852bf91b784bd" providerId="LiveId" clId="{88829DEF-C320-4923-B85D-1FA45046533E}" dt="2024-04-26T05:28:41.037" v="3870" actId="26606"/>
          <ac:spMkLst>
            <pc:docMk/>
            <pc:sldMk cId="3080282596" sldId="273"/>
            <ac:spMk id="9" creationId="{8E482A67-6CD8-49D7-9F85-52ECF99152D0}"/>
          </ac:spMkLst>
        </pc:spChg>
        <pc:spChg chg="add">
          <ac:chgData name="Saim Rao" userId="4f4852bf91b784bd" providerId="LiveId" clId="{88829DEF-C320-4923-B85D-1FA45046533E}" dt="2024-04-26T05:30:53.926" v="3874" actId="26606"/>
          <ac:spMkLst>
            <pc:docMk/>
            <pc:sldMk cId="3080282596" sldId="273"/>
            <ac:spMk id="10" creationId="{CA8ACC6B-EC7C-4E3C-8D08-C0A3AA40779C}"/>
          </ac:spMkLst>
        </pc:spChg>
        <pc:spChg chg="add del">
          <ac:chgData name="Saim Rao" userId="4f4852bf91b784bd" providerId="LiveId" clId="{88829DEF-C320-4923-B85D-1FA45046533E}" dt="2024-04-26T05:28:41.037" v="3870" actId="26606"/>
          <ac:spMkLst>
            <pc:docMk/>
            <pc:sldMk cId="3080282596" sldId="273"/>
            <ac:spMk id="11" creationId="{418F941B-B7E9-44F2-9A2C-5D35ACF9A678}"/>
          </ac:spMkLst>
        </pc:spChg>
        <pc:spChg chg="del">
          <ac:chgData name="Saim Rao" userId="4f4852bf91b784bd" providerId="LiveId" clId="{88829DEF-C320-4923-B85D-1FA45046533E}" dt="2024-04-26T05:27:42.104" v="3853" actId="478"/>
          <ac:spMkLst>
            <pc:docMk/>
            <pc:sldMk cId="3080282596" sldId="273"/>
            <ac:spMk id="12" creationId="{4F11424B-DC4C-6590-F19F-A877FFCDEE73}"/>
          </ac:spMkLst>
        </pc:spChg>
        <pc:spChg chg="add del">
          <ac:chgData name="Saim Rao" userId="4f4852bf91b784bd" providerId="LiveId" clId="{88829DEF-C320-4923-B85D-1FA45046533E}" dt="2024-04-26T05:28:45.817" v="3872" actId="26606"/>
          <ac:spMkLst>
            <pc:docMk/>
            <pc:sldMk cId="3080282596" sldId="273"/>
            <ac:spMk id="13" creationId="{6540ED7E-4309-4CF9-9C8D-82E304E02832}"/>
          </ac:spMkLst>
        </pc:spChg>
        <pc:spChg chg="add del">
          <ac:chgData name="Saim Rao" userId="4f4852bf91b784bd" providerId="LiveId" clId="{88829DEF-C320-4923-B85D-1FA45046533E}" dt="2024-04-26T05:28:45.817" v="3872" actId="26606"/>
          <ac:spMkLst>
            <pc:docMk/>
            <pc:sldMk cId="3080282596" sldId="273"/>
            <ac:spMk id="14" creationId="{CA8ACC6B-EC7C-4E3C-8D08-C0A3AA40779C}"/>
          </ac:spMkLst>
        </pc:spChg>
        <pc:spChg chg="add mod">
          <ac:chgData name="Saim Rao" userId="4f4852bf91b784bd" providerId="LiveId" clId="{88829DEF-C320-4923-B85D-1FA45046533E}" dt="2024-04-26T12:32:17.408" v="4375" actId="12"/>
          <ac:spMkLst>
            <pc:docMk/>
            <pc:sldMk cId="3080282596" sldId="273"/>
            <ac:spMk id="15" creationId="{2CB23949-C022-5C36-3C4A-5C26A0AA9381}"/>
          </ac:spMkLst>
        </pc:spChg>
        <pc:graphicFrameChg chg="add mod modGraphic">
          <ac:chgData name="Saim Rao" userId="4f4852bf91b784bd" providerId="LiveId" clId="{88829DEF-C320-4923-B85D-1FA45046533E}" dt="2024-04-26T05:30:53.926" v="3874" actId="26606"/>
          <ac:graphicFrameMkLst>
            <pc:docMk/>
            <pc:sldMk cId="3080282596" sldId="273"/>
            <ac:graphicFrameMk id="2" creationId="{057FC241-AB10-228B-6A46-F96995522BAD}"/>
          </ac:graphicFrameMkLst>
        </pc:graphicFrameChg>
        <pc:picChg chg="del">
          <ac:chgData name="Saim Rao" userId="4f4852bf91b784bd" providerId="LiveId" clId="{88829DEF-C320-4923-B85D-1FA45046533E}" dt="2024-04-26T05:27:33.578" v="3849" actId="478"/>
          <ac:picMkLst>
            <pc:docMk/>
            <pc:sldMk cId="3080282596" sldId="273"/>
            <ac:picMk id="3" creationId="{24140DE4-0EA1-08BE-222E-6AA471AEBF5E}"/>
          </ac:picMkLst>
        </pc:picChg>
        <pc:picChg chg="del">
          <ac:chgData name="Saim Rao" userId="4f4852bf91b784bd" providerId="LiveId" clId="{88829DEF-C320-4923-B85D-1FA45046533E}" dt="2024-04-26T05:27:35.172" v="3850" actId="478"/>
          <ac:picMkLst>
            <pc:docMk/>
            <pc:sldMk cId="3080282596" sldId="273"/>
            <ac:picMk id="5" creationId="{B18E5A8A-DF7D-EB6D-B61D-4653C1242572}"/>
          </ac:picMkLst>
        </pc:picChg>
      </pc:sldChg>
      <pc:sldChg chg="add del">
        <pc:chgData name="Saim Rao" userId="4f4852bf91b784bd" providerId="LiveId" clId="{88829DEF-C320-4923-B85D-1FA45046533E}" dt="2024-04-26T05:33:35.422" v="3948" actId="2696"/>
        <pc:sldMkLst>
          <pc:docMk/>
          <pc:sldMk cId="1582212564" sldId="274"/>
        </pc:sldMkLst>
      </pc:sldChg>
      <pc:sldChg chg="new del">
        <pc:chgData name="Saim Rao" userId="4f4852bf91b784bd" providerId="LiveId" clId="{88829DEF-C320-4923-B85D-1FA45046533E}" dt="2024-04-26T05:50:33.729" v="4156" actId="2696"/>
        <pc:sldMkLst>
          <pc:docMk/>
          <pc:sldMk cId="4251589948" sldId="274"/>
        </pc:sldMkLst>
      </pc:sldChg>
      <pc:sldChg chg="modSp add mod">
        <pc:chgData name="Saim Rao" userId="4f4852bf91b784bd" providerId="LiveId" clId="{88829DEF-C320-4923-B85D-1FA45046533E}" dt="2024-05-02T03:18:53.302" v="5300" actId="20577"/>
        <pc:sldMkLst>
          <pc:docMk/>
          <pc:sldMk cId="2583648112" sldId="275"/>
        </pc:sldMkLst>
        <pc:spChg chg="mod">
          <ac:chgData name="Saim Rao" userId="4f4852bf91b784bd" providerId="LiveId" clId="{88829DEF-C320-4923-B85D-1FA45046533E}" dt="2024-04-26T12:38:26.513" v="4429" actId="20577"/>
          <ac:spMkLst>
            <pc:docMk/>
            <pc:sldMk cId="2583648112" sldId="275"/>
            <ac:spMk id="2" creationId="{ADA9FB86-31F9-7899-4A0A-02683967F105}"/>
          </ac:spMkLst>
        </pc:spChg>
        <pc:spChg chg="mod">
          <ac:chgData name="Saim Rao" userId="4f4852bf91b784bd" providerId="LiveId" clId="{88829DEF-C320-4923-B85D-1FA45046533E}" dt="2024-05-02T03:18:53.302" v="5300" actId="20577"/>
          <ac:spMkLst>
            <pc:docMk/>
            <pc:sldMk cId="2583648112" sldId="275"/>
            <ac:spMk id="3" creationId="{F1E8D0D3-A409-A279-92B0-EFA4411216F3}"/>
          </ac:spMkLst>
        </pc:spChg>
      </pc:sldChg>
      <pc:sldChg chg="addSp delSp modSp new mod">
        <pc:chgData name="Saim Rao" userId="4f4852bf91b784bd" providerId="LiveId" clId="{88829DEF-C320-4923-B85D-1FA45046533E}" dt="2024-05-02T03:29:02.507" v="5303" actId="20577"/>
        <pc:sldMkLst>
          <pc:docMk/>
          <pc:sldMk cId="2603680555" sldId="276"/>
        </pc:sldMkLst>
        <pc:spChg chg="del">
          <ac:chgData name="Saim Rao" userId="4f4852bf91b784bd" providerId="LiveId" clId="{88829DEF-C320-4923-B85D-1FA45046533E}" dt="2024-04-26T05:52:43.491" v="4170"/>
          <ac:spMkLst>
            <pc:docMk/>
            <pc:sldMk cId="2603680555" sldId="276"/>
            <ac:spMk id="2" creationId="{19A05904-CD46-6DBA-A1B2-890D36885774}"/>
          </ac:spMkLst>
        </pc:spChg>
        <pc:spChg chg="add del mod">
          <ac:chgData name="Saim Rao" userId="4f4852bf91b784bd" providerId="LiveId" clId="{88829DEF-C320-4923-B85D-1FA45046533E}" dt="2024-05-02T03:29:02.507" v="5303" actId="20577"/>
          <ac:spMkLst>
            <pc:docMk/>
            <pc:sldMk cId="2603680555" sldId="276"/>
            <ac:spMk id="3" creationId="{6EBBEDC6-8E45-2D95-F4B5-BE8362E3D557}"/>
          </ac:spMkLst>
        </pc:spChg>
        <pc:spChg chg="add mod">
          <ac:chgData name="Saim Rao" userId="4f4852bf91b784bd" providerId="LiveId" clId="{88829DEF-C320-4923-B85D-1FA45046533E}" dt="2024-04-26T05:52:32.928" v="4166"/>
          <ac:spMkLst>
            <pc:docMk/>
            <pc:sldMk cId="2603680555" sldId="276"/>
            <ac:spMk id="4" creationId="{570BC7BC-D99E-9B4D-EE9E-D9B572B662DF}"/>
          </ac:spMkLst>
        </pc:spChg>
        <pc:spChg chg="add mod">
          <ac:chgData name="Saim Rao" userId="4f4852bf91b784bd" providerId="LiveId" clId="{88829DEF-C320-4923-B85D-1FA45046533E}" dt="2024-04-26T12:40:56.366" v="4471" actId="20577"/>
          <ac:spMkLst>
            <pc:docMk/>
            <pc:sldMk cId="2603680555" sldId="276"/>
            <ac:spMk id="5" creationId="{09F89FCF-E7FF-2649-2149-82DCBC38EF15}"/>
          </ac:spMkLst>
        </pc:spChg>
      </pc:sldChg>
      <pc:sldChg chg="modSp add mod">
        <pc:chgData name="Saim Rao" userId="4f4852bf91b784bd" providerId="LiveId" clId="{88829DEF-C320-4923-B85D-1FA45046533E}" dt="2024-05-02T03:35:13.079" v="5435" actId="20577"/>
        <pc:sldMkLst>
          <pc:docMk/>
          <pc:sldMk cId="2903810133" sldId="277"/>
        </pc:sldMkLst>
        <pc:spChg chg="mod">
          <ac:chgData name="Saim Rao" userId="4f4852bf91b784bd" providerId="LiveId" clId="{88829DEF-C320-4923-B85D-1FA45046533E}" dt="2024-05-02T03:35:13.079" v="5435" actId="20577"/>
          <ac:spMkLst>
            <pc:docMk/>
            <pc:sldMk cId="2903810133" sldId="277"/>
            <ac:spMk id="3" creationId="{6EBBEDC6-8E45-2D95-F4B5-BE8362E3D557}"/>
          </ac:spMkLst>
        </pc:spChg>
        <pc:spChg chg="mod">
          <ac:chgData name="Saim Rao" userId="4f4852bf91b784bd" providerId="LiveId" clId="{88829DEF-C320-4923-B85D-1FA45046533E}" dt="2024-04-26T12:37:51.261" v="4420"/>
          <ac:spMkLst>
            <pc:docMk/>
            <pc:sldMk cId="2903810133" sldId="277"/>
            <ac:spMk id="5" creationId="{09F89FCF-E7FF-2649-2149-82DCBC38EF1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ni\Downloads\scaled_values_correc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ni\Downloads\scaled_values_correc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ni\Downloads\metrics%20values%20sai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ni\Downloads\metrics%20values%20sai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ni\Downloads\metrics%20values%20sai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Uizard Home Page 1</a:t>
            </a:r>
          </a:p>
        </c:rich>
      </c:tx>
      <c:layout>
        <c:manualLayout>
          <c:xMode val="edge"/>
          <c:yMode val="edge"/>
          <c:x val="0.25459008536323463"/>
          <c:y val="2.67668562037590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914508493455902"/>
          <c:y val="0.20916030534351099"/>
          <c:w val="0.44722918407128898"/>
          <c:h val="0.70054525627044695"/>
        </c:manualLayout>
      </c:layout>
      <c:radarChart>
        <c:radarStyle val="filled"/>
        <c:varyColors val="0"/>
        <c:ser>
          <c:idx val="0"/>
          <c:order val="0"/>
          <c:tx>
            <c:strRef>
              <c:f>[scaled_values_corrected.xlsx]Uizard1!$A$2</c:f>
              <c:strCache>
                <c:ptCount val="1"/>
                <c:pt idx="0">
                  <c:v>Uizard1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0000"/>
                    <a:lumMod val="110000"/>
                  </a:schemeClr>
                </a:gs>
                <a:gs pos="100000">
                  <a:schemeClr val="accent1">
                    <a:tint val="88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cat>
            <c:strRef>
              <c:f>[scaled_values_corrected.xlsx]Uizard1!$B$1:$J$1</c:f>
              <c:strCache>
                <c:ptCount val="9"/>
                <c:pt idx="0">
                  <c:v>NIMA</c:v>
                </c:pt>
                <c:pt idx="1">
                  <c:v>WAVE</c:v>
                </c:pt>
                <c:pt idx="2">
                  <c:v>Luminance SD</c:v>
                </c:pt>
                <c:pt idx="3">
                  <c:v>Colourfulness</c:v>
                </c:pt>
                <c:pt idx="4">
                  <c:v>Contour Density</c:v>
                </c:pt>
                <c:pt idx="5">
                  <c:v>Figure Ground Contrast</c:v>
                </c:pt>
                <c:pt idx="6">
                  <c:v>Contour Congestion</c:v>
                </c:pt>
                <c:pt idx="7">
                  <c:v>Feature Congestion</c:v>
                </c:pt>
                <c:pt idx="8">
                  <c:v>Colour Harmony</c:v>
                </c:pt>
              </c:strCache>
            </c:strRef>
          </c:cat>
          <c:val>
            <c:numRef>
              <c:f>[scaled_values_corrected.xlsx]Uizard1!$B$2:$J$2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0.27124120889564701</c:v>
                </c:pt>
                <c:pt idx="8">
                  <c:v>7.3672145777648496E-2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DA-459E-B05C-D4A5C2C39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149747"/>
        <c:axId val="207615820"/>
      </c:radarChart>
      <c:catAx>
        <c:axId val="6314974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615820"/>
        <c:crosses val="autoZero"/>
        <c:auto val="1"/>
        <c:lblAlgn val="ctr"/>
        <c:lblOffset val="100"/>
        <c:noMultiLvlLbl val="0"/>
      </c:catAx>
      <c:valAx>
        <c:axId val="2076158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497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Uizard Home Page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914508493455902"/>
          <c:y val="0.20916030534351099"/>
          <c:w val="0.44722918407128898"/>
          <c:h val="0.70054525627044695"/>
        </c:manualLayout>
      </c:layout>
      <c:radarChart>
        <c:radarStyle val="filled"/>
        <c:varyColors val="0"/>
        <c:ser>
          <c:idx val="0"/>
          <c:order val="0"/>
          <c:tx>
            <c:strRef>
              <c:f>[scaled_values_corrected.xlsx]Uizard2!$A$2</c:f>
              <c:strCache>
                <c:ptCount val="1"/>
                <c:pt idx="0">
                  <c:v>Uizard2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0000"/>
                    <a:lumMod val="110000"/>
                  </a:schemeClr>
                </a:gs>
                <a:gs pos="100000">
                  <a:schemeClr val="accent1">
                    <a:tint val="88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cat>
            <c:strRef>
              <c:f>[scaled_values_corrected.xlsx]Uizard2!$B$1:$J$1</c:f>
              <c:strCache>
                <c:ptCount val="9"/>
                <c:pt idx="0">
                  <c:v>NIMA</c:v>
                </c:pt>
                <c:pt idx="1">
                  <c:v>WAVE</c:v>
                </c:pt>
                <c:pt idx="2">
                  <c:v>Luminance SD</c:v>
                </c:pt>
                <c:pt idx="3">
                  <c:v>Colourfulness</c:v>
                </c:pt>
                <c:pt idx="4">
                  <c:v>Contour Density</c:v>
                </c:pt>
                <c:pt idx="5">
                  <c:v>Ground Contrast</c:v>
                </c:pt>
                <c:pt idx="6">
                  <c:v>Contour Congestion</c:v>
                </c:pt>
                <c:pt idx="7">
                  <c:v>Feature Congestion</c:v>
                </c:pt>
                <c:pt idx="8">
                  <c:v>Colour Harmony</c:v>
                </c:pt>
              </c:strCache>
            </c:strRef>
          </c:cat>
          <c:val>
            <c:numRef>
              <c:f>[scaled_values_corrected.xlsx]Uizard2!$B$2:$J$2</c:f>
              <c:numCache>
                <c:formatCode>General</c:formatCode>
                <c:ptCount val="9"/>
                <c:pt idx="0">
                  <c:v>1</c:v>
                </c:pt>
                <c:pt idx="1">
                  <c:v>0.36351619299405202</c:v>
                </c:pt>
                <c:pt idx="2">
                  <c:v>0.94468890573095099</c:v>
                </c:pt>
                <c:pt idx="3">
                  <c:v>0.87187264874728199</c:v>
                </c:pt>
                <c:pt idx="4">
                  <c:v>1</c:v>
                </c:pt>
                <c:pt idx="5">
                  <c:v>0.90697674418604701</c:v>
                </c:pt>
                <c:pt idx="6">
                  <c:v>0.69965703086722197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EC-4BC6-A357-31A548C76D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149747"/>
        <c:axId val="207615820"/>
      </c:radarChart>
      <c:catAx>
        <c:axId val="6314974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615820"/>
        <c:crosses val="autoZero"/>
        <c:auto val="1"/>
        <c:lblAlgn val="ctr"/>
        <c:lblOffset val="100"/>
        <c:noMultiLvlLbl val="0"/>
      </c:catAx>
      <c:valAx>
        <c:axId val="2076158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497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Webador Homepage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fill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60000"/>
                    <a:lumMod val="110000"/>
                  </a:schemeClr>
                </a:gs>
                <a:gs pos="100000">
                  <a:schemeClr val="accent1">
                    <a:tint val="88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cat>
            <c:strRef>
              <c:f>'[metrics values saim.xlsx]Webador'!$B$1:$J$1</c:f>
              <c:strCache>
                <c:ptCount val="9"/>
                <c:pt idx="0">
                  <c:v>NIMA</c:v>
                </c:pt>
                <c:pt idx="1">
                  <c:v>WAVE</c:v>
                </c:pt>
                <c:pt idx="2">
                  <c:v>Luminance SD</c:v>
                </c:pt>
                <c:pt idx="3">
                  <c:v>Colourfulness</c:v>
                </c:pt>
                <c:pt idx="4">
                  <c:v>Contour </c:v>
                </c:pt>
                <c:pt idx="5">
                  <c:v>Ground Contrast</c:v>
                </c:pt>
                <c:pt idx="6">
                  <c:v>Contour Congestion</c:v>
                </c:pt>
                <c:pt idx="7">
                  <c:v>Feature Congestion</c:v>
                </c:pt>
                <c:pt idx="8">
                  <c:v>Colour Harmony</c:v>
                </c:pt>
              </c:strCache>
            </c:strRef>
          </c:cat>
          <c:val>
            <c:numRef>
              <c:f>'[metrics values saim.xlsx]Webador'!$B$2:$J$2</c:f>
              <c:numCache>
                <c:formatCode>General</c:formatCode>
                <c:ptCount val="9"/>
                <c:pt idx="0">
                  <c:v>2.3800000000000002E-2</c:v>
                </c:pt>
                <c:pt idx="1">
                  <c:v>1.9E-3</c:v>
                </c:pt>
                <c:pt idx="2">
                  <c:v>0.314</c:v>
                </c:pt>
                <c:pt idx="3">
                  <c:v>8.3099999999999993E-2</c:v>
                </c:pt>
                <c:pt idx="4">
                  <c:v>1E-4</c:v>
                </c:pt>
                <c:pt idx="5">
                  <c:v>2.5999999999999999E-3</c:v>
                </c:pt>
                <c:pt idx="6">
                  <c:v>1.8E-3</c:v>
                </c:pt>
                <c:pt idx="7">
                  <c:v>1.2E-2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8E-4D82-ABA1-F11B80B318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7313347"/>
        <c:axId val="466816010"/>
      </c:radarChart>
      <c:catAx>
        <c:axId val="39731334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816010"/>
        <c:crosses val="autoZero"/>
        <c:auto val="1"/>
        <c:lblAlgn val="ctr"/>
        <c:lblOffset val="100"/>
        <c:noMultiLvlLbl val="0"/>
      </c:catAx>
      <c:valAx>
        <c:axId val="46681601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3133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ChatGpt 3.5 Home Page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fill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60000"/>
                    <a:lumMod val="110000"/>
                  </a:schemeClr>
                </a:gs>
                <a:gs pos="100000">
                  <a:schemeClr val="accent1">
                    <a:tint val="88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cat>
            <c:strRef>
              <c:f>'[metrics values saim.xlsx]ChatGPT 3.5'!$B$1:$J$1</c:f>
              <c:strCache>
                <c:ptCount val="9"/>
                <c:pt idx="0">
                  <c:v>NIMA</c:v>
                </c:pt>
                <c:pt idx="1">
                  <c:v>WAVE</c:v>
                </c:pt>
                <c:pt idx="2">
                  <c:v>Luminance SD</c:v>
                </c:pt>
                <c:pt idx="3">
                  <c:v>Colourfulness</c:v>
                </c:pt>
                <c:pt idx="4">
                  <c:v>Contour Density</c:v>
                </c:pt>
                <c:pt idx="5">
                  <c:v> Ground Contrast</c:v>
                </c:pt>
                <c:pt idx="6">
                  <c:v>Contour Congestion</c:v>
                </c:pt>
                <c:pt idx="7">
                  <c:v>Feature Congestion</c:v>
                </c:pt>
                <c:pt idx="8">
                  <c:v>Colour Harmony</c:v>
                </c:pt>
              </c:strCache>
            </c:strRef>
          </c:cat>
          <c:val>
            <c:numRef>
              <c:f>'[metrics values saim.xlsx]ChatGPT 3.5'!$B$2:$J$2</c:f>
              <c:numCache>
                <c:formatCode>General</c:formatCode>
                <c:ptCount val="9"/>
                <c:pt idx="0">
                  <c:v>5.9900000000000002E-2</c:v>
                </c:pt>
                <c:pt idx="1">
                  <c:v>5.3E-3</c:v>
                </c:pt>
                <c:pt idx="2">
                  <c:v>0.74509999999999998</c:v>
                </c:pt>
                <c:pt idx="3">
                  <c:v>0.15659999999999999</c:v>
                </c:pt>
                <c:pt idx="4">
                  <c:v>1E-4</c:v>
                </c:pt>
                <c:pt idx="5">
                  <c:v>6.1999999999999998E-3</c:v>
                </c:pt>
                <c:pt idx="6">
                  <c:v>6.7000000000000002E-3</c:v>
                </c:pt>
                <c:pt idx="7">
                  <c:v>2.64E-2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DF-4110-BB78-695A6A2606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7313347"/>
        <c:axId val="466816010"/>
      </c:radarChart>
      <c:catAx>
        <c:axId val="39731334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816010"/>
        <c:crosses val="autoZero"/>
        <c:auto val="1"/>
        <c:lblAlgn val="ctr"/>
        <c:lblOffset val="100"/>
        <c:noMultiLvlLbl val="0"/>
      </c:catAx>
      <c:valAx>
        <c:axId val="46681601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3133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ChatGpt 4.0 Home Page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fill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60000"/>
                    <a:lumMod val="110000"/>
                  </a:schemeClr>
                </a:gs>
                <a:gs pos="100000">
                  <a:schemeClr val="accent1">
                    <a:tint val="88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cat>
            <c:strRef>
              <c:f>'[metrics values saim.xlsx]ChatGPT 4.0'!$B$1:$J$1</c:f>
              <c:strCache>
                <c:ptCount val="9"/>
                <c:pt idx="0">
                  <c:v>NIMA</c:v>
                </c:pt>
                <c:pt idx="1">
                  <c:v>WAVE</c:v>
                </c:pt>
                <c:pt idx="2">
                  <c:v>Luminance SD</c:v>
                </c:pt>
                <c:pt idx="3">
                  <c:v>Colourfulness</c:v>
                </c:pt>
                <c:pt idx="4">
                  <c:v>Contour Density</c:v>
                </c:pt>
                <c:pt idx="5">
                  <c:v>Figure Ground Contrast</c:v>
                </c:pt>
                <c:pt idx="6">
                  <c:v>Contour Congestion</c:v>
                </c:pt>
                <c:pt idx="7">
                  <c:v>Feature Congestion</c:v>
                </c:pt>
                <c:pt idx="8">
                  <c:v>Colour Harmony</c:v>
                </c:pt>
              </c:strCache>
            </c:strRef>
          </c:cat>
          <c:val>
            <c:numRef>
              <c:f>'[metrics values saim.xlsx]ChatGPT 4.0'!$B$2:$J$2</c:f>
              <c:numCache>
                <c:formatCode>General</c:formatCode>
                <c:ptCount val="9"/>
                <c:pt idx="0">
                  <c:v>3.8399999999999997E-2</c:v>
                </c:pt>
                <c:pt idx="1">
                  <c:v>4.4000000000000003E-3</c:v>
                </c:pt>
                <c:pt idx="2">
                  <c:v>0.54049999999999998</c:v>
                </c:pt>
                <c:pt idx="3">
                  <c:v>0.1835</c:v>
                </c:pt>
                <c:pt idx="4">
                  <c:v>1E-4</c:v>
                </c:pt>
                <c:pt idx="5">
                  <c:v>4.1000000000000003E-3</c:v>
                </c:pt>
                <c:pt idx="6">
                  <c:v>3.7000000000000002E-3</c:v>
                </c:pt>
                <c:pt idx="7">
                  <c:v>2.2499999999999999E-2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F8-432D-B014-3081C53781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7313347"/>
        <c:axId val="466816010"/>
      </c:radarChart>
      <c:catAx>
        <c:axId val="39731334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816010"/>
        <c:crosses val="autoZero"/>
        <c:auto val="1"/>
        <c:lblAlgn val="ctr"/>
        <c:lblOffset val="100"/>
        <c:noMultiLvlLbl val="0"/>
      </c:catAx>
      <c:valAx>
        <c:axId val="46681601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3133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A4C-652C-494F-B94A-EAAF3C07FD7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B183-A7EA-4DE8-861A-8B9007F31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06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A4C-652C-494F-B94A-EAAF3C07FD7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B183-A7EA-4DE8-861A-8B9007F31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38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A4C-652C-494F-B94A-EAAF3C07FD7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B183-A7EA-4DE8-861A-8B9007F31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56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A4C-652C-494F-B94A-EAAF3C07FD7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B183-A7EA-4DE8-861A-8B9007F31C5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349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A4C-652C-494F-B94A-EAAF3C07FD7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B183-A7EA-4DE8-861A-8B9007F31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790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A4C-652C-494F-B94A-EAAF3C07FD7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B183-A7EA-4DE8-861A-8B9007F31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91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A4C-652C-494F-B94A-EAAF3C07FD7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B183-A7EA-4DE8-861A-8B9007F31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37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A4C-652C-494F-B94A-EAAF3C07FD7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B183-A7EA-4DE8-861A-8B9007F31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717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A4C-652C-494F-B94A-EAAF3C07FD7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B183-A7EA-4DE8-861A-8B9007F31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10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A4C-652C-494F-B94A-EAAF3C07FD7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B183-A7EA-4DE8-861A-8B9007F31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56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A4C-652C-494F-B94A-EAAF3C07FD7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B183-A7EA-4DE8-861A-8B9007F31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A4C-652C-494F-B94A-EAAF3C07FD7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B183-A7EA-4DE8-861A-8B9007F31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73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A4C-652C-494F-B94A-EAAF3C07FD7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B183-A7EA-4DE8-861A-8B9007F31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73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A4C-652C-494F-B94A-EAAF3C07FD7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B183-A7EA-4DE8-861A-8B9007F31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29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A4C-652C-494F-B94A-EAAF3C07FD7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B183-A7EA-4DE8-861A-8B9007F31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33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A4C-652C-494F-B94A-EAAF3C07FD7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B183-A7EA-4DE8-861A-8B9007F31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1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2A4C-652C-494F-B94A-EAAF3C07FD7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B183-A7EA-4DE8-861A-8B9007F31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3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472A4C-652C-494F-B94A-EAAF3C07FD7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1EB183-A7EA-4DE8-861A-8B9007F31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427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44D3-AD86-6D10-7656-D2E3E3F2F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Interface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1100F-FB80-9A5D-8704-7C2F20F23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3804816"/>
            <a:ext cx="9440034" cy="2409171"/>
          </a:xfrm>
        </p:spPr>
        <p:txBody>
          <a:bodyPr>
            <a:normAutofit/>
          </a:bodyPr>
          <a:lstStyle/>
          <a:p>
            <a:r>
              <a:rPr lang="en-GB" sz="2200" dirty="0"/>
              <a:t>Elevating Designs With AI Tools</a:t>
            </a:r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Muhammad Saim Hameed</a:t>
            </a:r>
          </a:p>
        </p:txBody>
      </p:sp>
    </p:spTree>
    <p:extLst>
      <p:ext uri="{BB962C8B-B14F-4D97-AF65-F5344CB8AC3E}">
        <p14:creationId xmlns:p14="http://schemas.microsoft.com/office/powerpoint/2010/main" val="424928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DF13-E2C6-9066-C714-70BE0628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Metrics of </a:t>
            </a:r>
            <a:r>
              <a:rPr lang="en-GB" dirty="0" err="1"/>
              <a:t>UIzard</a:t>
            </a:r>
            <a:r>
              <a:rPr lang="en-GB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97FE-3370-8EF0-B010-0DF813CF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32449"/>
            <a:ext cx="5005223" cy="469293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1800" dirty="0"/>
              <a:t>Represents:</a:t>
            </a:r>
          </a:p>
          <a:p>
            <a:r>
              <a:rPr lang="en-GB" sz="1600" b="0" i="0" dirty="0" err="1">
                <a:effectLst/>
                <a:latin typeface="Söhne"/>
              </a:rPr>
              <a:t>Color</a:t>
            </a:r>
            <a:r>
              <a:rPr lang="en-GB" sz="1600" b="0" i="0" dirty="0">
                <a:effectLst/>
                <a:latin typeface="Söhne"/>
              </a:rPr>
              <a:t> harmony is high, meaning the </a:t>
            </a:r>
            <a:r>
              <a:rPr lang="en-GB" sz="1600" b="0" i="0" dirty="0" err="1">
                <a:effectLst/>
                <a:latin typeface="Söhne"/>
              </a:rPr>
              <a:t>colors</a:t>
            </a:r>
            <a:r>
              <a:rPr lang="en-GB" sz="1600" b="0" i="0" dirty="0">
                <a:effectLst/>
                <a:latin typeface="Söhne"/>
              </a:rPr>
              <a:t> look good together.</a:t>
            </a:r>
          </a:p>
          <a:p>
            <a:r>
              <a:rPr lang="en-GB" sz="1600" b="0" i="0" dirty="0">
                <a:effectLst/>
                <a:latin typeface="Söhne"/>
              </a:rPr>
              <a:t>The page is lively, with a variety of </a:t>
            </a:r>
            <a:r>
              <a:rPr lang="en-GB" sz="1600" b="0" i="0" dirty="0" err="1">
                <a:effectLst/>
                <a:latin typeface="Söhne"/>
              </a:rPr>
              <a:t>colors</a:t>
            </a:r>
            <a:r>
              <a:rPr lang="en-GB" sz="1600" b="0" i="0" dirty="0">
                <a:effectLst/>
                <a:latin typeface="Söhne"/>
              </a:rPr>
              <a:t>.</a:t>
            </a:r>
          </a:p>
          <a:p>
            <a:r>
              <a:rPr lang="en-GB" sz="1600" b="0" i="0" dirty="0">
                <a:effectLst/>
                <a:latin typeface="Söhne"/>
              </a:rPr>
              <a:t>It's not too packed with features, making it easier to use.</a:t>
            </a:r>
          </a:p>
          <a:p>
            <a:r>
              <a:rPr lang="en-GB" sz="1600" b="0" i="0" dirty="0">
                <a:effectLst/>
                <a:latin typeface="Söhne"/>
              </a:rPr>
              <a:t>Contrast is strong, which helps important things stand out.</a:t>
            </a:r>
          </a:p>
          <a:p>
            <a:r>
              <a:rPr lang="en-GB" sz="1600" b="0" i="0" dirty="0">
                <a:effectLst/>
                <a:latin typeface="Söhne"/>
              </a:rPr>
              <a:t>The layout isn't too dense, so it's clear where to look or click.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5C25F74-4AAD-E5C0-328C-73730342B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6853562"/>
              </p:ext>
            </p:extLst>
          </p:nvPr>
        </p:nvGraphicFramePr>
        <p:xfrm>
          <a:off x="6001240" y="2107160"/>
          <a:ext cx="6102269" cy="443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419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DF13-E2C6-9066-C714-70BE0628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Metrics of </a:t>
            </a:r>
            <a:r>
              <a:rPr lang="en-GB" dirty="0" err="1"/>
              <a:t>Webador</a:t>
            </a:r>
            <a:r>
              <a:rPr lang="en-GB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97FE-3370-8EF0-B010-0DF813CF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32449"/>
            <a:ext cx="5005223" cy="469293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1800" dirty="0"/>
              <a:t>REPRESENTS;</a:t>
            </a:r>
          </a:p>
          <a:p>
            <a:r>
              <a:rPr lang="en-GB" sz="1800" dirty="0"/>
              <a:t>Nicely balanced </a:t>
            </a:r>
            <a:r>
              <a:rPr lang="en-GB" sz="1800" dirty="0" err="1"/>
              <a:t>colors</a:t>
            </a:r>
            <a:r>
              <a:rPr lang="en-GB" sz="1800" dirty="0"/>
              <a:t>.</a:t>
            </a:r>
          </a:p>
          <a:p>
            <a:r>
              <a:rPr lang="en-GB" sz="1800" dirty="0"/>
              <a:t>Simple and not too busy.</a:t>
            </a:r>
          </a:p>
          <a:p>
            <a:r>
              <a:rPr lang="en-GB" sz="1800" dirty="0"/>
              <a:t>Good basics but could use more vivid </a:t>
            </a:r>
            <a:r>
              <a:rPr lang="en-GB" sz="1800" dirty="0" err="1"/>
              <a:t>colors</a:t>
            </a:r>
            <a:r>
              <a:rPr lang="en-GB" sz="1800" dirty="0"/>
              <a:t> and contrast.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2C4DA05-A29B-0AD1-3CDD-4B17C50808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782226"/>
              </p:ext>
            </p:extLst>
          </p:nvPr>
        </p:nvGraphicFramePr>
        <p:xfrm>
          <a:off x="5720695" y="2104913"/>
          <a:ext cx="6658118" cy="4251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709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DF13-E2C6-9066-C714-70BE0628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Metrics of ChatGPT 3.5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97FE-3370-8EF0-B010-0DF813CF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32449"/>
            <a:ext cx="5005223" cy="469293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1800" dirty="0"/>
              <a:t>REPRESENTS;</a:t>
            </a:r>
          </a:p>
          <a:p>
            <a:r>
              <a:rPr lang="en-GB" sz="1800" dirty="0"/>
              <a:t>Harmonious </a:t>
            </a:r>
            <a:r>
              <a:rPr lang="en-GB" sz="1800" dirty="0" err="1"/>
              <a:t>color</a:t>
            </a:r>
            <a:r>
              <a:rPr lang="en-GB" sz="1800" dirty="0"/>
              <a:t> use.</a:t>
            </a:r>
          </a:p>
          <a:p>
            <a:r>
              <a:rPr lang="en-GB" sz="1800" dirty="0"/>
              <a:t>Clarity in design with minimal feature clutter.</a:t>
            </a:r>
          </a:p>
          <a:p>
            <a:r>
              <a:rPr lang="en-GB" sz="1800" dirty="0"/>
              <a:t>Could improve on </a:t>
            </a:r>
            <a:r>
              <a:rPr lang="en-GB" sz="1800" dirty="0" err="1"/>
              <a:t>color</a:t>
            </a:r>
            <a:r>
              <a:rPr lang="en-GB" sz="1800" dirty="0"/>
              <a:t> richness and contrast details.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1F7268-AA07-1AE4-2521-34C5E3517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534902"/>
              </p:ext>
            </p:extLst>
          </p:nvPr>
        </p:nvGraphicFramePr>
        <p:xfrm>
          <a:off x="5553515" y="2344297"/>
          <a:ext cx="6638485" cy="432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786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DF13-E2C6-9066-C714-70BE0628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Metrics of ChatGPT 4.0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97FE-3370-8EF0-B010-0DF813CF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32449"/>
            <a:ext cx="5005223" cy="469293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1800" dirty="0"/>
              <a:t>REPRESENTS;</a:t>
            </a:r>
          </a:p>
          <a:p>
            <a:r>
              <a:rPr lang="en-GB" sz="1800" dirty="0"/>
              <a:t>Good </a:t>
            </a:r>
            <a:r>
              <a:rPr lang="en-GB" sz="1800" dirty="0" err="1"/>
              <a:t>color</a:t>
            </a:r>
            <a:r>
              <a:rPr lang="en-GB" sz="1800" dirty="0"/>
              <a:t> coordination.</a:t>
            </a:r>
          </a:p>
          <a:p>
            <a:r>
              <a:rPr lang="en-GB" sz="1800" dirty="0"/>
              <a:t>Design is straightforward with few distractions.</a:t>
            </a:r>
          </a:p>
          <a:p>
            <a:r>
              <a:rPr lang="en-GB" sz="1800" dirty="0"/>
              <a:t>More vibrancy and contrast might be needed.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6D6B24-95A4-0DEE-3758-9ECD752F1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323720"/>
              </p:ext>
            </p:extLst>
          </p:nvPr>
        </p:nvGraphicFramePr>
        <p:xfrm>
          <a:off x="5096203" y="2305500"/>
          <a:ext cx="7095797" cy="4272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263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DF13-E2C6-9066-C714-70BE0628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points from AIM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97FE-3370-8EF0-B010-0DF813CF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32449"/>
            <a:ext cx="8505507" cy="4692932"/>
          </a:xfrm>
        </p:spPr>
        <p:txBody>
          <a:bodyPr>
            <a:normAutofit/>
          </a:bodyPr>
          <a:lstStyle/>
          <a:p>
            <a:r>
              <a:rPr lang="en-GB" dirty="0" err="1"/>
              <a:t>Uizard</a:t>
            </a:r>
            <a:r>
              <a:rPr lang="en-GB" dirty="0"/>
              <a:t> 1: Simple, user-friendly, but needs more visual appeal, Best balance; clear and appealing with a good </a:t>
            </a:r>
            <a:r>
              <a:rPr lang="en-GB" dirty="0" err="1"/>
              <a:t>color</a:t>
            </a:r>
            <a:r>
              <a:rPr lang="en-GB" dirty="0"/>
              <a:t> mix.</a:t>
            </a:r>
          </a:p>
          <a:p>
            <a:endParaRPr lang="en-GB" dirty="0"/>
          </a:p>
          <a:p>
            <a:r>
              <a:rPr lang="en-GB" dirty="0" err="1"/>
              <a:t>Webador</a:t>
            </a:r>
            <a:r>
              <a:rPr lang="en-GB" dirty="0"/>
              <a:t>: Solid usability; could be more vibrant to engage users.</a:t>
            </a:r>
          </a:p>
          <a:p>
            <a:endParaRPr lang="en-GB" dirty="0"/>
          </a:p>
          <a:p>
            <a:r>
              <a:rPr lang="en-GB" dirty="0"/>
              <a:t>ChatGPT 3.5: Easy to use, but not as engaging due to low </a:t>
            </a:r>
            <a:r>
              <a:rPr lang="en-GB" dirty="0" err="1"/>
              <a:t>colorfulness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ChatGPT 4.0: Slightly better </a:t>
            </a:r>
            <a:r>
              <a:rPr lang="en-GB" dirty="0" err="1"/>
              <a:t>color</a:t>
            </a:r>
            <a:r>
              <a:rPr lang="en-GB" dirty="0"/>
              <a:t> harmony than 3.5 but still needs more visual pop.</a:t>
            </a:r>
          </a:p>
        </p:txBody>
      </p:sp>
    </p:spTree>
    <p:extLst>
      <p:ext uri="{BB962C8B-B14F-4D97-AF65-F5344CB8AC3E}">
        <p14:creationId xmlns:p14="http://schemas.microsoft.com/office/powerpoint/2010/main" val="306245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FAAB8A-9693-33DA-40C6-A16433EF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GB" dirty="0"/>
              <a:t>Saliency Outcome of </a:t>
            </a:r>
            <a:r>
              <a:rPr lang="en-GB" dirty="0" err="1"/>
              <a:t>UIzard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18AE6-0250-4F74-0148-5768C6B1B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629" y="3097161"/>
            <a:ext cx="5726196" cy="358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11424B-DC4C-6590-F19F-A877FFCDEE73}"/>
              </a:ext>
            </a:extLst>
          </p:cNvPr>
          <p:cNvSpPr txBox="1"/>
          <p:nvPr/>
        </p:nvSpPr>
        <p:spPr>
          <a:xfrm>
            <a:off x="294967" y="1461443"/>
            <a:ext cx="5181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Left design has a higher saliency score, grabbing more attention.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Right design balances attention across the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Saliency scores are close, indicating both are effectively designed.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highlights areas that the customer will find attractive.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321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FAAB8A-9693-33DA-40C6-A16433EF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GB" dirty="0"/>
              <a:t>Saliency Outcome of </a:t>
            </a:r>
            <a:r>
              <a:rPr lang="en-GB" dirty="0" err="1"/>
              <a:t>Webador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1424B-DC4C-6590-F19F-A877FFCDEE73}"/>
              </a:ext>
            </a:extLst>
          </p:cNvPr>
          <p:cNvSpPr txBox="1"/>
          <p:nvPr/>
        </p:nvSpPr>
        <p:spPr>
          <a:xfrm>
            <a:off x="294967" y="1461443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Main content and call-to-action are the focus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Moderate attention on the top menu and images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Saliency score: 52.28, indicating effective design.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75783-B0A3-37BC-AB84-12BF1D1F1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103" y="1754049"/>
            <a:ext cx="3991897" cy="5103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061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FAAB8A-9693-33DA-40C6-A16433EF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GB" dirty="0"/>
              <a:t>Saliency Outcome Chat GPT 3.5/4.0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1424B-DC4C-6590-F19F-A877FFCDEE73}"/>
              </a:ext>
            </a:extLst>
          </p:cNvPr>
          <p:cNvSpPr txBox="1"/>
          <p:nvPr/>
        </p:nvSpPr>
        <p:spPr>
          <a:xfrm>
            <a:off x="294967" y="1461443"/>
            <a:ext cx="5181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OUTCOME OF 3.5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Focus is on the central part of the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Upper and lower sections draw less attention.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Saliency score: 36.14, suggesting a clear focal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70C0"/>
                </a:solidFill>
              </a:rPr>
              <a:t>OUTCOME OF 4.0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Highlights are on the headline and product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Even focus distribution across featured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Saliency score: 37.10, indicating effective design for engagement.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140DE4-0EA1-08BE-222E-6AA471AEB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1847358"/>
            <a:ext cx="2827020" cy="410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8E5A8A-DF7D-EB6D-B61D-4653C1242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733" y="1816878"/>
            <a:ext cx="2781300" cy="41376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0AC97C-D609-3A34-247B-5CC28935AD79}"/>
              </a:ext>
            </a:extLst>
          </p:cNvPr>
          <p:cNvSpPr txBox="1"/>
          <p:nvPr/>
        </p:nvSpPr>
        <p:spPr>
          <a:xfrm>
            <a:off x="9644216" y="6191366"/>
            <a:ext cx="2428568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CHATGPT 4.0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923AD-EF42-077D-ACD1-2F4D2929A0E0}"/>
              </a:ext>
            </a:extLst>
          </p:cNvPr>
          <p:cNvSpPr txBox="1"/>
          <p:nvPr/>
        </p:nvSpPr>
        <p:spPr>
          <a:xfrm>
            <a:off x="6561803" y="6184490"/>
            <a:ext cx="2428568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CHATGPT 3.5</a:t>
            </a:r>
          </a:p>
        </p:txBody>
      </p:sp>
    </p:spTree>
    <p:extLst>
      <p:ext uri="{BB962C8B-B14F-4D97-AF65-F5344CB8AC3E}">
        <p14:creationId xmlns:p14="http://schemas.microsoft.com/office/powerpoint/2010/main" val="609201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40ED7E-4309-4CF9-9C8D-82E304E02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FAAB8A-9693-33DA-40C6-A16433EF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477" y="26980"/>
            <a:ext cx="8731045" cy="8965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n>
                  <a:solidFill>
                    <a:srgbClr val="000000">
                      <a:alpha val="9804"/>
                    </a:srgbClr>
                  </a:solidFill>
                </a:ln>
                <a:solidFill>
                  <a:srgbClr val="DADADA"/>
                </a:solidFill>
              </a:rPr>
              <a:t>Nima Score Outcome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ACC6B-EC7C-4E3C-8D08-C0A3AA40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5042779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2F2F2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7FC241-AB10-228B-6A46-F96995522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07550"/>
              </p:ext>
            </p:extLst>
          </p:nvPr>
        </p:nvGraphicFramePr>
        <p:xfrm>
          <a:off x="1380489" y="2283666"/>
          <a:ext cx="4140272" cy="214470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49279">
                  <a:extLst>
                    <a:ext uri="{9D8B030D-6E8A-4147-A177-3AD203B41FA5}">
                      <a16:colId xmlns:a16="http://schemas.microsoft.com/office/drawing/2014/main" val="2680885878"/>
                    </a:ext>
                  </a:extLst>
                </a:gridCol>
                <a:gridCol w="2191230">
                  <a:extLst>
                    <a:ext uri="{9D8B030D-6E8A-4147-A177-3AD203B41FA5}">
                      <a16:colId xmlns:a16="http://schemas.microsoft.com/office/drawing/2014/main" val="1165903209"/>
                    </a:ext>
                  </a:extLst>
                </a:gridCol>
                <a:gridCol w="846836">
                  <a:extLst>
                    <a:ext uri="{9D8B030D-6E8A-4147-A177-3AD203B41FA5}">
                      <a16:colId xmlns:a16="http://schemas.microsoft.com/office/drawing/2014/main" val="2439582822"/>
                    </a:ext>
                  </a:extLst>
                </a:gridCol>
                <a:gridCol w="752927">
                  <a:extLst>
                    <a:ext uri="{9D8B030D-6E8A-4147-A177-3AD203B41FA5}">
                      <a16:colId xmlns:a16="http://schemas.microsoft.com/office/drawing/2014/main" val="4229878328"/>
                    </a:ext>
                  </a:extLst>
                </a:gridCol>
              </a:tblGrid>
              <a:tr h="357451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1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A5A5A5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No.</a:t>
                      </a:r>
                      <a:endParaRPr lang="en-GB" sz="1000" b="1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A5A5A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1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A5A5A5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UI Versions of Furniture Home Page</a:t>
                      </a:r>
                      <a:endParaRPr lang="en-GB" sz="1000" b="1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A5A5A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1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A5A5A5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NIMA Score</a:t>
                      </a:r>
                      <a:endParaRPr lang="en-GB" sz="1000" b="1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A5A5A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1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A5A5A5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Evaluation</a:t>
                      </a:r>
                      <a:endParaRPr lang="en-GB" sz="1000" b="1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A5A5A5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671"/>
                  </a:ext>
                </a:extLst>
              </a:tr>
              <a:tr h="357451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en-GB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1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Uizard Home page 1</a:t>
                      </a:r>
                      <a:endParaRPr lang="en-GB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F2F2F2"/>
                          </a:highlight>
                          <a:latin typeface="Segoe UI" panose="020B0502040204020203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5.0127</a:t>
                      </a:r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highlight>
                          <a:srgbClr val="F2F2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Fair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F2F2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876061"/>
                  </a:ext>
                </a:extLst>
              </a:tr>
              <a:tr h="357451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lang="en-GB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1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Uizard Home page 2</a:t>
                      </a:r>
                      <a:endParaRPr lang="en-GB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2F2F2"/>
                          </a:highlight>
                          <a:latin typeface="Segoe UI" panose="020B0502040204020203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5.6425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F2F2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Fair</a:t>
                      </a:r>
                      <a:endParaRPr lang="en-GB" sz="10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F2F2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208768"/>
                  </a:ext>
                </a:extLst>
              </a:tr>
              <a:tr h="357451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  <a:endParaRPr lang="en-GB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1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Webador</a:t>
                      </a:r>
                      <a:endParaRPr lang="en-GB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6.0816</a:t>
                      </a:r>
                      <a:endParaRPr lang="en-GB" sz="10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F2F2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Fair</a:t>
                      </a:r>
                      <a:endParaRPr lang="en-GB" sz="10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F2F2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88643"/>
                  </a:ext>
                </a:extLst>
              </a:tr>
              <a:tr h="357451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endParaRPr lang="en-GB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1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Chat Gpt 3.5</a:t>
                      </a:r>
                      <a:endParaRPr lang="en-GB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2F2F2"/>
                          </a:highlight>
                          <a:latin typeface="Segoe UI" panose="020B0502040204020203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5.8081</a:t>
                      </a:r>
                      <a:endParaRPr lang="en-GB" sz="10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F2F2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Fair</a:t>
                      </a:r>
                      <a:endParaRPr lang="en-GB" sz="10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F2F2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579630"/>
                  </a:ext>
                </a:extLst>
              </a:tr>
              <a:tr h="357451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  <a:endParaRPr lang="en-GB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1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Chat Gpt 4.0</a:t>
                      </a:r>
                      <a:endParaRPr lang="en-GB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2F2F2"/>
                          </a:highlight>
                          <a:latin typeface="Segoe UI" panose="020B0502040204020203" pitchFamily="34" charset="0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5.5859</a:t>
                      </a:r>
                      <a:endParaRPr lang="en-GB" sz="1000" b="0" i="0" u="none" strike="noStrike" cap="none" spc="0">
                        <a:solidFill>
                          <a:schemeClr val="tx1"/>
                        </a:solidFill>
                        <a:effectLst/>
                        <a:highlight>
                          <a:srgbClr val="F2F2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F2F2F2"/>
                          </a:highlight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Fair</a:t>
                      </a:r>
                      <a:endParaRPr lang="en-GB" sz="1000" b="0" i="0" u="none" strike="noStrike" cap="none" spc="0" dirty="0">
                        <a:solidFill>
                          <a:schemeClr val="tx1"/>
                        </a:solidFill>
                        <a:effectLst/>
                        <a:highlight>
                          <a:srgbClr val="F2F2F2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47449" marT="18980" marB="1423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84626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B23949-C022-5C36-3C4A-5C26A0AA9381}"/>
              </a:ext>
            </a:extLst>
          </p:cNvPr>
          <p:cNvSpPr txBox="1"/>
          <p:nvPr/>
        </p:nvSpPr>
        <p:spPr>
          <a:xfrm>
            <a:off x="7295535" y="1376516"/>
            <a:ext cx="43163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All UI designs rated 'Fair' by NIMA.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</a:rPr>
              <a:t>Webador</a:t>
            </a:r>
            <a:r>
              <a:rPr lang="en-GB" sz="2000" dirty="0">
                <a:solidFill>
                  <a:schemeClr val="bg1"/>
                </a:solidFill>
              </a:rPr>
              <a:t> has the highest score (6.0816), suggesting better visuals.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</a:rPr>
              <a:t>Uizard</a:t>
            </a:r>
            <a:r>
              <a:rPr lang="en-GB" sz="2000" dirty="0">
                <a:solidFill>
                  <a:schemeClr val="bg1"/>
                </a:solidFill>
              </a:rPr>
              <a:t> Home Page 1 scores lowest (5.0127), indicating most potential for improvement.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ChatGPT 3.5 slightly outperforms 4.0 in visual assessment.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Uniform ratings suggest uniform scope for design enhancements.</a:t>
            </a:r>
          </a:p>
        </p:txBody>
      </p:sp>
    </p:spTree>
    <p:extLst>
      <p:ext uri="{BB962C8B-B14F-4D97-AF65-F5344CB8AC3E}">
        <p14:creationId xmlns:p14="http://schemas.microsoft.com/office/powerpoint/2010/main" val="3080282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FB86-31F9-7899-4A0A-02683967F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5302"/>
            <a:ext cx="10353762" cy="970450"/>
          </a:xfrm>
        </p:spPr>
        <p:txBody>
          <a:bodyPr/>
          <a:lstStyle/>
          <a:p>
            <a:r>
              <a:rPr lang="en-GB" dirty="0"/>
              <a:t>How This Research Makes a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D0D3-A409-A279-92B0-EFA44112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28" y="1334243"/>
            <a:ext cx="11611896" cy="5169796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GB" sz="1900" dirty="0">
                <a:solidFill>
                  <a:srgbClr val="0070C0"/>
                </a:solidFill>
              </a:rPr>
              <a:t>New Evaluation Methods:</a:t>
            </a:r>
          </a:p>
          <a:p>
            <a:r>
              <a:rPr lang="en-GB" sz="1900" dirty="0"/>
              <a:t>I was able to replace old methods with AI tools like AIM, NIMA, and saliency.</a:t>
            </a:r>
          </a:p>
          <a:p>
            <a:r>
              <a:rPr lang="en-GB" sz="1900" dirty="0"/>
              <a:t>Gave detailed insights on design and usability compared to traditional methods. </a:t>
            </a:r>
          </a:p>
          <a:p>
            <a:pPr marL="36900" indent="0">
              <a:buNone/>
            </a:pPr>
            <a:r>
              <a:rPr lang="en-GB" sz="1900" dirty="0">
                <a:solidFill>
                  <a:srgbClr val="0070C0"/>
                </a:solidFill>
              </a:rPr>
              <a:t>AI for Faster Design:</a:t>
            </a:r>
          </a:p>
          <a:p>
            <a:r>
              <a:rPr lang="en-GB" sz="1900" dirty="0"/>
              <a:t>Showed how AI can speeds up making interfaces.</a:t>
            </a:r>
          </a:p>
          <a:p>
            <a:r>
              <a:rPr lang="en-GB" sz="1900" dirty="0"/>
              <a:t>Used AI to refine designs and in-depth analysis for better user experience.</a:t>
            </a:r>
          </a:p>
          <a:p>
            <a:pPr marL="36900" indent="0">
              <a:buNone/>
            </a:pPr>
            <a:r>
              <a:rPr lang="en-GB" sz="1900" dirty="0">
                <a:solidFill>
                  <a:srgbClr val="0070C0"/>
                </a:solidFill>
              </a:rPr>
              <a:t>Mixing AI with Humans:</a:t>
            </a:r>
          </a:p>
          <a:p>
            <a:r>
              <a:rPr lang="en-GB" sz="1900" dirty="0"/>
              <a:t>Balancing AI's help with human desire.</a:t>
            </a:r>
          </a:p>
          <a:p>
            <a:r>
              <a:rPr lang="en-GB" sz="1900" dirty="0"/>
              <a:t>Possibility of training AI with datasets that fit people's needs.</a:t>
            </a:r>
          </a:p>
          <a:p>
            <a:pPr marL="36900" indent="0">
              <a:buNone/>
            </a:pPr>
            <a:r>
              <a:rPr lang="en-GB" sz="1900" dirty="0">
                <a:solidFill>
                  <a:srgbClr val="0070C0"/>
                </a:solidFill>
              </a:rPr>
              <a:t>AI Critical Feedback:</a:t>
            </a:r>
          </a:p>
          <a:p>
            <a:r>
              <a:rPr lang="en-GB" sz="1900" dirty="0"/>
              <a:t>Used AI insights to analyse improvements needed to be made and discovered each factor of UI in depth.</a:t>
            </a:r>
          </a:p>
          <a:p>
            <a:r>
              <a:rPr lang="en-GB" sz="1900" dirty="0"/>
              <a:t>Spotted chances for making designs more personal and customised.</a:t>
            </a:r>
          </a:p>
        </p:txBody>
      </p:sp>
    </p:spTree>
    <p:extLst>
      <p:ext uri="{BB962C8B-B14F-4D97-AF65-F5344CB8AC3E}">
        <p14:creationId xmlns:p14="http://schemas.microsoft.com/office/powerpoint/2010/main" val="258364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FB86-31F9-7899-4A0A-02683967F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8154"/>
            <a:ext cx="10353762" cy="970450"/>
          </a:xfrm>
        </p:spPr>
        <p:txBody>
          <a:bodyPr/>
          <a:lstStyle/>
          <a:p>
            <a:r>
              <a:rPr lang="en-GB" dirty="0"/>
              <a:t>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D0D3-A409-A279-92B0-EFA44112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28" y="1580050"/>
            <a:ext cx="11611896" cy="4894493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tx1"/>
                </a:solidFill>
              </a:rPr>
              <a:t>Interaction of AI and UX design.</a:t>
            </a:r>
          </a:p>
          <a:p>
            <a:r>
              <a:rPr lang="en-GB" dirty="0">
                <a:solidFill>
                  <a:schemeClr val="tx1"/>
                </a:solidFill>
              </a:rPr>
              <a:t>Use of AI to make UX and UI development more efficient/less time taking.</a:t>
            </a:r>
          </a:p>
          <a:p>
            <a:r>
              <a:rPr lang="en-GB" dirty="0">
                <a:solidFill>
                  <a:schemeClr val="tx1"/>
                </a:solidFill>
              </a:rPr>
              <a:t>Making interfaces simpler yet more engaging.</a:t>
            </a:r>
          </a:p>
          <a:p>
            <a:r>
              <a:rPr lang="en-GB" dirty="0">
                <a:solidFill>
                  <a:schemeClr val="tx1"/>
                </a:solidFill>
              </a:rPr>
              <a:t>Introduce impact of AI generative tools.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Aims &amp; Objectives:</a:t>
            </a:r>
          </a:p>
          <a:p>
            <a:r>
              <a:rPr lang="en-GB" dirty="0">
                <a:solidFill>
                  <a:schemeClr val="tx1"/>
                </a:solidFill>
              </a:rPr>
              <a:t>To examine how AI can speed up and improve interface design.</a:t>
            </a:r>
          </a:p>
          <a:p>
            <a:r>
              <a:rPr lang="en-GB" dirty="0">
                <a:solidFill>
                  <a:schemeClr val="tx1"/>
                </a:solidFill>
              </a:rPr>
              <a:t>To assess AI's role in creating interfaces that everyone finds easy to use.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Reasoning:</a:t>
            </a:r>
          </a:p>
          <a:p>
            <a:r>
              <a:rPr lang="en-GB" dirty="0">
                <a:solidFill>
                  <a:schemeClr val="tx1"/>
                </a:solidFill>
              </a:rPr>
              <a:t>With AI, interfaces can adapt to user needs automatically.</a:t>
            </a:r>
          </a:p>
          <a:p>
            <a:r>
              <a:rPr lang="en-GB" dirty="0">
                <a:solidFill>
                  <a:schemeClr val="tx1"/>
                </a:solidFill>
              </a:rPr>
              <a:t>Interfaces are our gateway to digital tools and information</a:t>
            </a:r>
          </a:p>
          <a:p>
            <a:pPr marL="3690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030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BEDC6-8E45-2D95-F4B5-BE8362E3D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88016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GB" dirty="0">
                <a:solidFill>
                  <a:srgbClr val="0070C0"/>
                </a:solidFill>
              </a:rPr>
              <a:t>Analytical Tools Limitations:</a:t>
            </a:r>
          </a:p>
          <a:p>
            <a:r>
              <a:rPr lang="en-GB" dirty="0"/>
              <a:t>AIM, NIMA, and saliency tools may miss cultural or user-specific aspects.</a:t>
            </a:r>
          </a:p>
          <a:p>
            <a:r>
              <a:rPr lang="en-GB" dirty="0"/>
              <a:t>Quantitative metrics might not grasp the whole picture of user interactions.</a:t>
            </a:r>
          </a:p>
          <a:p>
            <a:pPr marL="3690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36900" indent="0">
              <a:buNone/>
            </a:pPr>
            <a:r>
              <a:rPr lang="en-GB" dirty="0">
                <a:solidFill>
                  <a:srgbClr val="0070C0"/>
                </a:solidFill>
              </a:rPr>
              <a:t>Generative Tools Drawbacks:</a:t>
            </a:r>
          </a:p>
          <a:p>
            <a:r>
              <a:rPr lang="en-GB" dirty="0" err="1"/>
              <a:t>Uizard's</a:t>
            </a:r>
            <a:r>
              <a:rPr lang="en-GB" dirty="0"/>
              <a:t> fixed templates may limit unique designs.</a:t>
            </a:r>
          </a:p>
          <a:p>
            <a:r>
              <a:rPr lang="en-GB" dirty="0" err="1"/>
              <a:t>Webador's</a:t>
            </a:r>
            <a:r>
              <a:rPr lang="en-GB" dirty="0"/>
              <a:t> simplicity might not allow for complex changes.</a:t>
            </a:r>
          </a:p>
          <a:p>
            <a:r>
              <a:rPr lang="en-GB" dirty="0"/>
              <a:t>ChatGPT versions could struggle with understanding detailed design needs.</a:t>
            </a:r>
          </a:p>
          <a:p>
            <a:r>
              <a:rPr lang="en-GB" dirty="0"/>
              <a:t>Lack of customization options may hinder creating standout designs.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F89FCF-E7FF-2649-2149-82DCBC38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>
            <a:normAutofit/>
          </a:bodyPr>
          <a:lstStyle/>
          <a:p>
            <a:r>
              <a:rPr lang="en-GB" dirty="0"/>
              <a:t>Highlighting Limitations of Tools</a:t>
            </a:r>
          </a:p>
        </p:txBody>
      </p:sp>
    </p:spTree>
    <p:extLst>
      <p:ext uri="{BB962C8B-B14F-4D97-AF65-F5344CB8AC3E}">
        <p14:creationId xmlns:p14="http://schemas.microsoft.com/office/powerpoint/2010/main" val="2603680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BEDC6-8E45-2D95-F4B5-BE8362E3D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" y="1732448"/>
            <a:ext cx="10972800" cy="482566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dirty="0">
                <a:solidFill>
                  <a:srgbClr val="0070C0"/>
                </a:solidFill>
              </a:rPr>
              <a:t>Tool Development:</a:t>
            </a:r>
          </a:p>
          <a:p>
            <a:r>
              <a:rPr lang="en-GB" dirty="0">
                <a:solidFill>
                  <a:schemeClr val="tx1"/>
                </a:solidFill>
              </a:rPr>
              <a:t>Update AI tools (</a:t>
            </a:r>
            <a:r>
              <a:rPr lang="en-GB" dirty="0" err="1">
                <a:solidFill>
                  <a:schemeClr val="tx1"/>
                </a:solidFill>
              </a:rPr>
              <a:t>Uizard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Webador</a:t>
            </a:r>
            <a:r>
              <a:rPr lang="en-GB" dirty="0">
                <a:solidFill>
                  <a:schemeClr val="tx1"/>
                </a:solidFill>
              </a:rPr>
              <a:t>, ChatGPT) for flexibility.</a:t>
            </a:r>
          </a:p>
          <a:p>
            <a:r>
              <a:rPr lang="en-GB" dirty="0">
                <a:solidFill>
                  <a:schemeClr val="tx1"/>
                </a:solidFill>
              </a:rPr>
              <a:t>Introduce customization options for unique designs since they are based on limited templates.</a:t>
            </a:r>
          </a:p>
          <a:p>
            <a:pPr marL="3690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36900" indent="0">
              <a:buNone/>
            </a:pPr>
            <a:r>
              <a:rPr lang="en-GB" dirty="0">
                <a:solidFill>
                  <a:srgbClr val="0070C0"/>
                </a:solidFill>
              </a:rPr>
              <a:t>User-</a:t>
            </a:r>
            <a:r>
              <a:rPr lang="en-GB" dirty="0" err="1">
                <a:solidFill>
                  <a:srgbClr val="0070C0"/>
                </a:solidFill>
              </a:rPr>
              <a:t>Centered</a:t>
            </a:r>
            <a:r>
              <a:rPr lang="en-GB" dirty="0">
                <a:solidFill>
                  <a:srgbClr val="0070C0"/>
                </a:solidFill>
              </a:rPr>
              <a:t> Design:</a:t>
            </a:r>
          </a:p>
          <a:p>
            <a:r>
              <a:rPr lang="en-GB" dirty="0">
                <a:solidFill>
                  <a:schemeClr val="tx1"/>
                </a:solidFill>
              </a:rPr>
              <a:t>Understand user preferences for tailored designs.</a:t>
            </a:r>
          </a:p>
          <a:p>
            <a:r>
              <a:rPr lang="en-GB" dirty="0">
                <a:solidFill>
                  <a:schemeClr val="tx1"/>
                </a:solidFill>
              </a:rPr>
              <a:t>Use feedback loops to refine interfaces.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GB" dirty="0">
                <a:solidFill>
                  <a:srgbClr val="0070C0"/>
                </a:solidFill>
              </a:rPr>
              <a:t>Comprehensive Analysis:</a:t>
            </a:r>
          </a:p>
          <a:p>
            <a:r>
              <a:rPr lang="en-GB" dirty="0">
                <a:solidFill>
                  <a:schemeClr val="tx1"/>
                </a:solidFill>
              </a:rPr>
              <a:t>Enhance AI tools (AIM, NIMA, saliency maps) for qualitative insights.</a:t>
            </a:r>
          </a:p>
          <a:p>
            <a:r>
              <a:rPr lang="en-GB" dirty="0">
                <a:solidFill>
                  <a:schemeClr val="tx1"/>
                </a:solidFill>
              </a:rPr>
              <a:t>Develop tools for holistic user interaction assessment (</a:t>
            </a:r>
            <a:r>
              <a:rPr lang="en-GB">
                <a:solidFill>
                  <a:schemeClr val="tx1"/>
                </a:solidFill>
              </a:rPr>
              <a:t>user-system interaction).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F89FCF-E7FF-2649-2149-82DCBC38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>
            <a:normAutofit/>
          </a:bodyPr>
          <a:lstStyle/>
          <a:p>
            <a:r>
              <a:rPr lang="en-GB" dirty="0"/>
              <a:t>How Can We Enhance Such Tools?</a:t>
            </a:r>
          </a:p>
        </p:txBody>
      </p:sp>
    </p:spTree>
    <p:extLst>
      <p:ext uri="{BB962C8B-B14F-4D97-AF65-F5344CB8AC3E}">
        <p14:creationId xmlns:p14="http://schemas.microsoft.com/office/powerpoint/2010/main" val="290381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A87B-AC04-BEE4-04E1-6A9656EC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37" y="416729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47439-DEAA-80B8-6281-19DEB2ADB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13" y="1248697"/>
            <a:ext cx="11513574" cy="5304503"/>
          </a:xfrm>
        </p:spPr>
        <p:txBody>
          <a:bodyPr/>
          <a:lstStyle/>
          <a:p>
            <a:r>
              <a:rPr lang="en-GB" sz="1800" dirty="0"/>
              <a:t>Generative AI generates new content based on a patterns it learns from existing datasets. </a:t>
            </a:r>
          </a:p>
          <a:p>
            <a:r>
              <a:rPr lang="en-GB" sz="1800" dirty="0"/>
              <a:t>Creating UI’s from various generative AI tools/websites using the same theme (furniture website).</a:t>
            </a:r>
          </a:p>
          <a:p>
            <a:r>
              <a:rPr lang="en-GB" sz="1800" dirty="0"/>
              <a:t>Implementing analytical AI tools on generative UIs. </a:t>
            </a:r>
          </a:p>
          <a:p>
            <a:r>
              <a:rPr lang="en-GB" sz="1800" dirty="0"/>
              <a:t>Compiling results in a presentable manner.</a:t>
            </a:r>
          </a:p>
          <a:p>
            <a:r>
              <a:rPr lang="en-GB" sz="1800" dirty="0"/>
              <a:t>Evaluation and discussion of results.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DF8B78-C173-5E20-5E0C-4840035CB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12319"/>
              </p:ext>
            </p:extLst>
          </p:nvPr>
        </p:nvGraphicFramePr>
        <p:xfrm>
          <a:off x="909384" y="3429000"/>
          <a:ext cx="10373231" cy="2904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997">
                  <a:extLst>
                    <a:ext uri="{9D8B030D-6E8A-4147-A177-3AD203B41FA5}">
                      <a16:colId xmlns:a16="http://schemas.microsoft.com/office/drawing/2014/main" val="1180049851"/>
                    </a:ext>
                  </a:extLst>
                </a:gridCol>
                <a:gridCol w="3775587">
                  <a:extLst>
                    <a:ext uri="{9D8B030D-6E8A-4147-A177-3AD203B41FA5}">
                      <a16:colId xmlns:a16="http://schemas.microsoft.com/office/drawing/2014/main" val="3983675350"/>
                    </a:ext>
                  </a:extLst>
                </a:gridCol>
                <a:gridCol w="3490647">
                  <a:extLst>
                    <a:ext uri="{9D8B030D-6E8A-4147-A177-3AD203B41FA5}">
                      <a16:colId xmlns:a16="http://schemas.microsoft.com/office/drawing/2014/main" val="1552907211"/>
                    </a:ext>
                  </a:extLst>
                </a:gridCol>
              </a:tblGrid>
              <a:tr h="565956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Uizard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Webador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ChatGPT 3.5 &amp; 4.0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826725"/>
                  </a:ext>
                </a:extLst>
              </a:tr>
              <a:tr h="56595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Open-source tool.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Free and paid plans.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Free and paid plans.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756441"/>
                  </a:ext>
                </a:extLst>
              </a:tr>
              <a:tr h="56595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Develops UI.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Develops UI and webpages.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Generates custom codes.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561300"/>
                  </a:ext>
                </a:extLst>
              </a:tr>
              <a:tr h="56617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Includes AI automation.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Includes AI automation.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Troubleshooting abilities.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959518"/>
                  </a:ext>
                </a:extLst>
              </a:tr>
              <a:tr h="565956">
                <a:tc gridSpan="2"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Smart content suggestion, automated design optimization, personalised user interaction.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Supports multiple languages. E.g. React, JS, HTML, etc.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37453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7179E4-400A-310A-6D6D-64AC456AEA0B}"/>
              </a:ext>
            </a:extLst>
          </p:cNvPr>
          <p:cNvSpPr txBox="1">
            <a:spLocks/>
          </p:cNvSpPr>
          <p:nvPr/>
        </p:nvSpPr>
        <p:spPr>
          <a:xfrm>
            <a:off x="9497356" y="6463805"/>
            <a:ext cx="3166592" cy="4208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Continues next page…</a:t>
            </a:r>
          </a:p>
        </p:txBody>
      </p:sp>
    </p:spTree>
    <p:extLst>
      <p:ext uri="{BB962C8B-B14F-4D97-AF65-F5344CB8AC3E}">
        <p14:creationId xmlns:p14="http://schemas.microsoft.com/office/powerpoint/2010/main" val="241436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3C5E-FB2B-353E-E099-BAB6BE3D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0" y="334297"/>
            <a:ext cx="11238271" cy="6086167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Tools mentioned in the previous slide provided various forms of UI.</a:t>
            </a:r>
          </a:p>
          <a:p>
            <a:r>
              <a:rPr lang="en-GB" dirty="0"/>
              <a:t>Following are the evaluation tools used.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AA2B87-A39B-6174-5DA8-4B5A4423D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86971"/>
              </p:ext>
            </p:extLst>
          </p:nvPr>
        </p:nvGraphicFramePr>
        <p:xfrm>
          <a:off x="801229" y="1976938"/>
          <a:ext cx="10373231" cy="305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997">
                  <a:extLst>
                    <a:ext uri="{9D8B030D-6E8A-4147-A177-3AD203B41FA5}">
                      <a16:colId xmlns:a16="http://schemas.microsoft.com/office/drawing/2014/main" val="1180049851"/>
                    </a:ext>
                  </a:extLst>
                </a:gridCol>
                <a:gridCol w="3775587">
                  <a:extLst>
                    <a:ext uri="{9D8B030D-6E8A-4147-A177-3AD203B41FA5}">
                      <a16:colId xmlns:a16="http://schemas.microsoft.com/office/drawing/2014/main" val="3983675350"/>
                    </a:ext>
                  </a:extLst>
                </a:gridCol>
                <a:gridCol w="3490647">
                  <a:extLst>
                    <a:ext uri="{9D8B030D-6E8A-4147-A177-3AD203B41FA5}">
                      <a16:colId xmlns:a16="http://schemas.microsoft.com/office/drawing/2014/main" val="1552907211"/>
                    </a:ext>
                  </a:extLst>
                </a:gridCol>
              </a:tblGrid>
              <a:tr h="565956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Saliency Tool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Aalto Interface Metrics(AIM)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NIMA SCORES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826725"/>
                  </a:ext>
                </a:extLst>
              </a:tr>
              <a:tr h="56595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Open source(Open cv-library)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Available on Website, created by Aalto University.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One of AIM metrics.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756441"/>
                  </a:ext>
                </a:extLst>
              </a:tr>
              <a:tr h="56595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Generates Heat Maps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It contains total 17 metrices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Calculated overall Nima score.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561300"/>
                  </a:ext>
                </a:extLst>
              </a:tr>
              <a:tr h="56617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Highlights area of attraction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Examines usability and various factors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Important metrics to examine visuals and aesthetics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959518"/>
                  </a:ext>
                </a:extLst>
              </a:tr>
              <a:tr h="56595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Gives overall saliency average score.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Each metrics is based on pre trained AI model.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Based on pre trained model.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374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56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61B40C-ACA8-115F-C79A-D1A91F04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37" y="416729"/>
            <a:ext cx="10353762" cy="970450"/>
          </a:xfrm>
        </p:spPr>
        <p:txBody>
          <a:bodyPr>
            <a:normAutofit/>
          </a:bodyPr>
          <a:lstStyle/>
          <a:p>
            <a:pPr algn="r"/>
            <a:r>
              <a:rPr lang="en-GB" dirty="0" err="1"/>
              <a:t>UIzard</a:t>
            </a:r>
            <a:r>
              <a:rPr lang="en-GB" dirty="0"/>
              <a:t> Output</a:t>
            </a:r>
          </a:p>
        </p:txBody>
      </p:sp>
      <p:pic>
        <p:nvPicPr>
          <p:cNvPr id="1026" name="Picture 19" descr="uizard1">
            <a:extLst>
              <a:ext uri="{FF2B5EF4-FFF2-40B4-BE49-F238E27FC236}">
                <a16:creationId xmlns:a16="http://schemas.microsoft.com/office/drawing/2014/main" id="{7DCC6334-8390-C109-8EBA-2EFCFEDA8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4"/>
          <a:stretch>
            <a:fillRect/>
          </a:stretch>
        </p:blipFill>
        <p:spPr bwMode="auto">
          <a:xfrm>
            <a:off x="0" y="0"/>
            <a:ext cx="4991100" cy="254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0" descr="uizard2">
            <a:extLst>
              <a:ext uri="{FF2B5EF4-FFF2-40B4-BE49-F238E27FC236}">
                <a16:creationId xmlns:a16="http://schemas.microsoft.com/office/drawing/2014/main" id="{F89441A6-1057-91B5-43ED-8B933DBB6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2363"/>
            <a:ext cx="4991100" cy="446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36802E9-02EE-8C2A-0ADD-1212482E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7CD98DC-296B-BA41-87EA-3E3ED0C5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1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F06D9B5-10DF-E9E6-6479-C7FE6F516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67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31" name="Picture 22" descr="uizard5">
            <a:extLst>
              <a:ext uri="{FF2B5EF4-FFF2-40B4-BE49-F238E27FC236}">
                <a16:creationId xmlns:a16="http://schemas.microsoft.com/office/drawing/2014/main" id="{6A778A90-822B-4285-C446-8E6187092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2" b="14178"/>
          <a:stretch>
            <a:fillRect/>
          </a:stretch>
        </p:blipFill>
        <p:spPr bwMode="auto">
          <a:xfrm>
            <a:off x="1" y="457200"/>
            <a:ext cx="2065328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21" descr="uizard3">
            <a:extLst>
              <a:ext uri="{FF2B5EF4-FFF2-40B4-BE49-F238E27FC236}">
                <a16:creationId xmlns:a16="http://schemas.microsoft.com/office/drawing/2014/main" id="{27B63C9E-ACEE-2812-776D-9582ECB9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5338"/>
            <a:ext cx="1965246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6F5E616D-850B-50CC-5D12-625A99027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9911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81EA307-E28E-F83D-668B-C6D47F26F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5337"/>
            <a:ext cx="49911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8A3031A-ED42-7425-2F00-15C901741FC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4937127"/>
            <a:ext cx="4991100" cy="16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1" name="Picture 10" descr="uizard5">
            <a:extLst>
              <a:ext uri="{FF2B5EF4-FFF2-40B4-BE49-F238E27FC236}">
                <a16:creationId xmlns:a16="http://schemas.microsoft.com/office/drawing/2014/main" id="{313C0F6F-4A8E-8990-8E8A-15CB3900C4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473" b="14179"/>
          <a:stretch>
            <a:fillRect/>
          </a:stretch>
        </p:blipFill>
        <p:spPr>
          <a:xfrm>
            <a:off x="7146925" y="2073240"/>
            <a:ext cx="5045075" cy="1610360"/>
          </a:xfrm>
          <a:prstGeom prst="rect">
            <a:avLst/>
          </a:prstGeom>
        </p:spPr>
      </p:pic>
      <p:pic>
        <p:nvPicPr>
          <p:cNvPr id="12" name="Picture 11" descr="uizard3">
            <a:extLst>
              <a:ext uri="{FF2B5EF4-FFF2-40B4-BE49-F238E27FC236}">
                <a16:creationId xmlns:a16="http://schemas.microsoft.com/office/drawing/2014/main" id="{E2D51F45-CFB1-426A-FFEB-E8CE5A088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6925" y="3683600"/>
            <a:ext cx="5045075" cy="31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9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292B-4A31-DADC-34B4-7D1C70D1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17" y="2941975"/>
            <a:ext cx="10353762" cy="970450"/>
          </a:xfrm>
        </p:spPr>
        <p:txBody>
          <a:bodyPr/>
          <a:lstStyle/>
          <a:p>
            <a:pPr algn="l"/>
            <a:r>
              <a:rPr lang="en-GB" dirty="0" err="1"/>
              <a:t>Webador</a:t>
            </a:r>
            <a:r>
              <a:rPr lang="en-GB" dirty="0"/>
              <a:t>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FB965-131A-E48D-193F-1FF78BB3F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303" y="0"/>
            <a:ext cx="5820697" cy="685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101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A9DB-C221-E954-377B-9913A375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46" y="2943775"/>
            <a:ext cx="10353762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ChatGPT 3.5</a:t>
            </a:r>
            <a:br>
              <a:rPr lang="en-GB" dirty="0"/>
            </a:br>
            <a:r>
              <a:rPr lang="en-GB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FF35A-4258-A1B2-147E-F490F9109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955" y="0"/>
            <a:ext cx="699204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913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23D9-D6A3-CB7C-147C-6CB3F13A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35563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ChatGPT 4.0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4524C-1BF3-9AFC-D138-99D3BC5AE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945" y="1406013"/>
            <a:ext cx="8965055" cy="5440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701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DF13-E2C6-9066-C714-70BE0628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Metrics of </a:t>
            </a:r>
            <a:r>
              <a:rPr lang="en-GB" dirty="0" err="1"/>
              <a:t>UIzard</a:t>
            </a:r>
            <a:r>
              <a:rPr lang="en-GB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97FE-3370-8EF0-B010-0DF813CF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732449"/>
            <a:ext cx="5005223" cy="469293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1800" dirty="0"/>
              <a:t>The spider charts illustrates the eight AIM metrics used to assess the visual appeal and aesthetics of </a:t>
            </a:r>
            <a:r>
              <a:rPr lang="en-GB" sz="1800" dirty="0" err="1"/>
              <a:t>UIzard’s</a:t>
            </a:r>
            <a:r>
              <a:rPr lang="en-GB" sz="1800" dirty="0"/>
              <a:t> outputs.</a:t>
            </a:r>
          </a:p>
          <a:p>
            <a:pPr marL="36900" indent="0">
              <a:buNone/>
            </a:pPr>
            <a:r>
              <a:rPr lang="en-GB" sz="1800" dirty="0"/>
              <a:t>REPRESENTS;</a:t>
            </a:r>
          </a:p>
          <a:p>
            <a:r>
              <a:rPr lang="en-GB" sz="1800" dirty="0"/>
              <a:t>Clean and simple design.</a:t>
            </a:r>
          </a:p>
          <a:p>
            <a:r>
              <a:rPr lang="en-GB" sz="1800" dirty="0"/>
              <a:t>Good balance of </a:t>
            </a:r>
            <a:r>
              <a:rPr lang="en-GB" sz="1800" dirty="0" err="1"/>
              <a:t>colors</a:t>
            </a:r>
            <a:r>
              <a:rPr lang="en-GB" sz="1800" dirty="0"/>
              <a:t>.</a:t>
            </a:r>
          </a:p>
          <a:p>
            <a:r>
              <a:rPr lang="en-GB" sz="1800" dirty="0"/>
              <a:t>Not too busy or crowded.</a:t>
            </a:r>
          </a:p>
          <a:p>
            <a:r>
              <a:rPr lang="en-GB" sz="1800" dirty="0"/>
              <a:t>Needs more standout elements to catch the eye.</a:t>
            </a:r>
          </a:p>
          <a:p>
            <a:r>
              <a:rPr lang="en-GB" sz="1800" dirty="0"/>
              <a:t>Other design features weren't checked or shown.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DD29FBE-65E1-FCDA-C024-B50EF644D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5366312"/>
              </p:ext>
            </p:extLst>
          </p:nvPr>
        </p:nvGraphicFramePr>
        <p:xfrm>
          <a:off x="6090676" y="2390225"/>
          <a:ext cx="5820697" cy="4035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8417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1064</TotalTime>
  <Words>1173</Words>
  <Application>Microsoft Office PowerPoint</Application>
  <PresentationFormat>Widescreen</PresentationFormat>
  <Paragraphs>213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Calisto MT</vt:lpstr>
      <vt:lpstr>Segoe UI</vt:lpstr>
      <vt:lpstr>Söhne</vt:lpstr>
      <vt:lpstr>Times New Roman</vt:lpstr>
      <vt:lpstr>Wingdings</vt:lpstr>
      <vt:lpstr>Wingdings 2</vt:lpstr>
      <vt:lpstr>Slate</vt:lpstr>
      <vt:lpstr>Interface Intelligence</vt:lpstr>
      <vt:lpstr>Prologue</vt:lpstr>
      <vt:lpstr>Approach</vt:lpstr>
      <vt:lpstr>PowerPoint Presentation</vt:lpstr>
      <vt:lpstr>UIzard Output</vt:lpstr>
      <vt:lpstr>Webador Output</vt:lpstr>
      <vt:lpstr>ChatGPT 3.5 Output</vt:lpstr>
      <vt:lpstr>ChatGPT 4.0 Output</vt:lpstr>
      <vt:lpstr>Performance Metrics of UIzard Output</vt:lpstr>
      <vt:lpstr>Performance Metrics of UIzard Output</vt:lpstr>
      <vt:lpstr>Performance Metrics of Webador Output</vt:lpstr>
      <vt:lpstr>Performance Metrics of ChatGPT 3.5 Output</vt:lpstr>
      <vt:lpstr>Performance Metrics of ChatGPT 4.0 Output</vt:lpstr>
      <vt:lpstr>Key points from AIM results</vt:lpstr>
      <vt:lpstr>Saliency Outcome of UIzard</vt:lpstr>
      <vt:lpstr>Saliency Outcome of Webador</vt:lpstr>
      <vt:lpstr>Saliency Outcome Chat GPT 3.5/4.0</vt:lpstr>
      <vt:lpstr>Nima Score Outcome</vt:lpstr>
      <vt:lpstr>How This Research Makes a Difference?</vt:lpstr>
      <vt:lpstr>Highlighting Limitations of Tools</vt:lpstr>
      <vt:lpstr>How Can We Enhance Such Tools?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Intelligence</dc:title>
  <dc:creator>Saim Rao</dc:creator>
  <cp:lastModifiedBy>Saim Rao</cp:lastModifiedBy>
  <cp:revision>1</cp:revision>
  <dcterms:created xsi:type="dcterms:W3CDTF">2024-04-25T20:47:10Z</dcterms:created>
  <dcterms:modified xsi:type="dcterms:W3CDTF">2024-05-02T03:35:16Z</dcterms:modified>
</cp:coreProperties>
</file>