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GrainPalette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Deep Learning Odyssey in Rice Type Classification Through Transfer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GrainPalette is a rice type classification AI tool using deep learning.</a:t>
            </a:r>
          </a:p>
          <a:p>
            <a:r>
              <a:t>It allows users to upload an image of a rice grain and receive an accurate prediction of its type.</a:t>
            </a:r>
          </a:p>
          <a:p>
            <a:r>
              <a:t>Built using MobileNetV2 and CNN, it identifies 5 rice varieties, aiding farmers, researchers, and gardeners.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Windows 8 Machine</a:t>
            </a:r>
          </a:p>
          <a:p>
            <a:r>
              <a:t>- Two Web Browsers Installed</a:t>
            </a:r>
          </a:p>
          <a:p>
            <a:r>
              <a:t>- Internet Bandwidth: 30 Mbps or higher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Farmers' Crop Planning</a:t>
            </a:r>
          </a:p>
          <a:p>
            <a:r>
              <a:t>2. Research and Agricultural Extension Services</a:t>
            </a:r>
          </a:p>
          <a:p>
            <a:r>
              <a:t>3. Home Gardening and Education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Preprocessing with ImageDataGenerator</a:t>
            </a:r>
          </a:p>
          <a:p>
            <a:r>
              <a:t>- Transfer Learning using MobileNetV2</a:t>
            </a:r>
          </a:p>
          <a:p>
            <a:r>
              <a:t>- Dense Classifier Layer for Rice Type Prediction</a:t>
            </a:r>
          </a:p>
          <a:p>
            <a:r>
              <a:t>- Model Trained and Validated on Labeled Image 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Optimizer: Adam</a:t>
            </a:r>
          </a:p>
          <a:p>
            <a:r>
              <a:t>- Loss Function: Categorical Crossentropy</a:t>
            </a:r>
          </a:p>
          <a:p>
            <a:r>
              <a:t>- Input Image Size: 224x224</a:t>
            </a:r>
          </a:p>
          <a:p>
            <a:r>
              <a:t>- Epochs: 10</a:t>
            </a:r>
          </a:p>
          <a:p>
            <a:r>
              <a:t>- Accuracy and Validation Accuracy Tracked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model outputs the predicted rice type with confidence scores.</a:t>
            </a:r>
          </a:p>
          <a:p>
            <a:r>
              <a:t>Performance is visualized using accuracy plots.</a:t>
            </a:r>
          </a:p>
          <a:p>
            <a:r>
              <a:t>Model is saved as 'rice_type_classifier.h5'.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Expand to more rice types</a:t>
            </a:r>
          </a:p>
          <a:p>
            <a:r>
              <a:t>- Improve accuracy using fine-tuning</a:t>
            </a:r>
          </a:p>
          <a:p>
            <a:r>
              <a:t>- Deploy as mobile/web application with Gradio or Streamlit</a:t>
            </a:r>
          </a:p>
          <a:p>
            <a:r>
              <a:t>- Enable multilingual farmer assistance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