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1.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9" r:id="rId6"/>
  </p:sldMasterIdLst>
  <p:notesMasterIdLst>
    <p:notesMasterId r:id="rId7"/>
  </p:notesMasterIdLst>
  <p:sldIdLst>
    <p:sldId id="256" r:id="rId8"/>
  </p:sldIdLst>
  <p:sldSz cy="6858000" cx="12192000"/>
  <p:notesSz cx="6858000" cy="9144000"/>
  <p:embeddedFontLst>
    <p:embeddedFont>
      <p:font typeface="Arial Black"/>
      <p:regular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41">
          <p15:clr>
            <a:srgbClr val="A4A3A4"/>
          </p15:clr>
        </p15:guide>
        <p15:guide id="2" pos="3659">
          <p15:clr>
            <a:srgbClr val="A4A3A4"/>
          </p15:clr>
        </p15:guide>
      </p15:sldGuideLst>
    </p:ext>
    <p:ext uri="http://customooxmlschemas.google.com/">
      <go:slidesCustomData xmlns:go="http://customooxmlschemas.google.com/" r:id="rId10" roundtripDataSignature="AMtx7mir8HgLjVXms+Nn0Mm4cHmOOF1o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8101D56-C327-48F4-B16B-72B6720419CB}">
  <a:tblStyle styleId="{18101D56-C327-48F4-B16B-72B6720419CB}" styleName="Table_0">
    <a:wholeTbl>
      <a:tcTxStyle b="off" i="off">
        <a:font>
          <a:latin typeface="Verdana"/>
          <a:ea typeface="Verdana"/>
          <a:cs typeface="Verdana"/>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2">
              <a:alpha val="20000"/>
            </a:schemeClr>
          </a:solidFill>
        </a:fill>
      </a:tcStyle>
    </a:band1H>
    <a:band2H>
      <a:tcTxStyle/>
    </a:band2H>
    <a:band1V>
      <a:tcTxStyle/>
      <a:tcStyle>
        <a:fill>
          <a:solidFill>
            <a:schemeClr val="accent2">
              <a:alpha val="20000"/>
            </a:schemeClr>
          </a:solidFill>
        </a:fill>
      </a:tcStyle>
    </a:band1V>
    <a:band2V>
      <a:tcTxStyle/>
    </a:band2V>
    <a:lastCol>
      <a:tcTxStyle b="on" i="off"/>
    </a:lastCol>
    <a:firstCol>
      <a:tcTxStyle b="on" i="off"/>
    </a:firstCol>
    <a:lastRow>
      <a:tcTxStyle b="on" i="off"/>
      <a:tcStyle>
        <a:tcBdr>
          <a:top>
            <a:ln cap="flat" cmpd="sng" w="12700">
              <a:solidFill>
                <a:schemeClr val="accent2"/>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2"/>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41" orient="horz"/>
        <p:guide pos="3659"/>
      </p:guideLst>
    </p:cSldViewPr>
  </p:slideViewPr>
</p:viewPr>
</file>

<file path=ppt/_rels/presentation.xml.rels><?xml version="1.0" encoding="UTF-8" standalone="yes"?><Relationships xmlns="http://schemas.openxmlformats.org/package/2006/relationships"><Relationship Id="rId10"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ArialBlack-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900" u="none" cap="none" strike="noStrike">
                <a:solidFill>
                  <a:schemeClr val="dk1"/>
                </a:solidFill>
                <a:latin typeface="Verdana"/>
                <a:ea typeface="Verdana"/>
                <a:cs typeface="Verdana"/>
                <a:sym typeface="Verdana"/>
              </a:defRPr>
            </a:lvl1pPr>
            <a:lvl2pPr indent="-228600" lvl="1" marL="9144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2pPr>
            <a:lvl3pPr indent="-228600" lvl="2" marL="13716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3pPr>
            <a:lvl4pPr indent="-228600" lvl="3" marL="18288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4pPr>
            <a:lvl5pPr indent="-228600" lvl="4" marL="22860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5pPr>
            <a:lvl6pPr indent="-228600" lvl="5" marL="27432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6pPr>
            <a:lvl7pPr indent="-228600" lvl="6" marL="32004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7pPr>
            <a:lvl8pPr indent="-228600" lvl="7" marL="36576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8pPr>
            <a:lvl9pPr indent="-228600" lvl="8" marL="41148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900" u="none" cap="none" strike="noStrike">
                <a:solidFill>
                  <a:schemeClr val="dk1"/>
                </a:solidFill>
                <a:latin typeface="Verdana"/>
                <a:ea typeface="Verdana"/>
                <a:cs typeface="Verdana"/>
                <a:sym typeface="Verdana"/>
              </a:rPr>
              <a:t>‹#›</a:t>
            </a:fld>
            <a:endParaRPr b="0" i="0" sz="900" u="none" cap="none" strike="noStrike">
              <a:solidFill>
                <a:schemeClr val="dk1"/>
              </a:solidFill>
              <a:latin typeface="Verdana"/>
              <a:ea typeface="Verdana"/>
              <a:cs typeface="Verdana"/>
              <a:sym typeface="Verdan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4" name="Google Shape;21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1" Type="http://schemas.openxmlformats.org/officeDocument/2006/relationships/image" Target="../media/image1.png"/><Relationship Id="rId10" Type="http://schemas.openxmlformats.org/officeDocument/2006/relationships/hyperlink" Target="http://www.facebook.com/capgemini" TargetMode="External"/><Relationship Id="rId13" Type="http://schemas.openxmlformats.org/officeDocument/2006/relationships/hyperlink" Target="https://www.capgemini.com/insights-data" TargetMode="External"/><Relationship Id="rId12"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hyperlink" Target="http://www.linkedin.com/company/capgemini" TargetMode="External"/><Relationship Id="rId3" Type="http://schemas.openxmlformats.org/officeDocument/2006/relationships/image" Target="../media/image9.png"/><Relationship Id="rId4" Type="http://schemas.openxmlformats.org/officeDocument/2006/relationships/hyperlink" Target="http://www.slideshare.net/capgemini" TargetMode="External"/><Relationship Id="rId9" Type="http://schemas.openxmlformats.org/officeDocument/2006/relationships/image" Target="../media/image14.png"/><Relationship Id="rId5" Type="http://schemas.openxmlformats.org/officeDocument/2006/relationships/image" Target="../media/image8.png"/><Relationship Id="rId6" Type="http://schemas.openxmlformats.org/officeDocument/2006/relationships/hyperlink" Target="http://www.twitter.com/capgemini" TargetMode="External"/><Relationship Id="rId7" Type="http://schemas.openxmlformats.org/officeDocument/2006/relationships/image" Target="../media/image12.png"/><Relationship Id="rId8" Type="http://schemas.openxmlformats.org/officeDocument/2006/relationships/hyperlink" Target="http://www.youtube.com/capgeminimedia" TargetMode="Externa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Pager Template 2017 NL">
  <p:cSld name="OnePager Template 2017 NL">
    <p:spTree>
      <p:nvGrpSpPr>
        <p:cNvPr id="18"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b="0" l="0" r="0" t="0"/>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70AD"/>
                </a:solidFill>
                <a:latin typeface="Verdana"/>
                <a:ea typeface="Verdana"/>
                <a:cs typeface="Verdana"/>
                <a:sym typeface="Verdana"/>
              </a:rPr>
              <a:t>Strengths</a:t>
            </a:r>
            <a:endParaRPr/>
          </a:p>
        </p:txBody>
      </p:sp>
      <p:sp>
        <p:nvSpPr>
          <p:cNvPr id="21" name="Google Shape;21;p3"/>
          <p:cNvSpPr txBox="1"/>
          <p:nvPr/>
        </p:nvSpPr>
        <p:spPr>
          <a:xfrm>
            <a:off x="5157789" y="2538372"/>
            <a:ext cx="1876425" cy="2778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70AD"/>
                </a:solidFill>
                <a:latin typeface="Verdana"/>
                <a:ea typeface="Verdana"/>
                <a:cs typeface="Verdana"/>
                <a:sym typeface="Verdana"/>
              </a:rPr>
              <a:t>Achievement </a:t>
            </a:r>
            <a:endParaRPr/>
          </a:p>
        </p:txBody>
      </p:sp>
      <p:sp>
        <p:nvSpPr>
          <p:cNvPr id="22" name="Google Shape;22;p3"/>
          <p:cNvSpPr txBox="1"/>
          <p:nvPr/>
        </p:nvSpPr>
        <p:spPr>
          <a:xfrm>
            <a:off x="9366250" y="320675"/>
            <a:ext cx="2779713"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70AD"/>
                </a:solidFill>
                <a:latin typeface="Verdana"/>
                <a:ea typeface="Verdana"/>
                <a:cs typeface="Verdana"/>
                <a:sym typeface="Verdana"/>
              </a:rPr>
              <a:t>Education and certificates</a:t>
            </a:r>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Verdana"/>
                  <a:ea typeface="Verdana"/>
                  <a:cs typeface="Verdana"/>
                  <a:sym typeface="Verdana"/>
                </a:rPr>
                <a:t>Base Location:</a:t>
              </a:r>
              <a:endParaRPr/>
            </a:p>
          </p:txBody>
        </p:sp>
        <p:sp>
          <p:nvSpPr>
            <p:cNvPr id="25" name="Google Shape;25;p3"/>
            <p:cNvSpPr txBox="1"/>
            <p:nvPr/>
          </p:nvSpPr>
          <p:spPr>
            <a:xfrm>
              <a:off x="2385583" y="1628598"/>
              <a:ext cx="1141842" cy="2124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Verdana"/>
                  <a:ea typeface="Verdana"/>
                  <a:cs typeface="Verdana"/>
                  <a:sym typeface="Verdana"/>
                </a:rPr>
                <a:t>Email ID:</a:t>
              </a:r>
              <a:endParaRPr/>
            </a:p>
          </p:txBody>
        </p:sp>
        <p:sp>
          <p:nvSpPr>
            <p:cNvPr id="26" name="Google Shape;26;p3"/>
            <p:cNvSpPr txBox="1"/>
            <p:nvPr/>
          </p:nvSpPr>
          <p:spPr>
            <a:xfrm>
              <a:off x="2385583" y="1820404"/>
              <a:ext cx="1141842" cy="2124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Verdana"/>
                  <a:ea typeface="Verdana"/>
                  <a:cs typeface="Verdana"/>
                  <a:sym typeface="Verdana"/>
                </a:rPr>
                <a:t>Mobile No:</a:t>
              </a:r>
              <a:endParaRPr/>
            </a:p>
          </p:txBody>
        </p:sp>
        <p:sp>
          <p:nvSpPr>
            <p:cNvPr id="27" name="Google Shape;27;p3"/>
            <p:cNvSpPr/>
            <p:nvPr/>
          </p:nvSpPr>
          <p:spPr>
            <a:xfrm>
              <a:off x="2384425" y="1239838"/>
              <a:ext cx="1104784" cy="8985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Verdana"/>
                <a:ea typeface="Verdana"/>
                <a:cs typeface="Verdana"/>
                <a:sym typeface="Verdana"/>
              </a:rPr>
              <a:t>Grade:</a:t>
            </a:r>
            <a:endParaRPr/>
          </a:p>
        </p:txBody>
      </p:sp>
      <p:pic>
        <p:nvPicPr>
          <p:cNvPr descr="Strengths" id="29" name="Google Shape;29;p3"/>
          <p:cNvPicPr preferRelativeResize="0"/>
          <p:nvPr/>
        </p:nvPicPr>
        <p:blipFill rotWithShape="1">
          <a:blip r:embed="rId3">
            <a:alphaModFix/>
          </a:blip>
          <a:srcRect b="0" l="0" r="0" t="0"/>
          <a:stretch/>
        </p:blipFill>
        <p:spPr>
          <a:xfrm>
            <a:off x="77788" y="2133600"/>
            <a:ext cx="611187" cy="612775"/>
          </a:xfrm>
          <a:prstGeom prst="rect">
            <a:avLst/>
          </a:prstGeom>
          <a:noFill/>
          <a:ln>
            <a:noFill/>
          </a:ln>
        </p:spPr>
      </p:pic>
      <p:pic>
        <p:nvPicPr>
          <p:cNvPr descr="Achievement, trophy icon" id="30" name="Google Shape;30;p3"/>
          <p:cNvPicPr preferRelativeResize="0"/>
          <p:nvPr/>
        </p:nvPicPr>
        <p:blipFill rotWithShape="1">
          <a:blip r:embed="rId4">
            <a:alphaModFix/>
          </a:blip>
          <a:srcRect b="0" l="0" r="0" t="0"/>
          <a:stretch/>
        </p:blipFill>
        <p:spPr>
          <a:xfrm>
            <a:off x="4740275" y="2362200"/>
            <a:ext cx="446088" cy="446087"/>
          </a:xfrm>
          <a:prstGeom prst="rect">
            <a:avLst/>
          </a:prstGeom>
          <a:noFill/>
          <a:ln>
            <a:noFill/>
          </a:ln>
        </p:spPr>
      </p:pic>
      <p:sp>
        <p:nvSpPr>
          <p:cNvPr id="31" name="Google Shape;31;p3"/>
          <p:cNvSpPr txBox="1"/>
          <p:nvPr>
            <p:ph idx="1" type="body"/>
          </p:nvPr>
        </p:nvSpPr>
        <p:spPr>
          <a:xfrm>
            <a:off x="4836699" y="2995865"/>
            <a:ext cx="4009644" cy="3621503"/>
          </a:xfrm>
          <a:prstGeom prst="rect">
            <a:avLst/>
          </a:prstGeom>
          <a:noFill/>
          <a:ln>
            <a:noFill/>
          </a:ln>
        </p:spPr>
        <p:txBody>
          <a:bodyPr anchorCtr="0" anchor="t" bIns="0" lIns="0" spcFirstLastPara="1" rIns="0" wrap="square" tIns="0">
            <a:noAutofit/>
          </a:bodyPr>
          <a:lstStyle>
            <a:lvl1pPr indent="-228600" lvl="0" marL="457200" algn="l">
              <a:lnSpc>
                <a:spcPct val="150000"/>
              </a:lnSpc>
              <a:spcBef>
                <a:spcPts val="1000"/>
              </a:spcBef>
              <a:spcAft>
                <a:spcPts val="0"/>
              </a:spcAft>
              <a:buClr>
                <a:schemeClr val="dk1"/>
              </a:buClr>
              <a:buSzPts val="1000"/>
              <a:buNone/>
              <a:defRPr i="0" sz="1000" u="none"/>
            </a:lvl1pPr>
            <a:lvl2pPr indent="-342900" lvl="1" marL="914400" algn="l">
              <a:lnSpc>
                <a:spcPct val="114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
          <p:cNvSpPr txBox="1"/>
          <p:nvPr>
            <p:ph idx="2" type="body"/>
          </p:nvPr>
        </p:nvSpPr>
        <p:spPr>
          <a:xfrm>
            <a:off x="2468282" y="290679"/>
            <a:ext cx="6223654" cy="306703"/>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2100"/>
              <a:buNone/>
              <a:defRPr b="1" sz="2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
          <p:cNvSpPr txBox="1"/>
          <p:nvPr>
            <p:ph idx="3" type="body"/>
          </p:nvPr>
        </p:nvSpPr>
        <p:spPr>
          <a:xfrm>
            <a:off x="2468279" y="665942"/>
            <a:ext cx="6056596" cy="321205"/>
          </a:xfrm>
          <a:prstGeom prst="rect">
            <a:avLst/>
          </a:prstGeom>
          <a:noFill/>
          <a:ln>
            <a:noFill/>
          </a:ln>
        </p:spPr>
        <p:txBody>
          <a:bodyPr anchorCtr="0" anchor="t" bIns="0" lIns="0" spcFirstLastPara="1" rIns="0" wrap="square" tIns="0">
            <a:noAutofit/>
          </a:bodyPr>
          <a:lstStyle>
            <a:lvl1pPr indent="-228600" lvl="0" marL="457200" marR="0" algn="l">
              <a:lnSpc>
                <a:spcPct val="157142"/>
              </a:lnSpc>
              <a:spcBef>
                <a:spcPts val="0"/>
              </a:spcBef>
              <a:spcAft>
                <a:spcPts val="0"/>
              </a:spcAft>
              <a:buClr>
                <a:schemeClr val="lt1"/>
              </a:buClr>
              <a:buSzPts val="1400"/>
              <a:buFont typeface="Arial"/>
              <a:buNone/>
              <a:defRPr sz="1400">
                <a:solidFill>
                  <a:schemeClr val="lt1"/>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
          <p:cNvSpPr txBox="1"/>
          <p:nvPr>
            <p:ph idx="4" type="body"/>
          </p:nvPr>
        </p:nvSpPr>
        <p:spPr>
          <a:xfrm>
            <a:off x="3696643" y="1280458"/>
            <a:ext cx="2373312" cy="295449"/>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3"/>
          <p:cNvSpPr/>
          <p:nvPr>
            <p:ph idx="5" type="pic"/>
          </p:nvPr>
        </p:nvSpPr>
        <p:spPr>
          <a:xfrm>
            <a:off x="383259" y="287492"/>
            <a:ext cx="1734208" cy="1735628"/>
          </a:xfrm>
          <a:prstGeom prst="ellipse">
            <a:avLst/>
          </a:prstGeom>
          <a:solidFill>
            <a:schemeClr val="lt1"/>
          </a:solidFill>
          <a:ln>
            <a:noFill/>
          </a:ln>
        </p:spPr>
      </p:sp>
      <p:sp>
        <p:nvSpPr>
          <p:cNvPr id="36" name="Google Shape;36;p3"/>
          <p:cNvSpPr txBox="1"/>
          <p:nvPr>
            <p:ph idx="6" type="body"/>
          </p:nvPr>
        </p:nvSpPr>
        <p:spPr>
          <a:xfrm>
            <a:off x="3696026" y="1501534"/>
            <a:ext cx="2373312" cy="32539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
          <p:cNvSpPr txBox="1"/>
          <p:nvPr>
            <p:ph idx="7" type="body"/>
          </p:nvPr>
        </p:nvSpPr>
        <p:spPr>
          <a:xfrm>
            <a:off x="3685536" y="1711595"/>
            <a:ext cx="2373312" cy="33025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
          <p:cNvSpPr txBox="1"/>
          <p:nvPr>
            <p:ph idx="8" type="body"/>
          </p:nvPr>
        </p:nvSpPr>
        <p:spPr>
          <a:xfrm>
            <a:off x="383259" y="2995866"/>
            <a:ext cx="4056394" cy="3621502"/>
          </a:xfrm>
          <a:prstGeom prst="rect">
            <a:avLst/>
          </a:prstGeom>
          <a:noFill/>
          <a:ln>
            <a:noFill/>
          </a:ln>
        </p:spPr>
        <p:txBody>
          <a:bodyPr anchorCtr="0" anchor="t" bIns="0" lIns="0" spcFirstLastPara="1" rIns="0" wrap="square" tIns="0">
            <a:noAutofit/>
          </a:bodyPr>
          <a:lstStyle>
            <a:lvl1pPr indent="-228600" lvl="0" marL="457200" algn="l">
              <a:lnSpc>
                <a:spcPct val="114000"/>
              </a:lnSpc>
              <a:spcBef>
                <a:spcPts val="1000"/>
              </a:spcBef>
              <a:spcAft>
                <a:spcPts val="0"/>
              </a:spcAft>
              <a:buClr>
                <a:schemeClr val="dk1"/>
              </a:buClr>
              <a:buSzPts val="1000"/>
              <a:buNone/>
              <a:defRPr sz="1000" u="none"/>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
          <p:cNvSpPr txBox="1"/>
          <p:nvPr>
            <p:ph idx="9" type="body"/>
          </p:nvPr>
        </p:nvSpPr>
        <p:spPr>
          <a:xfrm>
            <a:off x="3690158" y="1891703"/>
            <a:ext cx="2373312" cy="33025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 Slide 2">
    <p:spTree>
      <p:nvGrpSpPr>
        <p:cNvPr id="95" name="Shape 95"/>
        <p:cNvGrpSpPr/>
        <p:nvPr/>
      </p:nvGrpSpPr>
      <p:grpSpPr>
        <a:xfrm>
          <a:off x="0" y="0"/>
          <a:ext cx="0" cy="0"/>
          <a:chOff x="0" y="0"/>
          <a:chExt cx="0" cy="0"/>
        </a:xfrm>
      </p:grpSpPr>
      <p:sp>
        <p:nvSpPr>
          <p:cNvPr id="96" name="Google Shape;96;p12"/>
          <p:cNvSpPr/>
          <p:nvPr/>
        </p:nvSpPr>
        <p:spPr>
          <a:xfrm>
            <a:off x="1009650" y="0"/>
            <a:ext cx="11182350" cy="6858000"/>
          </a:xfrm>
          <a:custGeom>
            <a:rect b="b" l="l" r="r" t="t"/>
            <a:pathLst>
              <a:path extrusionOk="0" h="4320" w="7044">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rect b="b" l="l" r="r" t="t"/>
              <a:pathLst>
                <a:path extrusionOk="0" h="154" w="189">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rect b="b" l="l" r="r" t="t"/>
              <a:pathLst>
                <a:path extrusionOk="0" h="359" w="1328">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rect b="b" l="l" r="r" t="t"/>
              <a:pathLst>
                <a:path extrusionOk="0" h="39" w="37">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rect b="b" l="l" r="r" t="t"/>
              <a:pathLst>
                <a:path extrusionOk="0" h="38" w="34">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rect b="b" l="l" r="r" t="t"/>
              <a:pathLst>
                <a:path extrusionOk="0" h="243" w="287">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sp>
        <p:nvSpPr>
          <p:cNvPr id="103" name="Google Shape;103;p12"/>
          <p:cNvSpPr txBox="1"/>
          <p:nvPr>
            <p:ph idx="1" type="subTitle"/>
          </p:nvPr>
        </p:nvSpPr>
        <p:spPr>
          <a:xfrm>
            <a:off x="5665976" y="1690688"/>
            <a:ext cx="6234859" cy="1126046"/>
          </a:xfrm>
          <a:prstGeom prst="rect">
            <a:avLst/>
          </a:prstGeom>
          <a:noFill/>
          <a:ln>
            <a:noFill/>
          </a:ln>
        </p:spPr>
        <p:txBody>
          <a:bodyPr anchorCtr="0" anchor="t" bIns="0" lIns="0" spcFirstLastPara="1" rIns="0" wrap="square" tIns="0">
            <a:normAutofit/>
          </a:bodyPr>
          <a:lstStyle>
            <a:lvl1pPr lvl="0" marR="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04" name="Google Shape;104;p12"/>
          <p:cNvSpPr txBox="1"/>
          <p:nvPr>
            <p:ph type="title"/>
          </p:nvPr>
        </p:nvSpPr>
        <p:spPr>
          <a:xfrm>
            <a:off x="5655320" y="622300"/>
            <a:ext cx="6260455" cy="1068388"/>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333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Master">
  <p:cSld name="Content Master">
    <p:spTree>
      <p:nvGrpSpPr>
        <p:cNvPr id="140" name="Shape 140"/>
        <p:cNvGrpSpPr/>
        <p:nvPr/>
      </p:nvGrpSpPr>
      <p:grpSpPr>
        <a:xfrm>
          <a:off x="0" y="0"/>
          <a:ext cx="0" cy="0"/>
          <a:chOff x="0" y="0"/>
          <a:chExt cx="0" cy="0"/>
        </a:xfrm>
      </p:grpSpPr>
      <p:sp>
        <p:nvSpPr>
          <p:cNvPr id="141" name="Google Shape;141;p14"/>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14"/>
          <p:cNvSpPr txBox="1"/>
          <p:nvPr>
            <p:ph idx="1" type="body"/>
          </p:nvPr>
        </p:nvSpPr>
        <p:spPr>
          <a:xfrm>
            <a:off x="398021" y="1494771"/>
            <a:ext cx="11793979" cy="4643751"/>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b="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228600" lvl="4" marL="2286000" algn="l">
              <a:spcBef>
                <a:spcPts val="600"/>
              </a:spcBef>
              <a:spcAft>
                <a:spcPts val="0"/>
              </a:spcAft>
              <a:buSzPts val="17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amp; Heading">
  <p:cSld name="1_Content &amp; Heading">
    <p:spTree>
      <p:nvGrpSpPr>
        <p:cNvPr id="143" name="Shape 143"/>
        <p:cNvGrpSpPr/>
        <p:nvPr/>
      </p:nvGrpSpPr>
      <p:grpSpPr>
        <a:xfrm>
          <a:off x="0" y="0"/>
          <a:ext cx="0" cy="0"/>
          <a:chOff x="0" y="0"/>
          <a:chExt cx="0" cy="0"/>
        </a:xfrm>
      </p:grpSpPr>
      <p:sp>
        <p:nvSpPr>
          <p:cNvPr id="144" name="Google Shape;144;p15"/>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15"/>
          <p:cNvSpPr txBox="1"/>
          <p:nvPr>
            <p:ph idx="1" type="body"/>
          </p:nvPr>
        </p:nvSpPr>
        <p:spPr>
          <a:xfrm>
            <a:off x="398021" y="2111956"/>
            <a:ext cx="11793979" cy="4026560"/>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b="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6" name="Google Shape;146;p15"/>
          <p:cNvSpPr txBox="1"/>
          <p:nvPr>
            <p:ph idx="2" type="body"/>
          </p:nvPr>
        </p:nvSpPr>
        <p:spPr>
          <a:xfrm>
            <a:off x="398144" y="1495447"/>
            <a:ext cx="11813714" cy="643612"/>
          </a:xfrm>
          <a:prstGeom prst="rect">
            <a:avLst/>
          </a:prstGeom>
          <a:noFill/>
          <a:ln>
            <a:noFill/>
          </a:ln>
        </p:spPr>
        <p:txBody>
          <a:bodyPr anchorCtr="0" anchor="t" bIns="72000" lIns="108000" spcFirstLastPara="1" rIns="72000" wrap="square" tIns="72000">
            <a:noAutofit/>
          </a:bodyPr>
          <a:lstStyle>
            <a:lvl1pPr indent="-228600" lvl="0" marL="457200" algn="l">
              <a:lnSpc>
                <a:spcPct val="90000"/>
              </a:lnSpc>
              <a:spcBef>
                <a:spcPts val="0"/>
              </a:spcBef>
              <a:spcAft>
                <a:spcPts val="0"/>
              </a:spcAft>
              <a:buSzPts val="2200"/>
              <a:buNone/>
              <a:defRPr b="1">
                <a:solidFill>
                  <a:schemeClr val="accent2"/>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ntents">
  <p:cSld name="2 Contents">
    <p:spTree>
      <p:nvGrpSpPr>
        <p:cNvPr id="147" name="Shape 147"/>
        <p:cNvGrpSpPr/>
        <p:nvPr/>
      </p:nvGrpSpPr>
      <p:grpSpPr>
        <a:xfrm>
          <a:off x="0" y="0"/>
          <a:ext cx="0" cy="0"/>
          <a:chOff x="0" y="0"/>
          <a:chExt cx="0" cy="0"/>
        </a:xfrm>
      </p:grpSpPr>
      <p:sp>
        <p:nvSpPr>
          <p:cNvPr id="148" name="Google Shape;148;p16"/>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16"/>
          <p:cNvSpPr txBox="1"/>
          <p:nvPr>
            <p:ph idx="1" type="body"/>
          </p:nvPr>
        </p:nvSpPr>
        <p:spPr>
          <a:xfrm>
            <a:off x="387334" y="1533439"/>
            <a:ext cx="5541093" cy="4715504"/>
          </a:xfrm>
          <a:prstGeom prst="rect">
            <a:avLst/>
          </a:prstGeom>
          <a:noFill/>
          <a:ln>
            <a:noFill/>
          </a:ln>
        </p:spPr>
        <p:txBody>
          <a:bodyPr anchorCtr="0" anchor="t" bIns="72000" lIns="108000" spcFirstLastPara="1" rIns="72000" wrap="square" tIns="72000">
            <a:noAutofit/>
          </a:bodyPr>
          <a:lstStyle>
            <a:lvl1pPr indent="-355600" lvl="0" marL="457200" algn="l">
              <a:lnSpc>
                <a:spcPct val="90000"/>
              </a:lnSpc>
              <a:spcBef>
                <a:spcPts val="0"/>
              </a:spcBef>
              <a:spcAft>
                <a:spcPts val="0"/>
              </a:spcAft>
              <a:buSzPts val="2000"/>
              <a:buChar char="▪"/>
              <a:defRPr sz="200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0" name="Google Shape;150;p16"/>
          <p:cNvSpPr txBox="1"/>
          <p:nvPr>
            <p:ph idx="2" type="body"/>
          </p:nvPr>
        </p:nvSpPr>
        <p:spPr>
          <a:xfrm>
            <a:off x="6181954" y="1533440"/>
            <a:ext cx="5541093" cy="4725584"/>
          </a:xfrm>
          <a:prstGeom prst="rect">
            <a:avLst/>
          </a:prstGeom>
          <a:noFill/>
          <a:ln>
            <a:noFill/>
          </a:ln>
        </p:spPr>
        <p:txBody>
          <a:bodyPr anchorCtr="0" anchor="t" bIns="72000" lIns="108000" spcFirstLastPara="1" rIns="72000" wrap="square" tIns="72000">
            <a:noAutofit/>
          </a:bodyPr>
          <a:lstStyle>
            <a:lvl1pPr indent="-355600" lvl="0" marL="457200" algn="l">
              <a:lnSpc>
                <a:spcPct val="90000"/>
              </a:lnSpc>
              <a:spcBef>
                <a:spcPts val="0"/>
              </a:spcBef>
              <a:spcAft>
                <a:spcPts val="0"/>
              </a:spcAft>
              <a:buSzPts val="2000"/>
              <a:buChar char="▪"/>
              <a:defRPr sz="200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ntents &amp; Headings">
  <p:cSld name="2 Contents &amp; Headings">
    <p:spTree>
      <p:nvGrpSpPr>
        <p:cNvPr id="151" name="Shape 151"/>
        <p:cNvGrpSpPr/>
        <p:nvPr/>
      </p:nvGrpSpPr>
      <p:grpSpPr>
        <a:xfrm>
          <a:off x="0" y="0"/>
          <a:ext cx="0" cy="0"/>
          <a:chOff x="0" y="0"/>
          <a:chExt cx="0" cy="0"/>
        </a:xfrm>
      </p:grpSpPr>
      <p:sp>
        <p:nvSpPr>
          <p:cNvPr id="152" name="Google Shape;152;p17"/>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17"/>
          <p:cNvSpPr txBox="1"/>
          <p:nvPr>
            <p:ph idx="1" type="body"/>
          </p:nvPr>
        </p:nvSpPr>
        <p:spPr>
          <a:xfrm>
            <a:off x="387334" y="2206953"/>
            <a:ext cx="5541093" cy="4041990"/>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sz="1800"/>
            </a:lvl1pPr>
            <a:lvl2pPr indent="-330200" lvl="1" marL="914400" algn="l">
              <a:lnSpc>
                <a:spcPct val="90000"/>
              </a:lnSpc>
              <a:spcBef>
                <a:spcPts val="600"/>
              </a:spcBef>
              <a:spcAft>
                <a:spcPts val="0"/>
              </a:spcAft>
              <a:buSzPts val="1600"/>
              <a:buChar char="▪"/>
              <a:defRPr sz="1600"/>
            </a:lvl2pPr>
            <a:lvl3pPr indent="-317500" lvl="2" marL="1371600" algn="l">
              <a:lnSpc>
                <a:spcPct val="90000"/>
              </a:lnSpc>
              <a:spcBef>
                <a:spcPts val="600"/>
              </a:spcBef>
              <a:spcAft>
                <a:spcPts val="0"/>
              </a:spcAft>
              <a:buSzPts val="1400"/>
              <a:buChar char="•"/>
              <a:defRPr sz="1400"/>
            </a:lvl3pPr>
            <a:lvl4pPr indent="-304800" lvl="3" marL="1828800" algn="l">
              <a:lnSpc>
                <a:spcPct val="90000"/>
              </a:lnSpc>
              <a:spcBef>
                <a:spcPts val="600"/>
              </a:spcBef>
              <a:spcAft>
                <a:spcPts val="0"/>
              </a:spcAft>
              <a:buSzPts val="1200"/>
              <a:buChar char="–"/>
              <a:defRPr sz="1200"/>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4" name="Google Shape;154;p17"/>
          <p:cNvSpPr txBox="1"/>
          <p:nvPr>
            <p:ph idx="2" type="body"/>
          </p:nvPr>
        </p:nvSpPr>
        <p:spPr>
          <a:xfrm>
            <a:off x="6181954" y="2208394"/>
            <a:ext cx="5541093" cy="4050630"/>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sz="1800"/>
            </a:lvl1pPr>
            <a:lvl2pPr indent="-330200" lvl="1" marL="914400" algn="l">
              <a:lnSpc>
                <a:spcPct val="90000"/>
              </a:lnSpc>
              <a:spcBef>
                <a:spcPts val="600"/>
              </a:spcBef>
              <a:spcAft>
                <a:spcPts val="0"/>
              </a:spcAft>
              <a:buSzPts val="1600"/>
              <a:buChar char="▪"/>
              <a:defRPr sz="1600"/>
            </a:lvl2pPr>
            <a:lvl3pPr indent="-317500" lvl="2" marL="1371600" algn="l">
              <a:lnSpc>
                <a:spcPct val="90000"/>
              </a:lnSpc>
              <a:spcBef>
                <a:spcPts val="600"/>
              </a:spcBef>
              <a:spcAft>
                <a:spcPts val="0"/>
              </a:spcAft>
              <a:buSzPts val="1400"/>
              <a:buChar char="•"/>
              <a:defRPr sz="1400"/>
            </a:lvl3pPr>
            <a:lvl4pPr indent="-304800" lvl="3" marL="1828800" algn="l">
              <a:lnSpc>
                <a:spcPct val="90000"/>
              </a:lnSpc>
              <a:spcBef>
                <a:spcPts val="600"/>
              </a:spcBef>
              <a:spcAft>
                <a:spcPts val="0"/>
              </a:spcAft>
              <a:buSzPts val="1200"/>
              <a:buChar char="–"/>
              <a:defRPr sz="1200"/>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5" name="Google Shape;155;p17"/>
          <p:cNvSpPr txBox="1"/>
          <p:nvPr>
            <p:ph idx="3" type="body"/>
          </p:nvPr>
        </p:nvSpPr>
        <p:spPr>
          <a:xfrm>
            <a:off x="387335" y="1542648"/>
            <a:ext cx="5541093" cy="653034"/>
          </a:xfrm>
          <a:prstGeom prst="rect">
            <a:avLst/>
          </a:prstGeom>
          <a:noFill/>
          <a:ln>
            <a:noFill/>
          </a:ln>
        </p:spPr>
        <p:txBody>
          <a:bodyPr anchorCtr="0" anchor="ctr" bIns="72000" lIns="108000" spcFirstLastPara="1" rIns="72000" wrap="square" tIns="72000">
            <a:noAutofit/>
          </a:bodyPr>
          <a:lstStyle>
            <a:lvl1pPr indent="-228600" lvl="0" marL="457200" algn="ctr">
              <a:lnSpc>
                <a:spcPct val="90000"/>
              </a:lnSpc>
              <a:spcBef>
                <a:spcPts val="0"/>
              </a:spcBef>
              <a:spcAft>
                <a:spcPts val="0"/>
              </a:spcAft>
              <a:buSzPts val="2200"/>
              <a:buNone/>
              <a:defRPr b="1" sz="2200">
                <a:solidFill>
                  <a:srgbClr val="4D4541"/>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228600" lvl="4" marL="2286000" algn="l">
              <a:spcBef>
                <a:spcPts val="600"/>
              </a:spcBef>
              <a:spcAft>
                <a:spcPts val="0"/>
              </a:spcAft>
              <a:buSzPts val="17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6" name="Google Shape;156;p17"/>
          <p:cNvSpPr txBox="1"/>
          <p:nvPr>
            <p:ph idx="4" type="body"/>
          </p:nvPr>
        </p:nvSpPr>
        <p:spPr>
          <a:xfrm>
            <a:off x="6182332" y="1533439"/>
            <a:ext cx="5541093" cy="653034"/>
          </a:xfrm>
          <a:prstGeom prst="rect">
            <a:avLst/>
          </a:prstGeom>
          <a:noFill/>
          <a:ln>
            <a:noFill/>
          </a:ln>
        </p:spPr>
        <p:txBody>
          <a:bodyPr anchorCtr="0" anchor="ctr" bIns="72000" lIns="108000" spcFirstLastPara="1" rIns="72000" wrap="square" tIns="72000">
            <a:noAutofit/>
          </a:bodyPr>
          <a:lstStyle>
            <a:lvl1pPr indent="-228600" lvl="0" marL="457200" algn="ctr">
              <a:lnSpc>
                <a:spcPct val="90000"/>
              </a:lnSpc>
              <a:spcBef>
                <a:spcPts val="0"/>
              </a:spcBef>
              <a:spcAft>
                <a:spcPts val="0"/>
              </a:spcAft>
              <a:buSzPts val="2200"/>
              <a:buNone/>
              <a:defRPr b="1" sz="2200">
                <a:solidFill>
                  <a:srgbClr val="4D4541"/>
                </a:solidFill>
                <a:latin typeface="Arial"/>
                <a:ea typeface="Arial"/>
                <a:cs typeface="Arial"/>
                <a:sym typeface="Aria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Contents">
  <p:cSld name="4-Contents">
    <p:spTree>
      <p:nvGrpSpPr>
        <p:cNvPr id="157" name="Shape 157"/>
        <p:cNvGrpSpPr/>
        <p:nvPr/>
      </p:nvGrpSpPr>
      <p:grpSpPr>
        <a:xfrm>
          <a:off x="0" y="0"/>
          <a:ext cx="0" cy="0"/>
          <a:chOff x="0" y="0"/>
          <a:chExt cx="0" cy="0"/>
        </a:xfrm>
      </p:grpSpPr>
      <p:sp>
        <p:nvSpPr>
          <p:cNvPr id="158" name="Google Shape;158;p18"/>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18"/>
          <p:cNvSpPr txBox="1"/>
          <p:nvPr>
            <p:ph idx="1" type="body"/>
          </p:nvPr>
        </p:nvSpPr>
        <p:spPr>
          <a:xfrm>
            <a:off x="292348" y="1436915"/>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72000" lIns="108000" spcFirstLastPara="1" rIns="72000" wrap="square" tIns="72000">
            <a:noAutofit/>
          </a:bodyPr>
          <a:lstStyle>
            <a:lvl1pPr indent="-228600" lvl="0" marL="457200" algn="ctr">
              <a:lnSpc>
                <a:spcPct val="85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60" name="Google Shape;160;p18"/>
          <p:cNvSpPr txBox="1"/>
          <p:nvPr>
            <p:ph idx="2" type="body"/>
          </p:nvPr>
        </p:nvSpPr>
        <p:spPr>
          <a:xfrm>
            <a:off x="292348" y="1902620"/>
            <a:ext cx="5718048" cy="1861869"/>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304800" lvl="4" marL="2286000" algn="l">
              <a:spcBef>
                <a:spcPts val="600"/>
              </a:spcBef>
              <a:spcAft>
                <a:spcPts val="0"/>
              </a:spcAft>
              <a:buSzPts val="1200"/>
              <a:buChar char="–"/>
              <a:defRPr sz="12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61" name="Google Shape;161;p18"/>
          <p:cNvSpPr txBox="1"/>
          <p:nvPr>
            <p:ph idx="3" type="body"/>
          </p:nvPr>
        </p:nvSpPr>
        <p:spPr>
          <a:xfrm>
            <a:off x="6217054" y="1436915"/>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1" anchor="ctr" bIns="45700" lIns="91425" spcFirstLastPara="1" rIns="91425" wrap="square" tIns="45700">
            <a:noAutofit/>
          </a:bodyPr>
          <a:lstStyle>
            <a:lvl1pPr indent="-228600" lvl="0" marL="457200" algn="l">
              <a:lnSpc>
                <a:spcPct val="90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60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62" name="Google Shape;162;p18"/>
          <p:cNvSpPr txBox="1"/>
          <p:nvPr>
            <p:ph idx="4" type="body"/>
          </p:nvPr>
        </p:nvSpPr>
        <p:spPr>
          <a:xfrm>
            <a:off x="6217054" y="1902620"/>
            <a:ext cx="5718048" cy="1861869"/>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spcBef>
                <a:spcPts val="600"/>
              </a:spcBef>
              <a:spcAft>
                <a:spcPts val="0"/>
              </a:spcAft>
              <a:buSzPts val="1100"/>
              <a:buChar char="–"/>
              <a:defRPr sz="11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63" name="Google Shape;163;p18"/>
          <p:cNvSpPr txBox="1"/>
          <p:nvPr>
            <p:ph idx="5" type="body"/>
          </p:nvPr>
        </p:nvSpPr>
        <p:spPr>
          <a:xfrm>
            <a:off x="292348" y="3820890"/>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72000" lIns="108000" spcFirstLastPara="1" rIns="72000" wrap="square" tIns="72000">
            <a:noAutofit/>
          </a:bodyPr>
          <a:lstStyle>
            <a:lvl1pPr indent="-228600" lvl="0" marL="457200" algn="ctr">
              <a:lnSpc>
                <a:spcPct val="85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64" name="Google Shape;164;p18"/>
          <p:cNvSpPr txBox="1"/>
          <p:nvPr>
            <p:ph idx="6" type="body"/>
          </p:nvPr>
        </p:nvSpPr>
        <p:spPr>
          <a:xfrm>
            <a:off x="292348" y="4286584"/>
            <a:ext cx="5718048" cy="201168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spcBef>
                <a:spcPts val="600"/>
              </a:spcBef>
              <a:spcAft>
                <a:spcPts val="0"/>
              </a:spcAft>
              <a:buSzPts val="1100"/>
              <a:buChar char="–"/>
              <a:defRPr sz="11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65" name="Google Shape;165;p18"/>
          <p:cNvSpPr txBox="1"/>
          <p:nvPr>
            <p:ph idx="7" type="body"/>
          </p:nvPr>
        </p:nvSpPr>
        <p:spPr>
          <a:xfrm>
            <a:off x="6217054" y="3820890"/>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1" anchor="ctr" bIns="45700" lIns="91425" spcFirstLastPara="1" rIns="91425" wrap="square" tIns="45700">
            <a:noAutofit/>
          </a:bodyPr>
          <a:lstStyle>
            <a:lvl1pPr indent="-228600" lvl="0" marL="457200" algn="l">
              <a:lnSpc>
                <a:spcPct val="90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60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66" name="Google Shape;166;p18"/>
          <p:cNvSpPr txBox="1"/>
          <p:nvPr>
            <p:ph idx="8" type="body"/>
          </p:nvPr>
        </p:nvSpPr>
        <p:spPr>
          <a:xfrm>
            <a:off x="6217054" y="4286584"/>
            <a:ext cx="5718048" cy="201168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spcBef>
                <a:spcPts val="600"/>
              </a:spcBef>
              <a:spcAft>
                <a:spcPts val="0"/>
              </a:spcAft>
              <a:buSzPts val="1100"/>
              <a:buChar char="–"/>
              <a:defRPr sz="11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p:cSld name="Titre seul">
    <p:spTree>
      <p:nvGrpSpPr>
        <p:cNvPr id="167" name="Shape 167"/>
        <p:cNvGrpSpPr/>
        <p:nvPr/>
      </p:nvGrpSpPr>
      <p:grpSpPr>
        <a:xfrm>
          <a:off x="0" y="0"/>
          <a:ext cx="0" cy="0"/>
          <a:chOff x="0" y="0"/>
          <a:chExt cx="0" cy="0"/>
        </a:xfrm>
      </p:grpSpPr>
      <p:sp>
        <p:nvSpPr>
          <p:cNvPr id="168" name="Google Shape;168;p19"/>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showMasterSp="0" type="blank">
  <p:cSld name="BLANK">
    <p:spTree>
      <p:nvGrpSpPr>
        <p:cNvPr id="169"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Title and Table">
    <p:spTree>
      <p:nvGrpSpPr>
        <p:cNvPr id="170" name="Shape 170"/>
        <p:cNvGrpSpPr/>
        <p:nvPr/>
      </p:nvGrpSpPr>
      <p:grpSpPr>
        <a:xfrm>
          <a:off x="0" y="0"/>
          <a:ext cx="0" cy="0"/>
          <a:chOff x="0" y="0"/>
          <a:chExt cx="0" cy="0"/>
        </a:xfrm>
      </p:grpSpPr>
      <p:sp>
        <p:nvSpPr>
          <p:cNvPr id="171" name="Google Shape;171;p21"/>
          <p:cNvSpPr txBox="1"/>
          <p:nvPr>
            <p:ph type="title"/>
          </p:nvPr>
        </p:nvSpPr>
        <p:spPr>
          <a:xfrm>
            <a:off x="321733" y="212730"/>
            <a:ext cx="11618976" cy="54927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21"/>
          <p:cNvSpPr txBox="1"/>
          <p:nvPr>
            <p:ph idx="10" type="dt"/>
          </p:nvPr>
        </p:nvSpPr>
        <p:spPr>
          <a:xfrm>
            <a:off x="4572000" y="6533673"/>
            <a:ext cx="3544277" cy="1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9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3" name="Google Shape;173;p21"/>
          <p:cNvSpPr txBox="1"/>
          <p:nvPr>
            <p:ph idx="12" type="sldNum"/>
          </p:nvPr>
        </p:nvSpPr>
        <p:spPr>
          <a:xfrm>
            <a:off x="11941908" y="6732599"/>
            <a:ext cx="242277" cy="10318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Arial"/>
                <a:ea typeface="Arial"/>
                <a:cs typeface="Arial"/>
                <a:sym typeface="Arial"/>
              </a:defRPr>
            </a:lvl1pPr>
            <a:lvl2pPr indent="0" lvl="1" marL="0" marR="0" rtl="0" algn="l">
              <a:spcBef>
                <a:spcPts val="0"/>
              </a:spcBef>
              <a:spcAft>
                <a:spcPts val="0"/>
              </a:spcAft>
              <a:buNone/>
              <a:defRPr sz="1800">
                <a:solidFill>
                  <a:schemeClr val="dk1"/>
                </a:solidFill>
                <a:latin typeface="Arial"/>
                <a:ea typeface="Arial"/>
                <a:cs typeface="Arial"/>
                <a:sym typeface="Arial"/>
              </a:defRPr>
            </a:lvl2pPr>
            <a:lvl3pPr indent="0" lvl="2" marL="0" marR="0" rtl="0" algn="l">
              <a:spcBef>
                <a:spcPts val="0"/>
              </a:spcBef>
              <a:spcAft>
                <a:spcPts val="0"/>
              </a:spcAft>
              <a:buNone/>
              <a:defRPr sz="1800">
                <a:solidFill>
                  <a:schemeClr val="dk1"/>
                </a:solidFill>
                <a:latin typeface="Arial"/>
                <a:ea typeface="Arial"/>
                <a:cs typeface="Arial"/>
                <a:sym typeface="Arial"/>
              </a:defRPr>
            </a:lvl3pPr>
            <a:lvl4pPr indent="0" lvl="3" marL="0" marR="0" rtl="0" algn="l">
              <a:spcBef>
                <a:spcPts val="0"/>
              </a:spcBef>
              <a:spcAft>
                <a:spcPts val="0"/>
              </a:spcAft>
              <a:buNone/>
              <a:defRPr sz="1800">
                <a:solidFill>
                  <a:schemeClr val="dk1"/>
                </a:solidFill>
                <a:latin typeface="Arial"/>
                <a:ea typeface="Arial"/>
                <a:cs typeface="Arial"/>
                <a:sym typeface="Arial"/>
              </a:defRPr>
            </a:lvl4pPr>
            <a:lvl5pPr indent="0" lvl="4" marL="0" marR="0" rtl="0" algn="l">
              <a:spcBef>
                <a:spcPts val="0"/>
              </a:spcBef>
              <a:spcAft>
                <a:spcPts val="0"/>
              </a:spcAft>
              <a:buNone/>
              <a:defRPr sz="1800">
                <a:solidFill>
                  <a:schemeClr val="dk1"/>
                </a:solidFill>
                <a:latin typeface="Arial"/>
                <a:ea typeface="Arial"/>
                <a:cs typeface="Arial"/>
                <a:sym typeface="Arial"/>
              </a:defRPr>
            </a:lvl5pPr>
            <a:lvl6pPr indent="0" lvl="5" marL="0" marR="0" rtl="0" algn="l">
              <a:spcBef>
                <a:spcPts val="0"/>
              </a:spcBef>
              <a:spcAft>
                <a:spcPts val="0"/>
              </a:spcAft>
              <a:buNone/>
              <a:defRPr sz="1800">
                <a:solidFill>
                  <a:schemeClr val="dk1"/>
                </a:solidFill>
                <a:latin typeface="Arial"/>
                <a:ea typeface="Arial"/>
                <a:cs typeface="Arial"/>
                <a:sym typeface="Arial"/>
              </a:defRPr>
            </a:lvl6pPr>
            <a:lvl7pPr indent="0" lvl="6" marL="0" marR="0" rtl="0" algn="l">
              <a:spcBef>
                <a:spcPts val="0"/>
              </a:spcBef>
              <a:spcAft>
                <a:spcPts val="0"/>
              </a:spcAft>
              <a:buNone/>
              <a:defRPr sz="1800">
                <a:solidFill>
                  <a:schemeClr val="dk1"/>
                </a:solidFill>
                <a:latin typeface="Arial"/>
                <a:ea typeface="Arial"/>
                <a:cs typeface="Arial"/>
                <a:sym typeface="Arial"/>
              </a:defRPr>
            </a:lvl7pPr>
            <a:lvl8pPr indent="0" lvl="7" marL="0" marR="0" rtl="0" algn="l">
              <a:spcBef>
                <a:spcPts val="0"/>
              </a:spcBef>
              <a:spcAft>
                <a:spcPts val="0"/>
              </a:spcAft>
              <a:buNone/>
              <a:defRPr sz="1800">
                <a:solidFill>
                  <a:schemeClr val="dk1"/>
                </a:solidFill>
                <a:latin typeface="Arial"/>
                <a:ea typeface="Arial"/>
                <a:cs typeface="Arial"/>
                <a:sym typeface="Arial"/>
              </a:defRPr>
            </a:lvl8pPr>
            <a:lvl9pPr indent="0" lvl="8" marL="0" marR="0" rtl="0" algn="l">
              <a:spcBef>
                <a:spcPts val="0"/>
              </a:spcBef>
              <a:spcAft>
                <a:spcPts val="0"/>
              </a:spcAft>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p:cSld name="Titre et contenu">
    <p:spTree>
      <p:nvGrpSpPr>
        <p:cNvPr id="174" name="Shape 174"/>
        <p:cNvGrpSpPr/>
        <p:nvPr/>
      </p:nvGrpSpPr>
      <p:grpSpPr>
        <a:xfrm>
          <a:off x="0" y="0"/>
          <a:ext cx="0" cy="0"/>
          <a:chOff x="0" y="0"/>
          <a:chExt cx="0" cy="0"/>
        </a:xfrm>
      </p:grpSpPr>
      <p:sp>
        <p:nvSpPr>
          <p:cNvPr id="175" name="Google Shape;175;p22"/>
          <p:cNvSpPr txBox="1"/>
          <p:nvPr>
            <p:ph idx="1" type="body"/>
          </p:nvPr>
        </p:nvSpPr>
        <p:spPr>
          <a:xfrm>
            <a:off x="227348" y="1815352"/>
            <a:ext cx="11700000" cy="4466201"/>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6" name="Google Shape;176;p22"/>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0" name="Shape 40"/>
        <p:cNvGrpSpPr/>
        <p:nvPr/>
      </p:nvGrpSpPr>
      <p:grpSpPr>
        <a:xfrm>
          <a:off x="0" y="0"/>
          <a:ext cx="0" cy="0"/>
          <a:chOff x="0" y="0"/>
          <a:chExt cx="0" cy="0"/>
        </a:xfrm>
      </p:grpSpPr>
      <p:sp>
        <p:nvSpPr>
          <p:cNvPr id="41" name="Google Shape;41;p4"/>
          <p:cNvSpPr txBox="1"/>
          <p:nvPr>
            <p:ph idx="1" type="body"/>
          </p:nvPr>
        </p:nvSpPr>
        <p:spPr>
          <a:xfrm>
            <a:off x="227348" y="1815352"/>
            <a:ext cx="11700000" cy="4466201"/>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ubtitle and content ">
  <p:cSld name="1_Title, subtitle and content ">
    <p:spTree>
      <p:nvGrpSpPr>
        <p:cNvPr id="177" name="Shape 177"/>
        <p:cNvGrpSpPr/>
        <p:nvPr/>
      </p:nvGrpSpPr>
      <p:grpSpPr>
        <a:xfrm>
          <a:off x="0" y="0"/>
          <a:ext cx="0" cy="0"/>
          <a:chOff x="0" y="0"/>
          <a:chExt cx="0" cy="0"/>
        </a:xfrm>
      </p:grpSpPr>
      <p:sp>
        <p:nvSpPr>
          <p:cNvPr id="178" name="Google Shape;178;p23"/>
          <p:cNvSpPr txBox="1"/>
          <p:nvPr>
            <p:ph type="title"/>
          </p:nvPr>
        </p:nvSpPr>
        <p:spPr>
          <a:xfrm>
            <a:off x="227349" y="0"/>
            <a:ext cx="11125236" cy="1104900"/>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9" name="Google Shape;179;p23"/>
          <p:cNvSpPr txBox="1"/>
          <p:nvPr>
            <p:ph idx="1" type="body"/>
          </p:nvPr>
        </p:nvSpPr>
        <p:spPr>
          <a:xfrm>
            <a:off x="227348" y="1815351"/>
            <a:ext cx="11700000" cy="4466201"/>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0" name="Google Shape;180;p23"/>
          <p:cNvSpPr txBox="1"/>
          <p:nvPr>
            <p:ph idx="2" type="body"/>
          </p:nvPr>
        </p:nvSpPr>
        <p:spPr>
          <a:xfrm>
            <a:off x="227349" y="1148607"/>
            <a:ext cx="11700000" cy="504056"/>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a:solidFill>
                  <a:schemeClr val="accent2"/>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wo columns">
  <p:cSld name="Content Two columns">
    <p:spTree>
      <p:nvGrpSpPr>
        <p:cNvPr id="181" name="Shape 181"/>
        <p:cNvGrpSpPr/>
        <p:nvPr/>
      </p:nvGrpSpPr>
      <p:grpSpPr>
        <a:xfrm>
          <a:off x="0" y="0"/>
          <a:ext cx="0" cy="0"/>
          <a:chOff x="0" y="0"/>
          <a:chExt cx="0" cy="0"/>
        </a:xfrm>
      </p:grpSpPr>
      <p:sp>
        <p:nvSpPr>
          <p:cNvPr id="182" name="Google Shape;182;p24"/>
          <p:cNvSpPr txBox="1"/>
          <p:nvPr>
            <p:ph idx="1" type="body"/>
          </p:nvPr>
        </p:nvSpPr>
        <p:spPr>
          <a:xfrm>
            <a:off x="227349" y="2205319"/>
            <a:ext cx="5400000" cy="4076234"/>
          </a:xfrm>
          <a:prstGeom prst="rect">
            <a:avLst/>
          </a:prstGeom>
          <a:noFill/>
          <a:ln>
            <a:noFill/>
          </a:ln>
        </p:spPr>
        <p:txBody>
          <a:bodyPr anchorCtr="0" anchor="t" bIns="72000" lIns="108000" spcFirstLastPara="1" rIns="72000" wrap="square" tIns="72000">
            <a:noAutofit/>
          </a:bodyPr>
          <a:lstStyle>
            <a:lvl1pPr indent="-330200" lvl="0" marL="457200" algn="l">
              <a:lnSpc>
                <a:spcPct val="100000"/>
              </a:lnSpc>
              <a:spcBef>
                <a:spcPts val="0"/>
              </a:spcBef>
              <a:spcAft>
                <a:spcPts val="0"/>
              </a:spcAft>
              <a:buSzPts val="1600"/>
              <a:buChar char="▪"/>
              <a:defRPr sz="1600"/>
            </a:lvl1pPr>
            <a:lvl2pPr indent="-330200" lvl="1" marL="914400" algn="l">
              <a:lnSpc>
                <a:spcPct val="100000"/>
              </a:lnSpc>
              <a:spcBef>
                <a:spcPts val="600"/>
              </a:spcBef>
              <a:spcAft>
                <a:spcPts val="0"/>
              </a:spcAft>
              <a:buSzPts val="1600"/>
              <a:buChar char="▪"/>
              <a:defRPr sz="1600"/>
            </a:lvl2pPr>
            <a:lvl3pPr indent="-330200" lvl="2" marL="1371600" algn="l">
              <a:lnSpc>
                <a:spcPct val="100000"/>
              </a:lnSpc>
              <a:spcBef>
                <a:spcPts val="600"/>
              </a:spcBef>
              <a:spcAft>
                <a:spcPts val="0"/>
              </a:spcAft>
              <a:buSzPts val="1600"/>
              <a:buChar char="•"/>
              <a:defRPr sz="1600"/>
            </a:lvl3pPr>
            <a:lvl4pPr indent="-330200" lvl="3" marL="1828800" algn="l">
              <a:lnSpc>
                <a:spcPct val="100000"/>
              </a:lnSpc>
              <a:spcBef>
                <a:spcPts val="600"/>
              </a:spcBef>
              <a:spcAft>
                <a:spcPts val="0"/>
              </a:spcAft>
              <a:buSzPts val="1600"/>
              <a:buChar char="–"/>
              <a:defRPr sz="1600"/>
            </a:lvl4pPr>
            <a:lvl5pPr indent="-330200" lvl="4" marL="2286000" algn="l">
              <a:lnSpc>
                <a:spcPct val="100000"/>
              </a:lnSpc>
              <a:spcBef>
                <a:spcPts val="600"/>
              </a:spcBef>
              <a:spcAft>
                <a:spcPts val="0"/>
              </a:spcAft>
              <a:buSzPts val="1600"/>
              <a:buChar char="–"/>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3" name="Google Shape;183;p24"/>
          <p:cNvSpPr txBox="1"/>
          <p:nvPr>
            <p:ph idx="2" type="body"/>
          </p:nvPr>
        </p:nvSpPr>
        <p:spPr>
          <a:xfrm>
            <a:off x="227349" y="1420989"/>
            <a:ext cx="5400000" cy="743987"/>
          </a:xfrm>
          <a:prstGeom prst="rect">
            <a:avLst/>
          </a:prstGeom>
          <a:noFill/>
          <a:ln>
            <a:noFill/>
          </a:ln>
        </p:spPr>
        <p:txBody>
          <a:bodyPr anchorCtr="0" anchor="ctr" bIns="72000" lIns="108000" spcFirstLastPara="1" rIns="72000" wrap="square" tIns="72000">
            <a:noAutofit/>
          </a:bodyPr>
          <a:lstStyle>
            <a:lvl1pPr indent="-342900" lvl="0" marL="457200" algn="l">
              <a:lnSpc>
                <a:spcPct val="100000"/>
              </a:lnSpc>
              <a:spcBef>
                <a:spcPts val="0"/>
              </a:spcBef>
              <a:spcAft>
                <a:spcPts val="0"/>
              </a:spcAft>
              <a:buSzPts val="1800"/>
              <a:buChar char="▪"/>
              <a:defRPr b="1" sz="1800">
                <a:solidFill>
                  <a:srgbClr val="12ABDB"/>
                </a:solidFil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4" name="Google Shape;184;p24"/>
          <p:cNvSpPr txBox="1"/>
          <p:nvPr>
            <p:ph idx="3" type="body"/>
          </p:nvPr>
        </p:nvSpPr>
        <p:spPr>
          <a:xfrm>
            <a:off x="6474016" y="1420989"/>
            <a:ext cx="5400000" cy="743987"/>
          </a:xfrm>
          <a:prstGeom prst="rect">
            <a:avLst/>
          </a:prstGeom>
          <a:noFill/>
          <a:ln>
            <a:noFill/>
          </a:ln>
        </p:spPr>
        <p:txBody>
          <a:bodyPr anchorCtr="0" anchor="ctr" bIns="72000" lIns="108000" spcFirstLastPara="1" rIns="72000" wrap="square" tIns="72000">
            <a:noAutofit/>
          </a:bodyPr>
          <a:lstStyle>
            <a:lvl1pPr indent="-342900" lvl="0" marL="457200" algn="l">
              <a:lnSpc>
                <a:spcPct val="100000"/>
              </a:lnSpc>
              <a:spcBef>
                <a:spcPts val="0"/>
              </a:spcBef>
              <a:spcAft>
                <a:spcPts val="0"/>
              </a:spcAft>
              <a:buSzPts val="1800"/>
              <a:buChar char="▪"/>
              <a:defRPr b="1" sz="1800">
                <a:solidFill>
                  <a:srgbClr val="12ABDB"/>
                </a:solidFil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5" name="Google Shape;185;p24"/>
          <p:cNvSpPr txBox="1"/>
          <p:nvPr>
            <p:ph type="title"/>
          </p:nvPr>
        </p:nvSpPr>
        <p:spPr>
          <a:xfrm>
            <a:off x="227349" y="0"/>
            <a:ext cx="11125236" cy="1104900"/>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24"/>
          <p:cNvSpPr txBox="1"/>
          <p:nvPr>
            <p:ph idx="4" type="body"/>
          </p:nvPr>
        </p:nvSpPr>
        <p:spPr>
          <a:xfrm>
            <a:off x="6474016" y="2205319"/>
            <a:ext cx="5400000" cy="4076234"/>
          </a:xfrm>
          <a:prstGeom prst="rect">
            <a:avLst/>
          </a:prstGeom>
          <a:noFill/>
          <a:ln>
            <a:noFill/>
          </a:ln>
        </p:spPr>
        <p:txBody>
          <a:bodyPr anchorCtr="0" anchor="t" bIns="72000" lIns="108000" spcFirstLastPara="1" rIns="72000" wrap="square" tIns="72000">
            <a:noAutofit/>
          </a:bodyPr>
          <a:lstStyle>
            <a:lvl1pPr indent="-330200" lvl="0" marL="457200" algn="l">
              <a:lnSpc>
                <a:spcPct val="100000"/>
              </a:lnSpc>
              <a:spcBef>
                <a:spcPts val="0"/>
              </a:spcBef>
              <a:spcAft>
                <a:spcPts val="0"/>
              </a:spcAft>
              <a:buSzPts val="1600"/>
              <a:buChar char="▪"/>
              <a:defRPr sz="1600"/>
            </a:lvl1pPr>
            <a:lvl2pPr indent="-330200" lvl="1" marL="914400" algn="l">
              <a:lnSpc>
                <a:spcPct val="100000"/>
              </a:lnSpc>
              <a:spcBef>
                <a:spcPts val="600"/>
              </a:spcBef>
              <a:spcAft>
                <a:spcPts val="0"/>
              </a:spcAft>
              <a:buSzPts val="1600"/>
              <a:buChar char="▪"/>
              <a:defRPr sz="1600"/>
            </a:lvl2pPr>
            <a:lvl3pPr indent="-330200" lvl="2" marL="1371600" algn="l">
              <a:lnSpc>
                <a:spcPct val="100000"/>
              </a:lnSpc>
              <a:spcBef>
                <a:spcPts val="600"/>
              </a:spcBef>
              <a:spcAft>
                <a:spcPts val="0"/>
              </a:spcAft>
              <a:buSzPts val="1600"/>
              <a:buChar char="•"/>
              <a:defRPr sz="1600"/>
            </a:lvl3pPr>
            <a:lvl4pPr indent="-330200" lvl="3" marL="1828800" algn="l">
              <a:lnSpc>
                <a:spcPct val="100000"/>
              </a:lnSpc>
              <a:spcBef>
                <a:spcPts val="600"/>
              </a:spcBef>
              <a:spcAft>
                <a:spcPts val="0"/>
              </a:spcAft>
              <a:buSzPts val="1600"/>
              <a:buChar char="–"/>
              <a:defRPr sz="1600"/>
            </a:lvl4pPr>
            <a:lvl5pPr indent="-330200" lvl="4" marL="2286000" algn="l">
              <a:lnSpc>
                <a:spcPct val="100000"/>
              </a:lnSpc>
              <a:spcBef>
                <a:spcPts val="600"/>
              </a:spcBef>
              <a:spcAft>
                <a:spcPts val="0"/>
              </a:spcAft>
              <a:buSzPts val="1600"/>
              <a:buChar char="–"/>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columns">
  <p:cSld name="Content 3 columns">
    <p:spTree>
      <p:nvGrpSpPr>
        <p:cNvPr id="187" name="Shape 187"/>
        <p:cNvGrpSpPr/>
        <p:nvPr/>
      </p:nvGrpSpPr>
      <p:grpSpPr>
        <a:xfrm>
          <a:off x="0" y="0"/>
          <a:ext cx="0" cy="0"/>
          <a:chOff x="0" y="0"/>
          <a:chExt cx="0" cy="0"/>
        </a:xfrm>
      </p:grpSpPr>
      <p:sp>
        <p:nvSpPr>
          <p:cNvPr id="188" name="Google Shape;188;p25"/>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25"/>
          <p:cNvSpPr txBox="1"/>
          <p:nvPr>
            <p:ph idx="1" type="body"/>
          </p:nvPr>
        </p:nvSpPr>
        <p:spPr>
          <a:xfrm>
            <a:off x="227350" y="2205319"/>
            <a:ext cx="3537827" cy="407623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0" name="Google Shape;190;p25"/>
          <p:cNvSpPr txBox="1"/>
          <p:nvPr>
            <p:ph idx="2" type="body"/>
          </p:nvPr>
        </p:nvSpPr>
        <p:spPr>
          <a:xfrm>
            <a:off x="227350" y="1420989"/>
            <a:ext cx="3537827" cy="743987"/>
          </a:xfrm>
          <a:prstGeom prst="rect">
            <a:avLst/>
          </a:prstGeom>
          <a:noFill/>
          <a:ln>
            <a:noFill/>
          </a:ln>
        </p:spPr>
        <p:txBody>
          <a:bodyPr anchorCtr="0" anchor="ctr" bIns="0" lIns="0" spcFirstLastPara="1" rIns="0" wrap="square" tIns="0">
            <a:noAutofit/>
          </a:bodyPr>
          <a:lstStyle>
            <a:lvl1pPr indent="-330200" lvl="0" marL="457200" algn="ctr">
              <a:lnSpc>
                <a:spcPct val="100000"/>
              </a:lnSpc>
              <a:spcBef>
                <a:spcPts val="0"/>
              </a:spcBef>
              <a:spcAft>
                <a:spcPts val="0"/>
              </a:spcAft>
              <a:buSzPts val="1600"/>
              <a:buChar char="▪"/>
              <a:defRPr b="1" sz="1600">
                <a:solidFill>
                  <a:srgbClr val="12ABDB"/>
                </a:solidFill>
                <a:latin typeface="Arial"/>
                <a:ea typeface="Arial"/>
                <a:cs typeface="Arial"/>
                <a:sym typeface="Aria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1" name="Google Shape;191;p25"/>
          <p:cNvSpPr txBox="1"/>
          <p:nvPr>
            <p:ph idx="3" type="body"/>
          </p:nvPr>
        </p:nvSpPr>
        <p:spPr>
          <a:xfrm>
            <a:off x="4313358" y="2205319"/>
            <a:ext cx="3537827" cy="407623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2" name="Google Shape;192;p25"/>
          <p:cNvSpPr txBox="1"/>
          <p:nvPr>
            <p:ph idx="4" type="body"/>
          </p:nvPr>
        </p:nvSpPr>
        <p:spPr>
          <a:xfrm>
            <a:off x="4313358" y="1420989"/>
            <a:ext cx="3537827" cy="743987"/>
          </a:xfrm>
          <a:prstGeom prst="rect">
            <a:avLst/>
          </a:prstGeom>
          <a:noFill/>
          <a:ln>
            <a:noFill/>
          </a:ln>
        </p:spPr>
        <p:txBody>
          <a:bodyPr anchorCtr="0" anchor="ctr" bIns="0" lIns="0" spcFirstLastPara="1" rIns="0" wrap="square" tIns="0">
            <a:noAutofit/>
          </a:bodyPr>
          <a:lstStyle>
            <a:lvl1pPr indent="-330200" lvl="0" marL="457200" algn="ctr">
              <a:lnSpc>
                <a:spcPct val="100000"/>
              </a:lnSpc>
              <a:spcBef>
                <a:spcPts val="0"/>
              </a:spcBef>
              <a:spcAft>
                <a:spcPts val="0"/>
              </a:spcAft>
              <a:buSzPts val="1600"/>
              <a:buChar char="▪"/>
              <a:defRPr b="1" sz="1600">
                <a:solidFill>
                  <a:srgbClr val="12ABDB"/>
                </a:solidFill>
                <a:latin typeface="Arial"/>
                <a:ea typeface="Arial"/>
                <a:cs typeface="Arial"/>
                <a:sym typeface="Aria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3" name="Google Shape;193;p25"/>
          <p:cNvSpPr txBox="1"/>
          <p:nvPr>
            <p:ph idx="5" type="body"/>
          </p:nvPr>
        </p:nvSpPr>
        <p:spPr>
          <a:xfrm>
            <a:off x="8384125" y="2205319"/>
            <a:ext cx="3537827" cy="407623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4" name="Google Shape;194;p25"/>
          <p:cNvSpPr txBox="1"/>
          <p:nvPr>
            <p:ph idx="6" type="body"/>
          </p:nvPr>
        </p:nvSpPr>
        <p:spPr>
          <a:xfrm>
            <a:off x="8384125" y="1420989"/>
            <a:ext cx="3537827" cy="743987"/>
          </a:xfrm>
          <a:prstGeom prst="rect">
            <a:avLst/>
          </a:prstGeom>
          <a:noFill/>
          <a:ln>
            <a:noFill/>
          </a:ln>
        </p:spPr>
        <p:txBody>
          <a:bodyPr anchorCtr="0" anchor="ctr" bIns="0" lIns="0" spcFirstLastPara="1" rIns="0" wrap="square" tIns="0">
            <a:noAutofit/>
          </a:bodyPr>
          <a:lstStyle>
            <a:lvl1pPr indent="-330200" lvl="0" marL="457200" algn="ctr">
              <a:lnSpc>
                <a:spcPct val="100000"/>
              </a:lnSpc>
              <a:spcBef>
                <a:spcPts val="0"/>
              </a:spcBef>
              <a:spcAft>
                <a:spcPts val="0"/>
              </a:spcAft>
              <a:buSzPts val="1600"/>
              <a:buChar char="▪"/>
              <a:defRPr b="1" sz="1600">
                <a:solidFill>
                  <a:srgbClr val="12ABDB"/>
                </a:solidFill>
                <a:latin typeface="Arial"/>
                <a:ea typeface="Arial"/>
                <a:cs typeface="Arial"/>
                <a:sym typeface="Aria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numbering,  subtitle and content">
  <p:cSld name="Title with numbering,  subtitle and content">
    <p:spTree>
      <p:nvGrpSpPr>
        <p:cNvPr id="195"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7" name="Google Shape;197;p26"/>
          <p:cNvSpPr/>
          <p:nvPr/>
        </p:nvSpPr>
        <p:spPr>
          <a:xfrm>
            <a:off x="0" y="0"/>
            <a:ext cx="919998" cy="1146174"/>
          </a:xfrm>
          <a:custGeom>
            <a:rect b="b" l="l" r="r" t="t"/>
            <a:pathLst>
              <a:path extrusionOk="0" h="2095" w="1681">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8" name="Google Shape;198;p26"/>
          <p:cNvSpPr txBox="1"/>
          <p:nvPr>
            <p:ph type="title"/>
          </p:nvPr>
        </p:nvSpPr>
        <p:spPr>
          <a:xfrm>
            <a:off x="974872" y="0"/>
            <a:ext cx="10377711" cy="1104900"/>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26"/>
          <p:cNvSpPr txBox="1"/>
          <p:nvPr>
            <p:ph idx="1" type="body"/>
          </p:nvPr>
        </p:nvSpPr>
        <p:spPr>
          <a:xfrm>
            <a:off x="227347" y="1815351"/>
            <a:ext cx="11700000" cy="4467600"/>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0" name="Google Shape;200;p26"/>
          <p:cNvSpPr txBox="1"/>
          <p:nvPr>
            <p:ph idx="2" type="body"/>
          </p:nvPr>
        </p:nvSpPr>
        <p:spPr>
          <a:xfrm>
            <a:off x="974872" y="1148607"/>
            <a:ext cx="10940903" cy="504056"/>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a:solidFill>
                  <a:schemeClr val="accent2"/>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1" name="Google Shape;201;p26"/>
          <p:cNvSpPr txBox="1"/>
          <p:nvPr>
            <p:ph idx="3" type="body"/>
          </p:nvPr>
        </p:nvSpPr>
        <p:spPr>
          <a:xfrm>
            <a:off x="0" y="48742"/>
            <a:ext cx="914400" cy="914400"/>
          </a:xfrm>
          <a:prstGeom prst="rect">
            <a:avLst/>
          </a:prstGeom>
          <a:noFill/>
          <a:ln>
            <a:noFill/>
          </a:ln>
        </p:spPr>
        <p:txBody>
          <a:bodyPr anchorCtr="0" anchor="ctr" bIns="72000" lIns="108000" spcFirstLastPara="1" rIns="72000" wrap="square" tIns="72000">
            <a:normAutofit/>
          </a:bodyPr>
          <a:lstStyle>
            <a:lvl1pPr indent="-228600" lvl="0" marL="4572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re seul">
  <p:cSld name="1_Titre seul">
    <p:spTree>
      <p:nvGrpSpPr>
        <p:cNvPr id="202" name="Shape 202"/>
        <p:cNvGrpSpPr/>
        <p:nvPr/>
      </p:nvGrpSpPr>
      <p:grpSpPr>
        <a:xfrm>
          <a:off x="0" y="0"/>
          <a:ext cx="0" cy="0"/>
          <a:chOff x="0" y="0"/>
          <a:chExt cx="0" cy="0"/>
        </a:xfrm>
      </p:grpSpPr>
      <p:sp>
        <p:nvSpPr>
          <p:cNvPr id="203" name="Google Shape;203;p27"/>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Vide">
  <p:cSld name="1_Vide">
    <p:spTree>
      <p:nvGrpSpPr>
        <p:cNvPr id="204"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ingle Profile">
  <p:cSld name="Content-Single Profile">
    <p:spTree>
      <p:nvGrpSpPr>
        <p:cNvPr id="205" name="Shape 205"/>
        <p:cNvGrpSpPr/>
        <p:nvPr/>
      </p:nvGrpSpPr>
      <p:grpSpPr>
        <a:xfrm>
          <a:off x="0" y="0"/>
          <a:ext cx="0" cy="0"/>
          <a:chOff x="0" y="0"/>
          <a:chExt cx="0" cy="0"/>
        </a:xfrm>
      </p:grpSpPr>
      <p:sp>
        <p:nvSpPr>
          <p:cNvPr id="206" name="Google Shape;206;p29"/>
          <p:cNvSpPr/>
          <p:nvPr/>
        </p:nvSpPr>
        <p:spPr>
          <a:xfrm flipH="1" rot="10800000">
            <a:off x="1" y="0"/>
            <a:ext cx="5204012" cy="3119718"/>
          </a:xfrm>
          <a:custGeom>
            <a:rect b="b" l="l" r="r" t="t"/>
            <a:pathLst>
              <a:path extrusionOk="0" h="4159686" w="6262141">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7" name="Google Shape;207;p29"/>
          <p:cNvSpPr txBox="1"/>
          <p:nvPr>
            <p:ph idx="1" type="body"/>
          </p:nvPr>
        </p:nvSpPr>
        <p:spPr>
          <a:xfrm>
            <a:off x="783129" y="5278426"/>
            <a:ext cx="3296647" cy="331986"/>
          </a:xfrm>
          <a:prstGeom prst="rect">
            <a:avLst/>
          </a:prstGeom>
          <a:noFill/>
          <a:ln>
            <a:noFill/>
          </a:ln>
        </p:spPr>
        <p:txBody>
          <a:bodyPr anchorCtr="0" anchor="ctr" bIns="72000" lIns="108000" spcFirstLastPara="1" rIns="72000" wrap="square" tIns="72000">
            <a:noAutofit/>
          </a:bodyPr>
          <a:lstStyle>
            <a:lvl1pPr indent="-330200" lvl="0" marL="457200" algn="l">
              <a:lnSpc>
                <a:spcPct val="90000"/>
              </a:lnSpc>
              <a:spcBef>
                <a:spcPts val="0"/>
              </a:spcBef>
              <a:spcAft>
                <a:spcPts val="0"/>
              </a:spcAft>
              <a:buSzPts val="1600"/>
              <a:buChar char="▪"/>
              <a:defRPr b="1" sz="1600">
                <a:solidFill>
                  <a:schemeClr val="accent2"/>
                </a:solidFill>
              </a:defRPr>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spcBef>
                <a:spcPts val="600"/>
              </a:spcBef>
              <a:spcAft>
                <a:spcPts val="0"/>
              </a:spcAft>
              <a:buSzPts val="1100"/>
              <a:buChar char="–"/>
              <a:defRPr sz="11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8" name="Google Shape;208;p29"/>
          <p:cNvSpPr txBox="1"/>
          <p:nvPr>
            <p:ph idx="2" type="body"/>
          </p:nvPr>
        </p:nvSpPr>
        <p:spPr>
          <a:xfrm>
            <a:off x="783129" y="3916350"/>
            <a:ext cx="3296647" cy="412363"/>
          </a:xfrm>
          <a:prstGeom prst="rect">
            <a:avLst/>
          </a:prstGeom>
          <a:noFill/>
          <a:ln>
            <a:noFill/>
          </a:ln>
        </p:spPr>
        <p:txBody>
          <a:bodyPr anchorCtr="0" anchor="ctr" bIns="72000" lIns="108000" spcFirstLastPara="1" rIns="72000" wrap="square" tIns="72000">
            <a:noAutofit/>
          </a:bodyPr>
          <a:lstStyle>
            <a:lvl1pPr indent="-355600" lvl="0" marL="457200" algn="l">
              <a:lnSpc>
                <a:spcPct val="90000"/>
              </a:lnSpc>
              <a:spcBef>
                <a:spcPts val="0"/>
              </a:spcBef>
              <a:spcAft>
                <a:spcPts val="0"/>
              </a:spcAft>
              <a:buSzPts val="2000"/>
              <a:buChar char="▪"/>
              <a:defRPr b="1" sz="2000">
                <a:solidFill>
                  <a:schemeClr val="accent2"/>
                </a:solidFill>
              </a:defRPr>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spcBef>
                <a:spcPts val="600"/>
              </a:spcBef>
              <a:spcAft>
                <a:spcPts val="0"/>
              </a:spcAft>
              <a:buSzPts val="1100"/>
              <a:buChar char="–"/>
              <a:defRPr sz="11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9" name="Google Shape;209;p29"/>
          <p:cNvSpPr txBox="1"/>
          <p:nvPr>
            <p:ph idx="3" type="body"/>
          </p:nvPr>
        </p:nvSpPr>
        <p:spPr>
          <a:xfrm>
            <a:off x="782081" y="4344097"/>
            <a:ext cx="3304144" cy="894840"/>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solidFill>
                  <a:schemeClr val="dk1"/>
                </a:solidFill>
              </a:defRPr>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0" name="Google Shape;210;p29"/>
          <p:cNvSpPr txBox="1"/>
          <p:nvPr>
            <p:ph idx="4" type="body"/>
          </p:nvPr>
        </p:nvSpPr>
        <p:spPr>
          <a:xfrm>
            <a:off x="782081" y="5601397"/>
            <a:ext cx="3297695" cy="71386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solidFill>
                  <a:schemeClr val="dk1"/>
                </a:solidFill>
              </a:defRPr>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1" name="Google Shape;211;p29"/>
          <p:cNvSpPr/>
          <p:nvPr/>
        </p:nvSpPr>
        <p:spPr>
          <a:xfrm>
            <a:off x="1381192" y="1147034"/>
            <a:ext cx="2609222" cy="2465696"/>
          </a:xfrm>
          <a:custGeom>
            <a:rect b="b" l="l" r="r" t="t"/>
            <a:pathLst>
              <a:path extrusionOk="0" h="3131423" w="3314252">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content ">
  <p:cSld name="Title, subtitle and content ">
    <p:spTree>
      <p:nvGrpSpPr>
        <p:cNvPr id="43" name="Shape 43"/>
        <p:cNvGrpSpPr/>
        <p:nvPr/>
      </p:nvGrpSpPr>
      <p:grpSpPr>
        <a:xfrm>
          <a:off x="0" y="0"/>
          <a:ext cx="0" cy="0"/>
          <a:chOff x="0" y="0"/>
          <a:chExt cx="0" cy="0"/>
        </a:xfrm>
      </p:grpSpPr>
      <p:sp>
        <p:nvSpPr>
          <p:cNvPr id="44" name="Google Shape;44;p5"/>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5"/>
          <p:cNvSpPr txBox="1"/>
          <p:nvPr>
            <p:ph idx="1" type="body"/>
          </p:nvPr>
        </p:nvSpPr>
        <p:spPr>
          <a:xfrm>
            <a:off x="227348" y="1815351"/>
            <a:ext cx="11700000" cy="4466201"/>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
          <p:cNvSpPr txBox="1"/>
          <p:nvPr>
            <p:ph idx="2" type="body"/>
          </p:nvPr>
        </p:nvSpPr>
        <p:spPr>
          <a:xfrm>
            <a:off x="227349" y="1148607"/>
            <a:ext cx="11700000" cy="50405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accent2"/>
              </a:buClr>
              <a:buSzPts val="2000"/>
              <a:buNone/>
              <a:defRPr>
                <a:solidFill>
                  <a:schemeClr val="accent2"/>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wo columns">
  <p:cSld name="Content Two columns">
    <p:spTree>
      <p:nvGrpSpPr>
        <p:cNvPr id="47" name="Shape 47"/>
        <p:cNvGrpSpPr/>
        <p:nvPr/>
      </p:nvGrpSpPr>
      <p:grpSpPr>
        <a:xfrm>
          <a:off x="0" y="0"/>
          <a:ext cx="0" cy="0"/>
          <a:chOff x="0" y="0"/>
          <a:chExt cx="0" cy="0"/>
        </a:xfrm>
      </p:grpSpPr>
      <p:sp>
        <p:nvSpPr>
          <p:cNvPr id="48" name="Google Shape;48;p6"/>
          <p:cNvSpPr txBox="1"/>
          <p:nvPr>
            <p:ph idx="1" type="body"/>
          </p:nvPr>
        </p:nvSpPr>
        <p:spPr>
          <a:xfrm>
            <a:off x="227349" y="2205319"/>
            <a:ext cx="5400000"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600"/>
              <a:buNone/>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6"/>
          <p:cNvSpPr txBox="1"/>
          <p:nvPr>
            <p:ph idx="2" type="body"/>
          </p:nvPr>
        </p:nvSpPr>
        <p:spPr>
          <a:xfrm>
            <a:off x="227349" y="1420989"/>
            <a:ext cx="5400000" cy="74398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1000"/>
              </a:spcBef>
              <a:spcAft>
                <a:spcPts val="0"/>
              </a:spcAft>
              <a:buClr>
                <a:srgbClr val="12ABDB"/>
              </a:buClr>
              <a:buSzPts val="1800"/>
              <a:buNone/>
              <a:defRPr b="1" sz="1800">
                <a:solidFill>
                  <a:srgbClr val="12ABDB"/>
                </a:solidFill>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6"/>
          <p:cNvSpPr txBox="1"/>
          <p:nvPr>
            <p:ph idx="3" type="body"/>
          </p:nvPr>
        </p:nvSpPr>
        <p:spPr>
          <a:xfrm>
            <a:off x="6474016" y="1420989"/>
            <a:ext cx="5400000" cy="74398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1000"/>
              </a:spcBef>
              <a:spcAft>
                <a:spcPts val="0"/>
              </a:spcAft>
              <a:buClr>
                <a:srgbClr val="12ABDB"/>
              </a:buClr>
              <a:buSzPts val="1800"/>
              <a:buNone/>
              <a:defRPr b="1" sz="1800">
                <a:solidFill>
                  <a:srgbClr val="12ABDB"/>
                </a:solidFill>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1" name="Google Shape;51;p6"/>
          <p:cNvPicPr preferRelativeResize="0"/>
          <p:nvPr/>
        </p:nvPicPr>
        <p:blipFill rotWithShape="1">
          <a:blip r:embed="rId2">
            <a:alphaModFix/>
          </a:blip>
          <a:srcRect b="16530" l="81836" r="0" t="-4713"/>
          <a:stretch/>
        </p:blipFill>
        <p:spPr>
          <a:xfrm>
            <a:off x="11491419" y="164829"/>
            <a:ext cx="424356" cy="459624"/>
          </a:xfrm>
          <a:prstGeom prst="rect">
            <a:avLst/>
          </a:prstGeom>
          <a:noFill/>
          <a:ln>
            <a:noFill/>
          </a:ln>
        </p:spPr>
      </p:pic>
      <p:sp>
        <p:nvSpPr>
          <p:cNvPr id="52" name="Google Shape;52;p6"/>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6"/>
          <p:cNvSpPr txBox="1"/>
          <p:nvPr>
            <p:ph idx="4" type="body"/>
          </p:nvPr>
        </p:nvSpPr>
        <p:spPr>
          <a:xfrm>
            <a:off x="6474016" y="2205319"/>
            <a:ext cx="5400000"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600"/>
              <a:buNone/>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columns">
  <p:cSld name="Content 3 columns">
    <p:spTree>
      <p:nvGrpSpPr>
        <p:cNvPr id="54" name="Shape 54"/>
        <p:cNvGrpSpPr/>
        <p:nvPr/>
      </p:nvGrpSpPr>
      <p:grpSpPr>
        <a:xfrm>
          <a:off x="0" y="0"/>
          <a:ext cx="0" cy="0"/>
          <a:chOff x="0" y="0"/>
          <a:chExt cx="0" cy="0"/>
        </a:xfrm>
      </p:grpSpPr>
      <p:sp>
        <p:nvSpPr>
          <p:cNvPr id="55" name="Google Shape;55;p7"/>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
          <p:cNvSpPr txBox="1"/>
          <p:nvPr>
            <p:ph idx="1" type="body"/>
          </p:nvPr>
        </p:nvSpPr>
        <p:spPr>
          <a:xfrm>
            <a:off x="227350" y="2205319"/>
            <a:ext cx="3537827"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7"/>
          <p:cNvSpPr txBox="1"/>
          <p:nvPr>
            <p:ph idx="2" type="body"/>
          </p:nvPr>
        </p:nvSpPr>
        <p:spPr>
          <a:xfrm>
            <a:off x="227350" y="1420989"/>
            <a:ext cx="3537827" cy="74398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12ABDB"/>
              </a:buClr>
              <a:buSzPts val="1600"/>
              <a:buNone/>
              <a:defRPr b="1" sz="1600">
                <a:solidFill>
                  <a:srgbClr val="12ABDB"/>
                </a:solidFill>
                <a:latin typeface="Verdana"/>
                <a:ea typeface="Verdana"/>
                <a:cs typeface="Verdana"/>
                <a:sym typeface="Verdana"/>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7"/>
          <p:cNvSpPr txBox="1"/>
          <p:nvPr>
            <p:ph idx="3" type="body"/>
          </p:nvPr>
        </p:nvSpPr>
        <p:spPr>
          <a:xfrm>
            <a:off x="4313358" y="2205319"/>
            <a:ext cx="3537827"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7"/>
          <p:cNvSpPr txBox="1"/>
          <p:nvPr>
            <p:ph idx="4" type="body"/>
          </p:nvPr>
        </p:nvSpPr>
        <p:spPr>
          <a:xfrm>
            <a:off x="4313358" y="1420989"/>
            <a:ext cx="3537827" cy="74398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12ABDB"/>
              </a:buClr>
              <a:buSzPts val="1600"/>
              <a:buNone/>
              <a:defRPr b="1" sz="1600">
                <a:solidFill>
                  <a:srgbClr val="12ABDB"/>
                </a:solidFill>
                <a:latin typeface="Verdana"/>
                <a:ea typeface="Verdana"/>
                <a:cs typeface="Verdana"/>
                <a:sym typeface="Verdana"/>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7"/>
          <p:cNvSpPr txBox="1"/>
          <p:nvPr>
            <p:ph idx="5" type="body"/>
          </p:nvPr>
        </p:nvSpPr>
        <p:spPr>
          <a:xfrm>
            <a:off x="8384125" y="2205319"/>
            <a:ext cx="3537827"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7"/>
          <p:cNvSpPr txBox="1"/>
          <p:nvPr>
            <p:ph idx="6" type="body"/>
          </p:nvPr>
        </p:nvSpPr>
        <p:spPr>
          <a:xfrm>
            <a:off x="8384125" y="1420989"/>
            <a:ext cx="3537827" cy="74398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12ABDB"/>
              </a:buClr>
              <a:buSzPts val="1600"/>
              <a:buNone/>
              <a:defRPr b="1" sz="1600">
                <a:solidFill>
                  <a:srgbClr val="12ABDB"/>
                </a:solidFill>
                <a:latin typeface="Verdana"/>
                <a:ea typeface="Verdana"/>
                <a:cs typeface="Verdana"/>
                <a:sym typeface="Verdana"/>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numbering,  subtitle and content">
  <p:cSld name="Title with numbering,  subtitle and content">
    <p:spTree>
      <p:nvGrpSpPr>
        <p:cNvPr id="62"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rect b="b" l="l" r="r" t="t"/>
            <a:pathLst>
              <a:path extrusionOk="0" h="2095" w="1681">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65" name="Google Shape;65;p8"/>
          <p:cNvSpPr txBox="1"/>
          <p:nvPr>
            <p:ph type="title"/>
          </p:nvPr>
        </p:nvSpPr>
        <p:spPr>
          <a:xfrm>
            <a:off x="974872" y="0"/>
            <a:ext cx="10377711"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8"/>
          <p:cNvSpPr txBox="1"/>
          <p:nvPr>
            <p:ph idx="1" type="body"/>
          </p:nvPr>
        </p:nvSpPr>
        <p:spPr>
          <a:xfrm>
            <a:off x="227347" y="1815351"/>
            <a:ext cx="11700000" cy="4467600"/>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8"/>
          <p:cNvSpPr txBox="1"/>
          <p:nvPr>
            <p:ph idx="2" type="body"/>
          </p:nvPr>
        </p:nvSpPr>
        <p:spPr>
          <a:xfrm>
            <a:off x="974872" y="1148607"/>
            <a:ext cx="10940903" cy="50405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accent2"/>
              </a:buClr>
              <a:buSzPts val="2000"/>
              <a:buNone/>
              <a:defRPr>
                <a:solidFill>
                  <a:schemeClr val="accent2"/>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8"/>
          <p:cNvSpPr txBox="1"/>
          <p:nvPr>
            <p:ph idx="3" type="body"/>
          </p:nvPr>
        </p:nvSpPr>
        <p:spPr>
          <a:xfrm>
            <a:off x="0" y="48742"/>
            <a:ext cx="914400" cy="914400"/>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9" name="Shape 69"/>
        <p:cNvGrpSpPr/>
        <p:nvPr/>
      </p:nvGrpSpPr>
      <p:grpSpPr>
        <a:xfrm>
          <a:off x="0" y="0"/>
          <a:ext cx="0" cy="0"/>
          <a:chOff x="0" y="0"/>
          <a:chExt cx="0" cy="0"/>
        </a:xfrm>
      </p:grpSpPr>
      <p:sp>
        <p:nvSpPr>
          <p:cNvPr id="70" name="Google Shape;70;p9"/>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ingle Profile">
  <p:cSld name="Content-Single Profile">
    <p:spTree>
      <p:nvGrpSpPr>
        <p:cNvPr id="71" name="Shape 71"/>
        <p:cNvGrpSpPr/>
        <p:nvPr/>
      </p:nvGrpSpPr>
      <p:grpSpPr>
        <a:xfrm>
          <a:off x="0" y="0"/>
          <a:ext cx="0" cy="0"/>
          <a:chOff x="0" y="0"/>
          <a:chExt cx="0" cy="0"/>
        </a:xfrm>
      </p:grpSpPr>
      <p:sp>
        <p:nvSpPr>
          <p:cNvPr id="72" name="Google Shape;72;p10"/>
          <p:cNvSpPr/>
          <p:nvPr/>
        </p:nvSpPr>
        <p:spPr>
          <a:xfrm flipH="1" rot="10800000">
            <a:off x="1" y="0"/>
            <a:ext cx="5204012" cy="3119718"/>
          </a:xfrm>
          <a:custGeom>
            <a:rect b="b" l="l" r="r" t="t"/>
            <a:pathLst>
              <a:path extrusionOk="0" h="4159686" w="6262141">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73" name="Google Shape;73;p10"/>
          <p:cNvSpPr txBox="1"/>
          <p:nvPr>
            <p:ph idx="1" type="body"/>
          </p:nvPr>
        </p:nvSpPr>
        <p:spPr>
          <a:xfrm>
            <a:off x="783129" y="5278426"/>
            <a:ext cx="3296647" cy="331986"/>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accent2"/>
              </a:buClr>
              <a:buSzPts val="1600"/>
              <a:buNone/>
              <a:defRPr b="1" sz="1600">
                <a:solidFill>
                  <a:schemeClr val="accent2"/>
                </a:solidFill>
              </a:defRPr>
            </a:lvl1pPr>
            <a:lvl2pPr indent="-317500" lvl="1" marL="914400" algn="l">
              <a:lnSpc>
                <a:spcPct val="90000"/>
              </a:lnSpc>
              <a:spcBef>
                <a:spcPts val="500"/>
              </a:spcBef>
              <a:spcAft>
                <a:spcPts val="0"/>
              </a:spcAft>
              <a:buSzPts val="1400"/>
              <a:buChar char="▪"/>
              <a:defRPr sz="1400"/>
            </a:lvl2pPr>
            <a:lvl3pPr indent="-304800" lvl="2" marL="1371600" algn="l">
              <a:lnSpc>
                <a:spcPct val="90000"/>
              </a:lnSpc>
              <a:spcBef>
                <a:spcPts val="500"/>
              </a:spcBef>
              <a:spcAft>
                <a:spcPts val="0"/>
              </a:spcAft>
              <a:buSzPts val="1200"/>
              <a:buChar char="•"/>
              <a:defRPr sz="1200"/>
            </a:lvl3pPr>
            <a:lvl4pPr indent="-298450" lvl="3" marL="1828800" algn="l">
              <a:lnSpc>
                <a:spcPct val="90000"/>
              </a:lnSpc>
              <a:spcBef>
                <a:spcPts val="500"/>
              </a:spcBef>
              <a:spcAft>
                <a:spcPts val="0"/>
              </a:spcAft>
              <a:buSzPts val="1100"/>
              <a:buChar char="‒"/>
              <a:defRPr sz="1100"/>
            </a:lvl4pPr>
            <a:lvl5pPr indent="-298450" lvl="4" marL="2286000" algn="l">
              <a:lnSpc>
                <a:spcPct val="90000"/>
              </a:lnSpc>
              <a:spcBef>
                <a:spcPts val="500"/>
              </a:spcBef>
              <a:spcAft>
                <a:spcPts val="0"/>
              </a:spcAft>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0"/>
          <p:cNvSpPr txBox="1"/>
          <p:nvPr>
            <p:ph idx="2" type="body"/>
          </p:nvPr>
        </p:nvSpPr>
        <p:spPr>
          <a:xfrm>
            <a:off x="783129" y="3916350"/>
            <a:ext cx="3296647" cy="412363"/>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accent2"/>
              </a:buClr>
              <a:buSzPts val="2000"/>
              <a:buNone/>
              <a:defRPr b="1" sz="2000">
                <a:solidFill>
                  <a:schemeClr val="accent2"/>
                </a:solidFill>
              </a:defRPr>
            </a:lvl1pPr>
            <a:lvl2pPr indent="-317500" lvl="1" marL="914400" algn="l">
              <a:lnSpc>
                <a:spcPct val="90000"/>
              </a:lnSpc>
              <a:spcBef>
                <a:spcPts val="500"/>
              </a:spcBef>
              <a:spcAft>
                <a:spcPts val="0"/>
              </a:spcAft>
              <a:buSzPts val="1400"/>
              <a:buChar char="▪"/>
              <a:defRPr sz="1400"/>
            </a:lvl2pPr>
            <a:lvl3pPr indent="-304800" lvl="2" marL="1371600" algn="l">
              <a:lnSpc>
                <a:spcPct val="90000"/>
              </a:lnSpc>
              <a:spcBef>
                <a:spcPts val="500"/>
              </a:spcBef>
              <a:spcAft>
                <a:spcPts val="0"/>
              </a:spcAft>
              <a:buSzPts val="1200"/>
              <a:buChar char="•"/>
              <a:defRPr sz="1200"/>
            </a:lvl3pPr>
            <a:lvl4pPr indent="-298450" lvl="3" marL="1828800" algn="l">
              <a:lnSpc>
                <a:spcPct val="90000"/>
              </a:lnSpc>
              <a:spcBef>
                <a:spcPts val="500"/>
              </a:spcBef>
              <a:spcAft>
                <a:spcPts val="0"/>
              </a:spcAft>
              <a:buSzPts val="1100"/>
              <a:buChar char="‒"/>
              <a:defRPr sz="1100"/>
            </a:lvl4pPr>
            <a:lvl5pPr indent="-298450" lvl="4" marL="2286000" algn="l">
              <a:lnSpc>
                <a:spcPct val="90000"/>
              </a:lnSpc>
              <a:spcBef>
                <a:spcPts val="500"/>
              </a:spcBef>
              <a:spcAft>
                <a:spcPts val="0"/>
              </a:spcAft>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0"/>
          <p:cNvSpPr txBox="1"/>
          <p:nvPr>
            <p:ph idx="3" type="body"/>
          </p:nvPr>
        </p:nvSpPr>
        <p:spPr>
          <a:xfrm>
            <a:off x="782081" y="4344097"/>
            <a:ext cx="3304144" cy="894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sz="1400">
                <a:solidFill>
                  <a:schemeClr val="dk1"/>
                </a:solidFill>
              </a:defRPr>
            </a:lvl1pPr>
            <a:lvl2pPr indent="-317500" lvl="1" marL="914400" algn="l">
              <a:lnSpc>
                <a:spcPct val="100000"/>
              </a:lnSpc>
              <a:spcBef>
                <a:spcPts val="500"/>
              </a:spcBef>
              <a:spcAft>
                <a:spcPts val="0"/>
              </a:spcAft>
              <a:buSzPts val="1400"/>
              <a:buChar char="▪"/>
              <a:defRPr sz="14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0"/>
          <p:cNvSpPr txBox="1"/>
          <p:nvPr>
            <p:ph idx="4" type="body"/>
          </p:nvPr>
        </p:nvSpPr>
        <p:spPr>
          <a:xfrm>
            <a:off x="782081" y="5601397"/>
            <a:ext cx="3297695" cy="71386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sz="1400">
                <a:solidFill>
                  <a:schemeClr val="dk1"/>
                </a:solidFill>
              </a:defRPr>
            </a:lvl1pPr>
            <a:lvl2pPr indent="-317500" lvl="1" marL="914400" algn="l">
              <a:lnSpc>
                <a:spcPct val="100000"/>
              </a:lnSpc>
              <a:spcBef>
                <a:spcPts val="500"/>
              </a:spcBef>
              <a:spcAft>
                <a:spcPts val="0"/>
              </a:spcAft>
              <a:buSzPts val="1400"/>
              <a:buChar char="▪"/>
              <a:defRPr sz="14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0"/>
          <p:cNvSpPr/>
          <p:nvPr/>
        </p:nvSpPr>
        <p:spPr>
          <a:xfrm>
            <a:off x="1381192" y="1147034"/>
            <a:ext cx="2609222" cy="2465696"/>
          </a:xfrm>
          <a:custGeom>
            <a:rect b="b" l="l" r="r" t="t"/>
            <a:pathLst>
              <a:path extrusionOk="0" h="3131423" w="3314252">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1">
  <p:cSld name="Closing1">
    <p:spTree>
      <p:nvGrpSpPr>
        <p:cNvPr id="78"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rect b="b" l="l" r="r" t="t"/>
            <a:pathLst>
              <a:path extrusionOk="0" h="3621" w="3407">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rect b="b" l="l" r="r" t="t"/>
              <a:pathLst>
                <a:path extrusionOk="0" h="122" w="149">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rect b="b" l="l" r="r" t="t"/>
              <a:pathLst>
                <a:path extrusionOk="0" h="193" w="227">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pic>
        <p:nvPicPr>
          <p:cNvPr descr="D:\My Work\Template\Icons\Social Media\LinkedIN.png" id="84" name="Google Shape;84;p11">
            <a:hlinkClick r:id="rId2"/>
          </p:cNvPr>
          <p:cNvPicPr preferRelativeResize="0"/>
          <p:nvPr/>
        </p:nvPicPr>
        <p:blipFill rotWithShape="1">
          <a:blip r:embed="rId3">
            <a:alphaModFix/>
          </a:blip>
          <a:srcRect b="0" l="0" r="0" t="0"/>
          <a:stretch/>
        </p:blipFill>
        <p:spPr>
          <a:xfrm>
            <a:off x="798415" y="3979258"/>
            <a:ext cx="333195" cy="333195"/>
          </a:xfrm>
          <a:prstGeom prst="rect">
            <a:avLst/>
          </a:prstGeom>
          <a:noFill/>
          <a:ln>
            <a:noFill/>
          </a:ln>
        </p:spPr>
      </p:pic>
      <p:pic>
        <p:nvPicPr>
          <p:cNvPr descr="D:\My Work\Template\Icons\Social Media\SlideShare.png" id="85" name="Google Shape;85;p11">
            <a:hlinkClick r:id="rId4"/>
          </p:cNvPr>
          <p:cNvPicPr preferRelativeResize="0"/>
          <p:nvPr/>
        </p:nvPicPr>
        <p:blipFill rotWithShape="1">
          <a:blip r:embed="rId5">
            <a:alphaModFix/>
          </a:blip>
          <a:srcRect b="0" l="0" r="0" t="0"/>
          <a:stretch/>
        </p:blipFill>
        <p:spPr>
          <a:xfrm>
            <a:off x="1181792" y="3979258"/>
            <a:ext cx="333195" cy="333195"/>
          </a:xfrm>
          <a:prstGeom prst="rect">
            <a:avLst/>
          </a:prstGeom>
          <a:noFill/>
          <a:ln>
            <a:noFill/>
          </a:ln>
        </p:spPr>
      </p:pic>
      <p:pic>
        <p:nvPicPr>
          <p:cNvPr descr="D:\My Work\Template\Icons\Social Media\Twitter.png" id="86" name="Google Shape;86;p11">
            <a:hlinkClick r:id="rId6"/>
          </p:cNvPr>
          <p:cNvPicPr preferRelativeResize="0"/>
          <p:nvPr/>
        </p:nvPicPr>
        <p:blipFill rotWithShape="1">
          <a:blip r:embed="rId7">
            <a:alphaModFix/>
          </a:blip>
          <a:srcRect b="0" l="0" r="0" t="0"/>
          <a:stretch/>
        </p:blipFill>
        <p:spPr>
          <a:xfrm>
            <a:off x="1565169" y="3979258"/>
            <a:ext cx="333195" cy="333195"/>
          </a:xfrm>
          <a:prstGeom prst="rect">
            <a:avLst/>
          </a:prstGeom>
          <a:noFill/>
          <a:ln>
            <a:noFill/>
          </a:ln>
        </p:spPr>
      </p:pic>
      <p:pic>
        <p:nvPicPr>
          <p:cNvPr descr="D:\My Work\Template\Icons\Social Media\YouTube.png" id="87" name="Google Shape;87;p11">
            <a:hlinkClick r:id="rId8"/>
          </p:cNvPr>
          <p:cNvPicPr preferRelativeResize="0"/>
          <p:nvPr/>
        </p:nvPicPr>
        <p:blipFill rotWithShape="1">
          <a:blip r:embed="rId9">
            <a:alphaModFix/>
          </a:blip>
          <a:srcRect b="0" l="0" r="0" t="0"/>
          <a:stretch/>
        </p:blipFill>
        <p:spPr>
          <a:xfrm>
            <a:off x="1948545" y="3979258"/>
            <a:ext cx="333195" cy="333195"/>
          </a:xfrm>
          <a:prstGeom prst="rect">
            <a:avLst/>
          </a:prstGeom>
          <a:noFill/>
          <a:ln>
            <a:noFill/>
          </a:ln>
        </p:spPr>
      </p:pic>
      <p:pic>
        <p:nvPicPr>
          <p:cNvPr descr="D:\My Work\Template\Icons\Social Media\Facebook.png" id="88" name="Google Shape;88;p11">
            <a:hlinkClick r:id="rId10"/>
          </p:cNvPr>
          <p:cNvPicPr preferRelativeResize="0"/>
          <p:nvPr/>
        </p:nvPicPr>
        <p:blipFill rotWithShape="1">
          <a:blip r:embed="rId11">
            <a:alphaModFix/>
          </a:blip>
          <a:srcRect b="0" l="0" r="0" t="0"/>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indent="0" lvl="0" marL="0" marR="0" rtl="0" algn="l">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baseline="30000" lang="en-US" sz="8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1"/>
          <p:cNvSpPr/>
          <p:nvPr/>
        </p:nvSpPr>
        <p:spPr>
          <a:xfrm>
            <a:off x="6536184" y="5933302"/>
            <a:ext cx="5219699" cy="276999"/>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1"/>
          <p:cNvPicPr preferRelativeResize="0"/>
          <p:nvPr/>
        </p:nvPicPr>
        <p:blipFill rotWithShape="1">
          <a:blip r:embed="rId12">
            <a:alphaModFix/>
          </a:blip>
          <a:srcRect b="0" l="0" r="0" t="0"/>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anchorCtr="0" anchor="t" bIns="0" lIns="0" spcFirstLastPara="1" rIns="0" wrap="square" tIns="0">
            <a:noAutofit/>
          </a:bodyPr>
          <a:lstStyle/>
          <a:p>
            <a:pPr indent="0" lvl="0" marL="0" marR="0" rtl="0" algn="just">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1"/>
          <p:cNvSpPr/>
          <p:nvPr/>
        </p:nvSpPr>
        <p:spPr>
          <a:xfrm>
            <a:off x="6536184" y="2507082"/>
            <a:ext cx="2219960" cy="229615"/>
          </a:xfrm>
          <a:prstGeom prst="rect">
            <a:avLst/>
          </a:prstGeom>
          <a:noFill/>
          <a:ln>
            <a:noFill/>
          </a:ln>
        </p:spPr>
        <p:txBody>
          <a:bodyPr anchorCtr="0" anchor="t" bIns="0" lIns="0" spcFirstLastPara="1" rIns="0" wrap="square" tIns="0">
            <a:spAutoFit/>
          </a:bodyPr>
          <a:lstStyle/>
          <a:p>
            <a:pPr indent="0" lvl="0" marL="0" marR="0" rtl="0" algn="l">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1">
            <a:hlinkClick r:id="rId13"/>
          </p:cNvPr>
          <p:cNvSpPr/>
          <p:nvPr/>
        </p:nvSpPr>
        <p:spPr>
          <a:xfrm>
            <a:off x="6536184" y="4367906"/>
            <a:ext cx="2057400" cy="40729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theme" Target="../theme/theme3.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9"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rect b="b" l="l" r="r" t="t"/>
              <a:pathLst>
                <a:path extrusionOk="0" h="154" w="188">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rect b="b" l="l" r="r" t="t"/>
              <a:pathLst>
                <a:path extrusionOk="0" h="243" w="286">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A5A5A5"/>
              </a:buClr>
              <a:buSzPts val="800"/>
              <a:buFont typeface="Arial"/>
              <a:buNone/>
            </a:pPr>
            <a:r>
              <a:rPr b="0" lang="en-US" sz="800" u="none">
                <a:solidFill>
                  <a:srgbClr val="A5A5A5"/>
                </a:solidFill>
                <a:latin typeface="Verdana"/>
                <a:ea typeface="Verdana"/>
                <a:cs typeface="Verdana"/>
                <a:sym typeface="Verdana"/>
              </a:rPr>
              <a:t>© Capgemini 2017. All rights reserved  </a:t>
            </a:r>
            <a:r>
              <a:rPr b="0" lang="en-US" sz="800" u="none">
                <a:solidFill>
                  <a:schemeClr val="accent2"/>
                </a:solidFill>
                <a:latin typeface="Verdana"/>
                <a:ea typeface="Verdana"/>
                <a:cs typeface="Verdana"/>
                <a:sym typeface="Verdana"/>
              </a:rPr>
              <a:t>|</a:t>
            </a:r>
            <a:endParaRPr/>
          </a:p>
        </p:txBody>
      </p:sp>
      <p:sp>
        <p:nvSpPr>
          <p:cNvPr id="15" name="Google Shape;15;p2"/>
          <p:cNvSpPr txBox="1"/>
          <p:nvPr/>
        </p:nvSpPr>
        <p:spPr>
          <a:xfrm>
            <a:off x="227348" y="6650661"/>
            <a:ext cx="4716524" cy="12311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A5A5A5"/>
              </a:buClr>
              <a:buSzPts val="800"/>
              <a:buFont typeface="Arial"/>
              <a:buNone/>
            </a:pPr>
            <a:r>
              <a:rPr b="0" lang="en-US" sz="800" u="none">
                <a:solidFill>
                  <a:srgbClr val="A5A5A5"/>
                </a:solidFill>
                <a:latin typeface="Verdana"/>
                <a:ea typeface="Verdana"/>
                <a:cs typeface="Verdana"/>
                <a:sym typeface="Verdana"/>
              </a:rPr>
              <a:t>Presentation Title | Author | Date</a:t>
            </a:r>
            <a:endParaRPr/>
          </a:p>
        </p:txBody>
      </p:sp>
      <p:sp>
        <p:nvSpPr>
          <p:cNvPr id="16" name="Google Shape;16;p2"/>
          <p:cNvSpPr txBox="1"/>
          <p:nvPr>
            <p:ph idx="1" type="body"/>
          </p:nvPr>
        </p:nvSpPr>
        <p:spPr>
          <a:xfrm>
            <a:off x="227348" y="1815352"/>
            <a:ext cx="11700000" cy="4466201"/>
          </a:xfrm>
          <a:prstGeom prst="rect">
            <a:avLst/>
          </a:prstGeom>
          <a:noFill/>
          <a:ln>
            <a:noFill/>
          </a:ln>
        </p:spPr>
        <p:txBody>
          <a:bodyPr anchorCtr="0" anchor="t" bIns="0" lIns="0" spcFirstLastPara="1" rIns="0" wrap="square" tIns="0">
            <a:normAutofit/>
          </a:bodyPr>
          <a:lstStyle>
            <a:lvl1pPr indent="-228600" lvl="0" marL="457200" marR="0" rtl="0" algn="l">
              <a:lnSpc>
                <a:spcPct val="90000"/>
              </a:lnSpc>
              <a:spcBef>
                <a:spcPts val="1000"/>
              </a:spcBef>
              <a:spcAft>
                <a:spcPts val="0"/>
              </a:spcAft>
              <a:buClr>
                <a:schemeClr val="dk1"/>
              </a:buClr>
              <a:buSzPts val="2000"/>
              <a:buFont typeface="Arial"/>
              <a:buNone/>
              <a:defRPr b="0" i="0" sz="2000" u="none" cap="none" strike="noStrike">
                <a:solidFill>
                  <a:schemeClr val="dk1"/>
                </a:solidFill>
                <a:latin typeface="Verdana"/>
                <a:ea typeface="Verdana"/>
                <a:cs typeface="Verdana"/>
                <a:sym typeface="Verdana"/>
              </a:defRPr>
            </a:lvl1pPr>
            <a:lvl2pPr indent="-342900" lvl="1" marL="914400" marR="0" rtl="0" algn="l">
              <a:lnSpc>
                <a:spcPct val="90000"/>
              </a:lnSpc>
              <a:spcBef>
                <a:spcPts val="500"/>
              </a:spcBef>
              <a:spcAft>
                <a:spcPts val="0"/>
              </a:spcAft>
              <a:buClr>
                <a:schemeClr val="accent1"/>
              </a:buClr>
              <a:buSzPts val="1800"/>
              <a:buFont typeface="Noto Sans Symbols"/>
              <a:buChar char="▪"/>
              <a:defRPr b="0" i="0" sz="1800" u="none" cap="none" strike="noStrike">
                <a:solidFill>
                  <a:schemeClr val="dk1"/>
                </a:solidFill>
                <a:latin typeface="Verdana"/>
                <a:ea typeface="Verdana"/>
                <a:cs typeface="Verdana"/>
                <a:sym typeface="Verdana"/>
              </a:defRPr>
            </a:lvl2pPr>
            <a:lvl3pPr indent="-330200" lvl="2" marL="13716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Verdana"/>
                <a:ea typeface="Verdana"/>
                <a:cs typeface="Verdana"/>
                <a:sym typeface="Verdana"/>
              </a:defRPr>
            </a:lvl3pPr>
            <a:lvl4pPr indent="-317500" lvl="3" marL="1828800" marR="0" rtl="0" algn="l">
              <a:lnSpc>
                <a:spcPct val="90000"/>
              </a:lnSpc>
              <a:spcBef>
                <a:spcPts val="500"/>
              </a:spcBef>
              <a:spcAft>
                <a:spcPts val="0"/>
              </a:spcAft>
              <a:buClr>
                <a:schemeClr val="accent3"/>
              </a:buClr>
              <a:buSzPts val="1400"/>
              <a:buFont typeface="Verdana"/>
              <a:buChar char="‒"/>
              <a:defRPr b="0" i="0" sz="1400" u="none" cap="none" strike="noStrike">
                <a:solidFill>
                  <a:schemeClr val="dk1"/>
                </a:solidFill>
                <a:latin typeface="Verdana"/>
                <a:ea typeface="Verdana"/>
                <a:cs typeface="Verdana"/>
                <a:sym typeface="Verdana"/>
              </a:defRPr>
            </a:lvl4pPr>
            <a:lvl5pPr indent="-317500" lvl="4" marL="2286000" marR="0" rtl="0" algn="l">
              <a:lnSpc>
                <a:spcPct val="90000"/>
              </a:lnSpc>
              <a:spcBef>
                <a:spcPts val="500"/>
              </a:spcBef>
              <a:spcAft>
                <a:spcPts val="0"/>
              </a:spcAft>
              <a:buClr>
                <a:schemeClr val="accent5"/>
              </a:buClr>
              <a:buSzPts val="1400"/>
              <a:buFont typeface="Arial"/>
              <a:buChar char="•"/>
              <a:defRPr b="0" i="0" sz="1400" u="none" cap="none" strike="noStrike">
                <a:solidFill>
                  <a:schemeClr val="dk1"/>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9pPr>
          </a:lstStyle>
          <a:p/>
        </p:txBody>
      </p:sp>
      <p:sp>
        <p:nvSpPr>
          <p:cNvPr id="17" name="Google Shape;17;p2"/>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accent1"/>
              </a:buClr>
              <a:buSzPts val="3000"/>
              <a:buFont typeface="Verdana"/>
              <a:buNone/>
              <a:defRPr b="0" i="0" sz="3000" u="none" cap="none" strike="noStrik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13"/>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marR="0" rtl="0" algn="l">
              <a:lnSpc>
                <a:spcPct val="85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7" name="Google Shape;107;p13"/>
          <p:cNvSpPr txBox="1"/>
          <p:nvPr>
            <p:ph idx="1" type="body"/>
          </p:nvPr>
        </p:nvSpPr>
        <p:spPr>
          <a:xfrm>
            <a:off x="398028" y="1501977"/>
            <a:ext cx="11616154" cy="4636540"/>
          </a:xfrm>
          <a:prstGeom prst="rect">
            <a:avLst/>
          </a:prstGeom>
          <a:noFill/>
          <a:ln>
            <a:noFill/>
          </a:ln>
        </p:spPr>
        <p:txBody>
          <a:bodyPr anchorCtr="0" anchor="t" bIns="72000" lIns="108000" spcFirstLastPara="1" rIns="72000" wrap="square" tIns="72000">
            <a:noAutofit/>
          </a:bodyPr>
          <a:lstStyle>
            <a:lvl1pPr indent="-368300" lvl="0" marL="457200" marR="0" rtl="0" algn="l">
              <a:lnSpc>
                <a:spcPct val="90000"/>
              </a:lnSpc>
              <a:spcBef>
                <a:spcPts val="0"/>
              </a:spcBef>
              <a:spcAft>
                <a:spcPts val="0"/>
              </a:spcAft>
              <a:buClr>
                <a:schemeClr val="accent5"/>
              </a:buClr>
              <a:buSzPts val="2200"/>
              <a:buFont typeface="Noto Sans Symbols"/>
              <a:buChar char="▪"/>
              <a:defRPr b="0" i="0" sz="2200" u="none" cap="none" strike="noStrike">
                <a:solidFill>
                  <a:srgbClr val="4D4541"/>
                </a:solidFill>
                <a:latin typeface="Arial"/>
                <a:ea typeface="Arial"/>
                <a:cs typeface="Arial"/>
                <a:sym typeface="Arial"/>
              </a:defRPr>
            </a:lvl1pPr>
            <a:lvl2pPr indent="-342900" lvl="1" marL="914400" marR="0" rtl="0" algn="l">
              <a:lnSpc>
                <a:spcPct val="90000"/>
              </a:lnSpc>
              <a:spcBef>
                <a:spcPts val="600"/>
              </a:spcBef>
              <a:spcAft>
                <a:spcPts val="0"/>
              </a:spcAft>
              <a:buClr>
                <a:schemeClr val="accent3"/>
              </a:buClr>
              <a:buSzPts val="1800"/>
              <a:buFont typeface="Noto Sans Symbols"/>
              <a:buChar char="▪"/>
              <a:defRPr b="0" i="0" sz="1800" u="none" cap="none" strike="noStrike">
                <a:solidFill>
                  <a:srgbClr val="4D4541"/>
                </a:solidFill>
                <a:latin typeface="Arial"/>
                <a:ea typeface="Arial"/>
                <a:cs typeface="Arial"/>
                <a:sym typeface="Arial"/>
              </a:defRPr>
            </a:lvl2pPr>
            <a:lvl3pPr indent="-330200" lvl="2" marL="1371600" marR="0" rtl="0" algn="l">
              <a:lnSpc>
                <a:spcPct val="90000"/>
              </a:lnSpc>
              <a:spcBef>
                <a:spcPts val="600"/>
              </a:spcBef>
              <a:spcAft>
                <a:spcPts val="0"/>
              </a:spcAft>
              <a:buClr>
                <a:schemeClr val="accent2"/>
              </a:buClr>
              <a:buSzPts val="1600"/>
              <a:buFont typeface="Arial"/>
              <a:buChar char="•"/>
              <a:defRPr b="0" i="0" sz="1600" u="none" cap="none" strike="noStrike">
                <a:solidFill>
                  <a:srgbClr val="4D4541"/>
                </a:solidFill>
                <a:latin typeface="Arial"/>
                <a:ea typeface="Arial"/>
                <a:cs typeface="Arial"/>
                <a:sym typeface="Arial"/>
              </a:defRPr>
            </a:lvl3pPr>
            <a:lvl4pPr indent="-317500" lvl="3" marL="1828800" marR="0" rtl="0" algn="l">
              <a:lnSpc>
                <a:spcPct val="90000"/>
              </a:lnSpc>
              <a:spcBef>
                <a:spcPts val="600"/>
              </a:spcBef>
              <a:spcAft>
                <a:spcPts val="0"/>
              </a:spcAft>
              <a:buClr>
                <a:schemeClr val="lt2"/>
              </a:buClr>
              <a:buSzPts val="1400"/>
              <a:buFont typeface="Arial"/>
              <a:buChar char="–"/>
              <a:defRPr b="0" i="0" sz="1400" u="none" cap="none" strike="noStrike">
                <a:solidFill>
                  <a:srgbClr val="4D4541"/>
                </a:solidFill>
                <a:latin typeface="Arial"/>
                <a:ea typeface="Arial"/>
                <a:cs typeface="Arial"/>
                <a:sym typeface="Arial"/>
              </a:defRPr>
            </a:lvl4pPr>
            <a:lvl5pPr indent="-336550" lvl="4" marL="2286000" marR="0" rtl="0" algn="l">
              <a:spcBef>
                <a:spcPts val="600"/>
              </a:spcBef>
              <a:spcAft>
                <a:spcPts val="0"/>
              </a:spcAft>
              <a:buClr>
                <a:srgbClr val="B1B1B1"/>
              </a:buClr>
              <a:buSzPts val="1700"/>
              <a:buFont typeface="Arial"/>
              <a:buChar char="–"/>
              <a:defRPr b="0" i="0" sz="1700" u="none" cap="none" strike="noStrike">
                <a:solidFill>
                  <a:srgbClr val="494949"/>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8" name="Google Shape;108;p13"/>
          <p:cNvSpPr/>
          <p:nvPr/>
        </p:nvSpPr>
        <p:spPr>
          <a:xfrm>
            <a:off x="9" y="676402"/>
            <a:ext cx="12191999" cy="728122"/>
          </a:xfrm>
          <a:custGeom>
            <a:rect b="b" l="l" r="r" t="t"/>
            <a:pathLst>
              <a:path extrusionOk="0" h="205" w="3118">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rotWithShape="0" algn="t" dir="5400000" dist="25400">
              <a:srgbClr val="000000">
                <a:alpha val="30980"/>
              </a:srgbClr>
            </a:outerShdw>
          </a:effectLst>
        </p:spPr>
        <p:txBody>
          <a:bodyPr anchorCtr="0" anchor="t" bIns="49775" lIns="99550" spcFirstLastPara="1" rIns="99550" wrap="square" tIns="4977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09" name="Google Shape;109;p13"/>
          <p:cNvCxnSpPr/>
          <p:nvPr/>
        </p:nvCxnSpPr>
        <p:spPr>
          <a:xfrm rot="10800000">
            <a:off x="9" y="6362700"/>
            <a:ext cx="12191999" cy="0"/>
          </a:xfrm>
          <a:prstGeom prst="straightConnector1">
            <a:avLst/>
          </a:prstGeom>
          <a:noFill/>
          <a:ln cap="flat" cmpd="sng" w="9525">
            <a:solidFill>
              <a:schemeClr val="accent5"/>
            </a:solidFill>
            <a:prstDash val="solid"/>
            <a:round/>
            <a:headEnd len="sm" w="sm" type="none"/>
            <a:tailEnd len="sm" w="sm" type="none"/>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rect b="b" l="l" r="r" t="t"/>
              <a:pathLst>
                <a:path extrusionOk="0" h="154" w="188">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 name="Google Shape;112;p13"/>
            <p:cNvSpPr/>
            <p:nvPr/>
          </p:nvSpPr>
          <p:spPr>
            <a:xfrm>
              <a:off x="11501102" y="171573"/>
              <a:ext cx="419436" cy="356676"/>
            </a:xfrm>
            <a:custGeom>
              <a:rect b="b" l="l" r="r" t="t"/>
              <a:pathLst>
                <a:path extrusionOk="0" h="243" w="286">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13" name="Google Shape;113;p13"/>
          <p:cNvSpPr/>
          <p:nvPr/>
        </p:nvSpPr>
        <p:spPr>
          <a:xfrm>
            <a:off x="8297642" y="6623414"/>
            <a:ext cx="3274639" cy="183503"/>
          </a:xfrm>
          <a:prstGeom prst="rect">
            <a:avLst/>
          </a:prstGeom>
          <a:noFill/>
          <a:ln>
            <a:noFill/>
          </a:ln>
        </p:spPr>
        <p:txBody>
          <a:bodyPr anchorCtr="0" anchor="b" bIns="35975" lIns="35975" spcFirstLastPara="1" rIns="35975" wrap="square" tIns="35975">
            <a:noAutofit/>
          </a:bodyPr>
          <a:lstStyle/>
          <a:p>
            <a:pPr indent="0" lvl="0" marL="0" marR="0" rtl="0" algn="r">
              <a:lnSpc>
                <a:spcPct val="90000"/>
              </a:lnSpc>
              <a:spcBef>
                <a:spcPts val="0"/>
              </a:spcBef>
              <a:spcAft>
                <a:spcPts val="0"/>
              </a:spcAft>
              <a:buClr>
                <a:schemeClr val="dk2"/>
              </a:buClr>
              <a:buSzPts val="700"/>
              <a:buFont typeface="Arial"/>
              <a:buNone/>
            </a:pPr>
            <a:r>
              <a:rPr b="0" i="0" lang="en-US" sz="700">
                <a:solidFill>
                  <a:schemeClr val="dk2"/>
                </a:solidFill>
                <a:latin typeface="Arial"/>
                <a:ea typeface="Arial"/>
                <a:cs typeface="Arial"/>
                <a:sym typeface="Arial"/>
              </a:rPr>
              <a:t>Copyright © Capgemini 2018. All Rights Reserved</a:t>
            </a:r>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rect b="b" l="l" r="r" t="t"/>
              <a:pathLst>
                <a:path extrusionOk="0" h="154" w="188">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 name="Google Shape;116;p13"/>
            <p:cNvSpPr/>
            <p:nvPr/>
          </p:nvSpPr>
          <p:spPr>
            <a:xfrm>
              <a:off x="11501102" y="171573"/>
              <a:ext cx="419436" cy="356676"/>
            </a:xfrm>
            <a:custGeom>
              <a:rect b="b" l="l" r="r" t="t"/>
              <a:pathLst>
                <a:path extrusionOk="0" h="243" w="286">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17" name="Google Shape;117;p13"/>
          <p:cNvSpPr/>
          <p:nvPr/>
        </p:nvSpPr>
        <p:spPr>
          <a:xfrm>
            <a:off x="11751670" y="6650661"/>
            <a:ext cx="176330" cy="123111"/>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fld id="{00000000-1234-1234-1234-123412341234}" type="slidenum">
              <a:rPr lang="en-US" sz="800">
                <a:solidFill>
                  <a:srgbClr val="A5A5A5"/>
                </a:solidFill>
                <a:latin typeface="Arial"/>
                <a:ea typeface="Arial"/>
                <a:cs typeface="Arial"/>
                <a:sym typeface="Arial"/>
              </a:rPr>
              <a:t>‹#›</a:t>
            </a:fld>
            <a:endParaRPr sz="800">
              <a:solidFill>
                <a:srgbClr val="A5A5A5"/>
              </a:solidFill>
              <a:latin typeface="Arial"/>
              <a:ea typeface="Arial"/>
              <a:cs typeface="Arial"/>
              <a:sym typeface="Arial"/>
            </a:endParaRPr>
          </a:p>
        </p:txBody>
      </p:sp>
      <p:sp>
        <p:nvSpPr>
          <p:cNvPr id="118" name="Google Shape;118;p13"/>
          <p:cNvSpPr txBox="1"/>
          <p:nvPr/>
        </p:nvSpPr>
        <p:spPr>
          <a:xfrm>
            <a:off x="227348" y="6650661"/>
            <a:ext cx="4716524" cy="12311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2" name="Google Shape;122;p13"/>
            <p:cNvSpPr/>
            <p:nvPr/>
          </p:nvSpPr>
          <p:spPr>
            <a:xfrm>
              <a:off x="12355040" y="753161"/>
              <a:ext cx="360000" cy="360000"/>
            </a:xfrm>
            <a:prstGeom prst="rect">
              <a:avLst/>
            </a:prstGeom>
            <a:solidFill>
              <a:srgbClr val="2B0A3D"/>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anchorCtr="0" anchor="ctr" bIns="0" lIns="0" spcFirstLastPara="1" rIns="0" wrap="square" tIns="0">
              <a:noAutofit/>
            </a:bodyPr>
            <a:lstStyle/>
            <a:p>
              <a:pPr indent="0" lvl="0" marL="58738"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7" name="Google Shape;127;p13"/>
            <p:cNvSpPr/>
            <p:nvPr/>
          </p:nvSpPr>
          <p:spPr>
            <a:xfrm>
              <a:off x="12355040" y="2301846"/>
              <a:ext cx="360000" cy="360000"/>
            </a:xfrm>
            <a:prstGeom prst="rect">
              <a:avLst/>
            </a:prstGeom>
            <a:solidFill>
              <a:srgbClr val="88D5ED"/>
            </a:solidFill>
            <a:ln>
              <a:noFill/>
            </a:ln>
          </p:spPr>
          <p:txBody>
            <a:bodyPr anchorCtr="0" anchor="ctr" bIns="0" lIns="0" spcFirstLastPara="1" rIns="0" wrap="square" tIns="0">
              <a:noAutofit/>
            </a:bodyPr>
            <a:lstStyle/>
            <a:p>
              <a:pPr indent="0" lvl="0" marL="58738"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8" name="Google Shape;128;p13"/>
            <p:cNvSpPr/>
            <p:nvPr/>
          </p:nvSpPr>
          <p:spPr>
            <a:xfrm>
              <a:off x="12355040" y="5080782"/>
              <a:ext cx="360000" cy="360000"/>
            </a:xfrm>
            <a:prstGeom prst="rect">
              <a:avLst/>
            </a:prstGeom>
            <a:solidFill>
              <a:srgbClr val="6D64CC"/>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9" name="Google Shape;129;p13"/>
            <p:cNvSpPr/>
            <p:nvPr/>
          </p:nvSpPr>
          <p:spPr>
            <a:xfrm>
              <a:off x="12355040" y="6470251"/>
              <a:ext cx="360000" cy="360000"/>
            </a:xfrm>
            <a:prstGeom prst="rect">
              <a:avLst/>
            </a:prstGeom>
            <a:solidFill>
              <a:srgbClr val="FF6327"/>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0" name="Google Shape;130;p13"/>
            <p:cNvSpPr/>
            <p:nvPr/>
          </p:nvSpPr>
          <p:spPr>
            <a:xfrm>
              <a:off x="12355040" y="4038681"/>
              <a:ext cx="360000" cy="360000"/>
            </a:xfrm>
            <a:prstGeom prst="rect">
              <a:avLst/>
            </a:prstGeom>
            <a:solidFill>
              <a:srgbClr val="C8FF16"/>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1" name="Google Shape;131;p13"/>
            <p:cNvSpPr/>
            <p:nvPr/>
          </p:nvSpPr>
          <p:spPr>
            <a:xfrm>
              <a:off x="12355040" y="4733415"/>
              <a:ext cx="360000" cy="360000"/>
            </a:xfrm>
            <a:prstGeom prst="rect">
              <a:avLst/>
            </a:prstGeom>
            <a:solidFill>
              <a:srgbClr val="7E39BA"/>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2" name="Google Shape;132;p13"/>
            <p:cNvSpPr/>
            <p:nvPr/>
          </p:nvSpPr>
          <p:spPr>
            <a:xfrm>
              <a:off x="12355040" y="3691314"/>
              <a:ext cx="360000" cy="360000"/>
            </a:xfrm>
            <a:prstGeom prst="rect">
              <a:avLst/>
            </a:prstGeom>
            <a:solidFill>
              <a:srgbClr val="00C37B"/>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3" name="Google Shape;133;p13"/>
            <p:cNvSpPr/>
            <p:nvPr/>
          </p:nvSpPr>
          <p:spPr>
            <a:xfrm>
              <a:off x="12355040" y="2649213"/>
              <a:ext cx="360000" cy="360000"/>
            </a:xfrm>
            <a:prstGeom prst="rect">
              <a:avLst/>
            </a:prstGeom>
            <a:solidFill>
              <a:srgbClr val="15636B"/>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4" name="Google Shape;134;p13"/>
            <p:cNvSpPr/>
            <p:nvPr/>
          </p:nvSpPr>
          <p:spPr>
            <a:xfrm>
              <a:off x="12355040" y="2996580"/>
              <a:ext cx="360000" cy="360000"/>
            </a:xfrm>
            <a:prstGeom prst="rect">
              <a:avLst/>
            </a:prstGeom>
            <a:solidFill>
              <a:srgbClr val="0F999C"/>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5" name="Google Shape;135;p13"/>
            <p:cNvSpPr/>
            <p:nvPr/>
          </p:nvSpPr>
          <p:spPr>
            <a:xfrm>
              <a:off x="12355040" y="3343947"/>
              <a:ext cx="360000" cy="360000"/>
            </a:xfrm>
            <a:prstGeom prst="rect">
              <a:avLst/>
            </a:prstGeom>
            <a:solidFill>
              <a:srgbClr val="01D1D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6" name="Google Shape;136;p13"/>
            <p:cNvSpPr/>
            <p:nvPr/>
          </p:nvSpPr>
          <p:spPr>
            <a:xfrm>
              <a:off x="12355040" y="6122883"/>
              <a:ext cx="360000" cy="360000"/>
            </a:xfrm>
            <a:prstGeom prst="rect">
              <a:avLst/>
            </a:prstGeom>
            <a:solidFill>
              <a:srgbClr val="FF7E8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7" name="Google Shape;137;p13"/>
            <p:cNvSpPr/>
            <p:nvPr/>
          </p:nvSpPr>
          <p:spPr>
            <a:xfrm>
              <a:off x="12355040" y="5775516"/>
              <a:ext cx="360000" cy="360000"/>
            </a:xfrm>
            <a:prstGeom prst="rect">
              <a:avLst/>
            </a:prstGeom>
            <a:solidFill>
              <a:srgbClr val="CB298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8" name="Google Shape;138;p13"/>
            <p:cNvSpPr/>
            <p:nvPr/>
          </p:nvSpPr>
          <p:spPr>
            <a:xfrm>
              <a:off x="12355040" y="5428149"/>
              <a:ext cx="360000" cy="360000"/>
            </a:xfrm>
            <a:prstGeom prst="rect">
              <a:avLst/>
            </a:prstGeom>
            <a:solidFill>
              <a:srgbClr val="860864"/>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9" name="Google Shape;139;p13"/>
            <p:cNvSpPr/>
            <p:nvPr/>
          </p:nvSpPr>
          <p:spPr>
            <a:xfrm>
              <a:off x="12355040" y="4386048"/>
              <a:ext cx="360000" cy="360000"/>
            </a:xfrm>
            <a:prstGeom prst="rect">
              <a:avLst/>
            </a:prstGeom>
            <a:solidFill>
              <a:srgbClr val="4701A7"/>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neeli-sai.mukesh@capgemini.com" TargetMode="External"/><Relationship Id="rId4" Type="http://schemas.openxmlformats.org/officeDocument/2006/relationships/hyperlink" Target="https://github.com/saimukesh944/Crop-Deal.git" TargetMode="External"/><Relationship Id="rId9" Type="http://schemas.openxmlformats.org/officeDocument/2006/relationships/image" Target="../media/image10.jpg"/><Relationship Id="rId5" Type="http://schemas.openxmlformats.org/officeDocument/2006/relationships/image" Target="../media/image11.png"/><Relationship Id="rId6" Type="http://schemas.openxmlformats.org/officeDocument/2006/relationships/image" Target="../media/image13.png"/><Relationship Id="rId7" Type="http://schemas.openxmlformats.org/officeDocument/2006/relationships/hyperlink" Target="http://www.linkedin.com/in/sai-mukesh-a12504213" TargetMode="External"/><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graphicFrame>
        <p:nvGraphicFramePr>
          <p:cNvPr id="216" name="Google Shape;216;p1"/>
          <p:cNvGraphicFramePr/>
          <p:nvPr/>
        </p:nvGraphicFramePr>
        <p:xfrm>
          <a:off x="9229514" y="1353344"/>
          <a:ext cx="3000000" cy="3000000"/>
        </p:xfrm>
        <a:graphic>
          <a:graphicData uri="http://schemas.openxmlformats.org/drawingml/2006/table">
            <a:tbl>
              <a:tblPr bandRow="1" firstRow="1">
                <a:noFill/>
                <a:tableStyleId>{18101D56-C327-48F4-B16B-72B6720419CB}</a:tableStyleId>
              </a:tblPr>
              <a:tblGrid>
                <a:gridCol w="752675"/>
                <a:gridCol w="2209800"/>
              </a:tblGrid>
              <a:tr h="463225">
                <a:tc>
                  <a:txBody>
                    <a:bodyPr/>
                    <a:lstStyle/>
                    <a:p>
                      <a:pPr indent="0" lvl="0" marL="0" marR="0" rtl="0" algn="l">
                        <a:spcBef>
                          <a:spcPts val="0"/>
                        </a:spcBef>
                        <a:spcAft>
                          <a:spcPts val="0"/>
                        </a:spcAft>
                        <a:buNone/>
                      </a:pPr>
                      <a:r>
                        <a:rPr b="0" lang="en-US" sz="800" u="none" cap="none" strike="noStrike"/>
                        <a:t>Java 8 /J2EE</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700"/>
                        <a:buFont typeface="Verdana"/>
                        <a:buNone/>
                      </a:pPr>
                      <a:r>
                        <a:rPr b="0" lang="en-US" sz="700" u="none" cap="none" strike="noStrike"/>
                        <a:t>Java Basics, OOPS, Generics, Collections, Arrays, Loops, Lambda Exp, Stream API</a:t>
                      </a:r>
                      <a:endParaRPr/>
                    </a:p>
                    <a:p>
                      <a:pPr indent="0" lvl="0" marL="0" marR="0" rtl="0" algn="l">
                        <a:spcBef>
                          <a:spcPts val="0"/>
                        </a:spcBef>
                        <a:spcAft>
                          <a:spcPts val="0"/>
                        </a:spcAft>
                        <a:buNone/>
                      </a:pPr>
                      <a:r>
                        <a:rPr b="0" lang="en-US" sz="700" u="none" cap="none" strike="noStrike"/>
                        <a:t>Junit</a:t>
                      </a:r>
                      <a:endParaRPr b="0" i="0" sz="700" u="none" cap="none" strike="noStrike">
                        <a:solidFill>
                          <a:srgbClr val="000000"/>
                        </a:solidFill>
                        <a:latin typeface="Verdana"/>
                        <a:ea typeface="Verdana"/>
                        <a:cs typeface="Verdana"/>
                        <a:sym typeface="Verdana"/>
                      </a:endParaRPr>
                    </a:p>
                  </a:txBody>
                  <a:tcPr marT="45725" marB="45725" marR="91450" marL="91450"/>
                </a:tc>
              </a:tr>
              <a:tr h="353225">
                <a:tc>
                  <a:txBody>
                    <a:bodyPr/>
                    <a:lstStyle/>
                    <a:p>
                      <a:pPr indent="0" lvl="0" marL="0" marR="0" rtl="0" algn="l">
                        <a:lnSpc>
                          <a:spcPct val="100000"/>
                        </a:lnSpc>
                        <a:spcBef>
                          <a:spcPts val="0"/>
                        </a:spcBef>
                        <a:spcAft>
                          <a:spcPts val="0"/>
                        </a:spcAft>
                        <a:buClr>
                          <a:schemeClr val="dk1"/>
                        </a:buClr>
                        <a:buSzPts val="800"/>
                        <a:buFont typeface="Verdana"/>
                        <a:buNone/>
                      </a:pPr>
                      <a:r>
                        <a:rPr lang="en-US" sz="800" u="none" cap="none" strike="noStrike"/>
                        <a:t>Spring core</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spcBef>
                          <a:spcPts val="0"/>
                        </a:spcBef>
                        <a:spcAft>
                          <a:spcPts val="0"/>
                        </a:spcAft>
                        <a:buNone/>
                      </a:pPr>
                      <a:r>
                        <a:rPr lang="en-US" sz="700" u="none" cap="none" strike="noStrike"/>
                        <a:t> Dependency Injection</a:t>
                      </a:r>
                      <a:endParaRPr b="0" i="0" sz="700" u="none" cap="none" strike="noStrike">
                        <a:solidFill>
                          <a:srgbClr val="000000"/>
                        </a:solidFill>
                        <a:latin typeface="Verdana"/>
                        <a:ea typeface="Verdana"/>
                        <a:cs typeface="Verdana"/>
                        <a:sym typeface="Verdana"/>
                      </a:endParaRPr>
                    </a:p>
                  </a:txBody>
                  <a:tcPr marT="45725" marB="45725" marR="91450" marL="91450"/>
                </a:tc>
              </a:tr>
              <a:tr h="586775">
                <a:tc>
                  <a:txBody>
                    <a:bodyPr/>
                    <a:lstStyle/>
                    <a:p>
                      <a:pPr indent="0" lvl="0" marL="0" marR="0" rtl="0" algn="l">
                        <a:lnSpc>
                          <a:spcPct val="100000"/>
                        </a:lnSpc>
                        <a:spcBef>
                          <a:spcPts val="0"/>
                        </a:spcBef>
                        <a:spcAft>
                          <a:spcPts val="0"/>
                        </a:spcAft>
                        <a:buClr>
                          <a:schemeClr val="dk1"/>
                        </a:buClr>
                        <a:buSzPts val="800"/>
                        <a:buFont typeface="Verdana"/>
                        <a:buNone/>
                      </a:pPr>
                      <a:r>
                        <a:rPr lang="en-US" sz="800" u="none" cap="none" strike="noStrike"/>
                        <a:t>Spring REST</a:t>
                      </a:r>
                      <a:endParaRPr/>
                    </a:p>
                    <a:p>
                      <a:pPr indent="0" lvl="0" marL="0" marR="0" rtl="0" algn="l">
                        <a:spcBef>
                          <a:spcPts val="0"/>
                        </a:spcBef>
                        <a:spcAft>
                          <a:spcPts val="0"/>
                        </a:spcAft>
                        <a:buNone/>
                      </a:pPr>
                      <a:r>
                        <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700"/>
                        <a:buFont typeface="Verdana"/>
                        <a:buNone/>
                      </a:pPr>
                      <a:r>
                        <a:rPr lang="en-US" sz="700"/>
                        <a:t>REST controllers, Implementation of GET, POST, PUT &amp; DELETE, Bean Validation &amp; Exception Handling, Testing Services, Controller &amp; Repository layer</a:t>
                      </a:r>
                      <a:endParaRPr sz="700">
                        <a:solidFill>
                          <a:schemeClr val="dk1"/>
                        </a:solidFill>
                      </a:endParaRPr>
                    </a:p>
                  </a:txBody>
                  <a:tcPr marT="45725" marB="45725" marR="91450" marL="91450"/>
                </a:tc>
              </a:tr>
              <a:tr h="463225">
                <a:tc>
                  <a:txBody>
                    <a:bodyPr/>
                    <a:lstStyle/>
                    <a:p>
                      <a:pPr indent="0" lvl="0" marL="0" marR="0" rtl="0" algn="l">
                        <a:spcBef>
                          <a:spcPts val="0"/>
                        </a:spcBef>
                        <a:spcAft>
                          <a:spcPts val="0"/>
                        </a:spcAft>
                        <a:buNone/>
                      </a:pPr>
                      <a:r>
                        <a:rPr lang="en-US" sz="800" u="none" cap="none" strike="noStrike"/>
                        <a:t>Spring Data JPA</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700"/>
                        <a:buFont typeface="Verdana"/>
                        <a:buNone/>
                      </a:pPr>
                      <a:r>
                        <a:rPr lang="en-US" sz="700"/>
                        <a:t>Implement DAO layer using spring Data repositories, Transaction Management</a:t>
                      </a:r>
                      <a:endParaRPr sz="700">
                        <a:solidFill>
                          <a:schemeClr val="dk1"/>
                        </a:solidFill>
                      </a:endParaRPr>
                    </a:p>
                  </a:txBody>
                  <a:tcPr marT="45725" marB="45725" marR="91450" marL="91450"/>
                </a:tc>
              </a:tr>
              <a:tr h="610100">
                <a:tc>
                  <a:txBody>
                    <a:bodyPr/>
                    <a:lstStyle/>
                    <a:p>
                      <a:pPr indent="0" lvl="0" marL="0" marR="0" rtl="0" algn="l">
                        <a:spcBef>
                          <a:spcPts val="0"/>
                        </a:spcBef>
                        <a:spcAft>
                          <a:spcPts val="0"/>
                        </a:spcAft>
                        <a:buNone/>
                      </a:pPr>
                      <a:r>
                        <a:rPr lang="en-US" sz="800" u="none" cap="none" strike="noStrike"/>
                        <a:t>Spring Boot Microservices</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spcBef>
                          <a:spcPts val="0"/>
                        </a:spcBef>
                        <a:spcAft>
                          <a:spcPts val="0"/>
                        </a:spcAft>
                        <a:buNone/>
                      </a:pPr>
                      <a:r>
                        <a:rPr lang="en-US" sz="700" u="none" cap="none" strike="noStrike"/>
                        <a:t>Spring Boot Starters, annotations, Messaging Service, Sync/Async comms, Swagger API documents</a:t>
                      </a:r>
                      <a:endParaRPr b="0" i="0" sz="700" u="none" cap="none" strike="noStrike">
                        <a:solidFill>
                          <a:srgbClr val="000000"/>
                        </a:solidFill>
                        <a:latin typeface="Verdana"/>
                        <a:ea typeface="Verdana"/>
                        <a:cs typeface="Verdana"/>
                        <a:sym typeface="Verdana"/>
                      </a:endParaRPr>
                    </a:p>
                  </a:txBody>
                  <a:tcPr marT="45725" marB="45725" marR="91450" marL="91450"/>
                </a:tc>
              </a:tr>
              <a:tr h="463225">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Spring Cloud</a:t>
                      </a:r>
                      <a:endParaRPr/>
                    </a:p>
                  </a:txBody>
                  <a:tcPr marT="45725" marB="45725" marR="91450" marL="91450"/>
                </a:tc>
                <a:tc>
                  <a:txBody>
                    <a:bodyPr/>
                    <a:lstStyle/>
                    <a:p>
                      <a:pPr indent="0" lvl="1" marL="0" marR="0" rtl="0" algn="l">
                        <a:spcBef>
                          <a:spcPts val="0"/>
                        </a:spcBef>
                        <a:spcAft>
                          <a:spcPts val="0"/>
                        </a:spcAft>
                        <a:buClr>
                          <a:schemeClr val="dk1"/>
                        </a:buClr>
                        <a:buSzPts val="700"/>
                        <a:buFont typeface="Arial"/>
                        <a:buNone/>
                      </a:pPr>
                      <a:r>
                        <a:rPr lang="en-US" sz="700" u="none" cap="none" strike="noStrike">
                          <a:solidFill>
                            <a:schemeClr val="dk1"/>
                          </a:solidFill>
                          <a:latin typeface="Verdana"/>
                          <a:ea typeface="Verdana"/>
                          <a:cs typeface="Verdana"/>
                          <a:sym typeface="Verdana"/>
                        </a:rPr>
                        <a:t>Eureka,, Netflix Hystrix, Netflix Zuul &amp; Config Server</a:t>
                      </a:r>
                      <a:endParaRPr/>
                    </a:p>
                    <a:p>
                      <a:pPr indent="0" lvl="0" marL="0" marR="0" rtl="0" algn="l">
                        <a:spcBef>
                          <a:spcPts val="0"/>
                        </a:spcBef>
                        <a:spcAft>
                          <a:spcPts val="0"/>
                        </a:spcAft>
                        <a:buNone/>
                      </a:pPr>
                      <a:r>
                        <a:t/>
                      </a:r>
                      <a:endParaRPr b="0" i="0" sz="700" u="none" cap="none" strike="noStrike">
                        <a:solidFill>
                          <a:srgbClr val="000000"/>
                        </a:solidFill>
                        <a:latin typeface="Verdana"/>
                        <a:ea typeface="Verdana"/>
                        <a:cs typeface="Verdana"/>
                        <a:sym typeface="Verdana"/>
                      </a:endParaRPr>
                    </a:p>
                  </a:txBody>
                  <a:tcPr marT="45725" marB="45725" marR="91450" marL="91450"/>
                </a:tc>
              </a:tr>
              <a:tr h="341475">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React</a:t>
                      </a:r>
                      <a:endParaRPr/>
                    </a:p>
                  </a:txBody>
                  <a:tcPr marT="45725" marB="45725" marR="91450" marL="91450"/>
                </a:tc>
                <a:tc>
                  <a:txBody>
                    <a:bodyPr/>
                    <a:lstStyle/>
                    <a:p>
                      <a:pPr indent="0" lvl="1" marL="0" marR="0" rtl="0" algn="l">
                        <a:spcBef>
                          <a:spcPts val="0"/>
                        </a:spcBef>
                        <a:spcAft>
                          <a:spcPts val="0"/>
                        </a:spcAft>
                        <a:buClr>
                          <a:schemeClr val="dk1"/>
                        </a:buClr>
                        <a:buSzPts val="700"/>
                        <a:buFont typeface="Arial"/>
                        <a:buNone/>
                      </a:pPr>
                      <a:r>
                        <a:rPr lang="en-US" sz="700" u="none" cap="none" strike="noStrike">
                          <a:solidFill>
                            <a:schemeClr val="dk1"/>
                          </a:solidFill>
                          <a:latin typeface="Verdana"/>
                          <a:ea typeface="Verdana"/>
                          <a:cs typeface="Verdana"/>
                          <a:sym typeface="Verdana"/>
                        </a:rPr>
                        <a:t>Components, Hooks, Event handling, Redux, Reducers, Testing</a:t>
                      </a:r>
                      <a:endParaRPr b="0" i="0" sz="700" u="none" cap="none" strike="noStrike">
                        <a:solidFill>
                          <a:srgbClr val="000000"/>
                        </a:solidFill>
                        <a:latin typeface="Verdana"/>
                        <a:ea typeface="Verdana"/>
                        <a:cs typeface="Verdana"/>
                        <a:sym typeface="Verdana"/>
                      </a:endParaRPr>
                    </a:p>
                  </a:txBody>
                  <a:tcPr marT="45725" marB="45725" marR="91450" marL="91450"/>
                </a:tc>
              </a:tr>
              <a:tr h="339700">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Database</a:t>
                      </a:r>
                      <a:endParaRPr/>
                    </a:p>
                  </a:txBody>
                  <a:tcPr marT="45725" marB="45725" marR="91450" marL="91450"/>
                </a:tc>
                <a:tc>
                  <a:txBody>
                    <a:bodyPr/>
                    <a:lstStyle/>
                    <a:p>
                      <a:pPr indent="0" lvl="0" marL="0" marR="0" rtl="0" algn="l">
                        <a:spcBef>
                          <a:spcPts val="0"/>
                        </a:spcBef>
                        <a:spcAft>
                          <a:spcPts val="0"/>
                        </a:spcAft>
                        <a:buNone/>
                      </a:pPr>
                      <a:r>
                        <a:rPr b="0" i="0" lang="en-US" sz="700" u="none" cap="none" strike="noStrike">
                          <a:solidFill>
                            <a:srgbClr val="000000"/>
                          </a:solidFill>
                          <a:latin typeface="Verdana"/>
                          <a:ea typeface="Verdana"/>
                          <a:cs typeface="Verdana"/>
                          <a:sym typeface="Verdana"/>
                        </a:rPr>
                        <a:t>MongoDB No Sql Basics</a:t>
                      </a:r>
                      <a:endParaRPr/>
                    </a:p>
                    <a:p>
                      <a:pPr indent="0" lvl="0" marL="0" marR="0" rtl="0" algn="l">
                        <a:spcBef>
                          <a:spcPts val="0"/>
                        </a:spcBef>
                        <a:spcAft>
                          <a:spcPts val="0"/>
                        </a:spcAft>
                        <a:buNone/>
                      </a:pPr>
                      <a:r>
                        <a:rPr b="0" i="0" lang="en-US" sz="700" u="none" cap="none" strike="noStrike">
                          <a:solidFill>
                            <a:srgbClr val="000000"/>
                          </a:solidFill>
                          <a:latin typeface="Verdana"/>
                          <a:ea typeface="Verdana"/>
                          <a:cs typeface="Verdana"/>
                          <a:sym typeface="Verdana"/>
                        </a:rPr>
                        <a:t> Postgre SQL  Basics</a:t>
                      </a:r>
                      <a:endParaRPr/>
                    </a:p>
                  </a:txBody>
                  <a:tcPr marT="45725" marB="45725" marR="91450" marL="91450"/>
                </a:tc>
              </a:tr>
              <a:tr h="463225">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UI Tech</a:t>
                      </a:r>
                      <a:endParaRPr/>
                    </a:p>
                  </a:txBody>
                  <a:tcPr marT="45725" marB="45725" marR="91450" marL="91450"/>
                </a:tc>
                <a:tc>
                  <a:txBody>
                    <a:bodyPr/>
                    <a:lstStyle/>
                    <a:p>
                      <a:pPr indent="0" lvl="1" marL="0" marR="0" rtl="0" algn="l">
                        <a:spcBef>
                          <a:spcPts val="0"/>
                        </a:spcBef>
                        <a:spcAft>
                          <a:spcPts val="0"/>
                        </a:spcAft>
                        <a:buClr>
                          <a:schemeClr val="dk1"/>
                        </a:buClr>
                        <a:buSzPts val="700"/>
                        <a:buFont typeface="Arial"/>
                        <a:buNone/>
                      </a:pPr>
                      <a:r>
                        <a:rPr lang="en-US" sz="700" u="none" cap="none" strike="noStrike">
                          <a:solidFill>
                            <a:schemeClr val="dk1"/>
                          </a:solidFill>
                          <a:latin typeface="Verdana"/>
                          <a:ea typeface="Verdana"/>
                          <a:cs typeface="Verdana"/>
                          <a:sym typeface="Verdana"/>
                        </a:rPr>
                        <a:t>HTML 5 &amp; CSS 3,JavaScript</a:t>
                      </a:r>
                      <a:endParaRPr/>
                    </a:p>
                    <a:p>
                      <a:pPr indent="0" lvl="1" marL="0" marR="0" rtl="0" algn="l">
                        <a:spcBef>
                          <a:spcPts val="0"/>
                        </a:spcBef>
                        <a:spcAft>
                          <a:spcPts val="0"/>
                        </a:spcAft>
                        <a:buClr>
                          <a:schemeClr val="dk1"/>
                        </a:buClr>
                        <a:buSzPts val="700"/>
                        <a:buFont typeface="Arial"/>
                        <a:buNone/>
                      </a:pPr>
                      <a:r>
                        <a:rPr lang="en-US" sz="700" u="none" cap="none" strike="noStrike">
                          <a:solidFill>
                            <a:schemeClr val="dk1"/>
                          </a:solidFill>
                          <a:latin typeface="Verdana"/>
                          <a:ea typeface="Verdana"/>
                          <a:cs typeface="Verdana"/>
                          <a:sym typeface="Verdana"/>
                        </a:rPr>
                        <a:t>Reusable templates, Optimized UI Designed</a:t>
                      </a:r>
                      <a:endParaRPr/>
                    </a:p>
                  </a:txBody>
                  <a:tcPr marT="45725" marB="45725" marR="91450" marL="91450"/>
                </a:tc>
              </a:tr>
              <a:tr h="271425">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Tools</a:t>
                      </a:r>
                      <a:endParaRPr/>
                    </a:p>
                  </a:txBody>
                  <a:tcPr marT="45725" marB="45725" marR="91450" marL="91450"/>
                </a:tc>
                <a:tc>
                  <a:txBody>
                    <a:bodyPr/>
                    <a:lstStyle/>
                    <a:p>
                      <a:pPr indent="0" lvl="0" marL="0" marR="0" rtl="0" algn="l">
                        <a:spcBef>
                          <a:spcPts val="0"/>
                        </a:spcBef>
                        <a:spcAft>
                          <a:spcPts val="0"/>
                        </a:spcAft>
                        <a:buNone/>
                      </a:pPr>
                      <a:r>
                        <a:rPr b="0" i="0" lang="en-US" sz="700" u="none" cap="none" strike="noStrike">
                          <a:solidFill>
                            <a:srgbClr val="000000"/>
                          </a:solidFill>
                          <a:latin typeface="Verdana"/>
                          <a:ea typeface="Verdana"/>
                          <a:cs typeface="Verdana"/>
                          <a:sym typeface="Verdana"/>
                        </a:rPr>
                        <a:t>Git, Postman, Maven, IDE</a:t>
                      </a:r>
                      <a:endParaRPr/>
                    </a:p>
                  </a:txBody>
                  <a:tcPr marT="45725" marB="45725" marR="91450" marL="91450"/>
                </a:tc>
              </a:tr>
              <a:tr h="463225">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Add On skills</a:t>
                      </a:r>
                      <a:endParaRPr/>
                    </a:p>
                  </a:txBody>
                  <a:tcPr marT="45725" marB="45725" marR="91450" marL="91450"/>
                </a:tc>
                <a:tc>
                  <a:txBody>
                    <a:bodyPr/>
                    <a:lstStyle/>
                    <a:p>
                      <a:pPr indent="0" lvl="0" marL="0" marR="0" rtl="0" algn="l">
                        <a:spcBef>
                          <a:spcPts val="0"/>
                        </a:spcBef>
                        <a:spcAft>
                          <a:spcPts val="0"/>
                        </a:spcAft>
                        <a:buNone/>
                      </a:pPr>
                      <a:r>
                        <a:rPr b="0" i="0" lang="en-US" sz="700" u="none" cap="none" strike="noStrike">
                          <a:solidFill>
                            <a:srgbClr val="000000"/>
                          </a:solidFill>
                          <a:latin typeface="Verdana"/>
                          <a:ea typeface="Verdana"/>
                          <a:cs typeface="Verdana"/>
                          <a:sym typeface="Verdana"/>
                        </a:rPr>
                        <a:t>Communications, Team management. Peer learning</a:t>
                      </a:r>
                      <a:endParaRPr/>
                    </a:p>
                  </a:txBody>
                  <a:tcPr marT="45725" marB="45725" marR="91450" marL="91450"/>
                </a:tc>
              </a:tr>
            </a:tbl>
          </a:graphicData>
        </a:graphic>
      </p:graphicFrame>
      <p:sp>
        <p:nvSpPr>
          <p:cNvPr id="217" name="Google Shape;217;p1"/>
          <p:cNvSpPr txBox="1"/>
          <p:nvPr>
            <p:ph idx="1" type="body"/>
          </p:nvPr>
        </p:nvSpPr>
        <p:spPr>
          <a:xfrm>
            <a:off x="4787901" y="4792332"/>
            <a:ext cx="4057649" cy="1379868"/>
          </a:xfrm>
          <a:prstGeom prst="rect">
            <a:avLst/>
          </a:prstGeom>
          <a:noFill/>
          <a:ln>
            <a:noFill/>
          </a:ln>
        </p:spPr>
        <p:txBody>
          <a:bodyPr anchorCtr="0" anchor="t" bIns="0" lIns="0" spcFirstLastPara="1" rIns="0" wrap="square" tIns="0">
            <a:noAutofit/>
          </a:bodyPr>
          <a:lstStyle/>
          <a:p>
            <a:pPr indent="0" lvl="0" marL="0" rtl="0" algn="l">
              <a:lnSpc>
                <a:spcPct val="107000"/>
              </a:lnSpc>
              <a:spcBef>
                <a:spcPts val="0"/>
              </a:spcBef>
              <a:spcAft>
                <a:spcPts val="0"/>
              </a:spcAft>
              <a:buClr>
                <a:srgbClr val="000000"/>
              </a:buClr>
              <a:buSzPts val="1400"/>
              <a:buNone/>
            </a:pPr>
            <a:r>
              <a:rPr b="1" lang="en-US" sz="1400">
                <a:solidFill>
                  <a:srgbClr val="000000"/>
                </a:solidFill>
              </a:rPr>
              <a:t>Movie Booking System</a:t>
            </a:r>
            <a:endParaRPr sz="1400">
              <a:solidFill>
                <a:srgbClr val="000000"/>
              </a:solidFill>
            </a:endParaRPr>
          </a:p>
          <a:p>
            <a:pPr indent="0" lvl="0" marL="0" rtl="0" algn="l">
              <a:lnSpc>
                <a:spcPct val="114000"/>
              </a:lnSpc>
              <a:spcBef>
                <a:spcPts val="1800"/>
              </a:spcBef>
              <a:spcAft>
                <a:spcPts val="0"/>
              </a:spcAft>
              <a:buClr>
                <a:schemeClr val="dk1"/>
              </a:buClr>
              <a:buSzPts val="1000"/>
              <a:buNone/>
            </a:pPr>
            <a:r>
              <a:rPr lang="en-US"/>
              <a:t>Completed end to end case study of Movie Booking Application along with  testing, responsive UI with HTML ,CSS and React js used for user interface.</a:t>
            </a:r>
            <a:endParaRPr b="1"/>
          </a:p>
          <a:p>
            <a:pPr indent="0" lvl="0" marL="0" rtl="0" algn="l">
              <a:lnSpc>
                <a:spcPct val="114000"/>
              </a:lnSpc>
              <a:spcBef>
                <a:spcPts val="1000"/>
              </a:spcBef>
              <a:spcAft>
                <a:spcPts val="0"/>
              </a:spcAft>
              <a:buClr>
                <a:schemeClr val="dk1"/>
              </a:buClr>
              <a:buSzPts val="1000"/>
              <a:buNone/>
            </a:pPr>
            <a:r>
              <a:rPr b="1" lang="en-US"/>
              <a:t>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b="1"/>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b="1"/>
          </a:p>
          <a:p>
            <a:pPr indent="0" lvl="0" marL="0" rtl="0" algn="l">
              <a:lnSpc>
                <a:spcPct val="114000"/>
              </a:lnSpc>
              <a:spcBef>
                <a:spcPts val="1000"/>
              </a:spcBef>
              <a:spcAft>
                <a:spcPts val="0"/>
              </a:spcAft>
              <a:buClr>
                <a:schemeClr val="dk1"/>
              </a:buClr>
              <a:buSzPts val="1000"/>
              <a:buNone/>
            </a:pPr>
            <a:br>
              <a:rPr lang="en-US"/>
            </a:br>
            <a:br>
              <a:rPr lang="en-US"/>
            </a:br>
            <a:endParaRPr/>
          </a:p>
        </p:txBody>
      </p:sp>
      <p:sp>
        <p:nvSpPr>
          <p:cNvPr id="218" name="Google Shape;218;p1"/>
          <p:cNvSpPr txBox="1"/>
          <p:nvPr>
            <p:ph idx="3" type="body"/>
          </p:nvPr>
        </p:nvSpPr>
        <p:spPr>
          <a:xfrm>
            <a:off x="2468563" y="831103"/>
            <a:ext cx="2560637" cy="441980"/>
          </a:xfrm>
          <a:prstGeom prst="rect">
            <a:avLst/>
          </a:prstGeom>
          <a:noFill/>
          <a:ln>
            <a:noFill/>
          </a:ln>
        </p:spPr>
        <p:txBody>
          <a:bodyPr anchorCtr="0" anchor="t" bIns="0" lIns="0" spcFirstLastPara="1" rIns="0" wrap="square" tIns="0">
            <a:noAutofit/>
          </a:bodyPr>
          <a:lstStyle/>
          <a:p>
            <a:pPr indent="0" lvl="0" marL="0" rtl="0" algn="l">
              <a:lnSpc>
                <a:spcPct val="183333"/>
              </a:lnSpc>
              <a:spcBef>
                <a:spcPts val="0"/>
              </a:spcBef>
              <a:spcAft>
                <a:spcPts val="0"/>
              </a:spcAft>
              <a:buClr>
                <a:srgbClr val="FFFFFF"/>
              </a:buClr>
              <a:buSzPts val="1200"/>
              <a:buNone/>
            </a:pPr>
            <a:r>
              <a:rPr lang="en-US" sz="1200">
                <a:solidFill>
                  <a:srgbClr val="FFFFFF"/>
                </a:solidFill>
                <a:latin typeface="Verdana"/>
                <a:ea typeface="Verdana"/>
                <a:cs typeface="Verdana"/>
                <a:sym typeface="Verdana"/>
              </a:rPr>
              <a:t>Analyst/Software Engineer</a:t>
            </a:r>
            <a:endParaRPr sz="1200">
              <a:solidFill>
                <a:srgbClr val="000000"/>
              </a:solidFill>
              <a:latin typeface="Calibri"/>
              <a:ea typeface="Calibri"/>
              <a:cs typeface="Calibri"/>
              <a:sym typeface="Calibri"/>
            </a:endParaRPr>
          </a:p>
          <a:p>
            <a:pPr indent="0" lvl="0" marL="0" rtl="0" algn="l">
              <a:lnSpc>
                <a:spcPct val="183333"/>
              </a:lnSpc>
              <a:spcBef>
                <a:spcPts val="600"/>
              </a:spcBef>
              <a:spcAft>
                <a:spcPts val="0"/>
              </a:spcAft>
              <a:buClr>
                <a:schemeClr val="lt1"/>
              </a:buClr>
              <a:buSzPts val="1200"/>
              <a:buNone/>
            </a:pPr>
            <a:r>
              <a:t/>
            </a:r>
            <a:endParaRPr sz="1200"/>
          </a:p>
        </p:txBody>
      </p:sp>
      <p:sp>
        <p:nvSpPr>
          <p:cNvPr id="219" name="Google Shape;219;p1"/>
          <p:cNvSpPr txBox="1"/>
          <p:nvPr>
            <p:ph idx="4" type="body"/>
          </p:nvPr>
        </p:nvSpPr>
        <p:spPr>
          <a:xfrm>
            <a:off x="3649663" y="1353344"/>
            <a:ext cx="2374900" cy="295275"/>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100"/>
              <a:buNone/>
            </a:pPr>
            <a:r>
              <a:rPr lang="en-US"/>
              <a:t>Bangalore</a:t>
            </a:r>
            <a:endParaRPr/>
          </a:p>
          <a:p>
            <a:pPr indent="0" lvl="0" marL="0" rtl="0" algn="l">
              <a:lnSpc>
                <a:spcPct val="90000"/>
              </a:lnSpc>
              <a:spcBef>
                <a:spcPts val="1000"/>
              </a:spcBef>
              <a:spcAft>
                <a:spcPts val="0"/>
              </a:spcAft>
              <a:buClr>
                <a:schemeClr val="lt1"/>
              </a:buClr>
              <a:buSzPts val="1100"/>
              <a:buNone/>
            </a:pPr>
            <a:r>
              <a:t/>
            </a:r>
            <a:endParaRPr/>
          </a:p>
        </p:txBody>
      </p:sp>
      <p:sp>
        <p:nvSpPr>
          <p:cNvPr id="220" name="Google Shape;220;p1"/>
          <p:cNvSpPr txBox="1"/>
          <p:nvPr>
            <p:ph idx="6" type="body"/>
          </p:nvPr>
        </p:nvSpPr>
        <p:spPr>
          <a:xfrm>
            <a:off x="3273425" y="1511300"/>
            <a:ext cx="2373313" cy="32543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100"/>
              <a:buNone/>
            </a:pPr>
            <a:r>
              <a:rPr lang="en-US" u="sng">
                <a:solidFill>
                  <a:schemeClr val="hlink"/>
                </a:solidFill>
                <a:hlinkClick r:id="rId3"/>
              </a:rPr>
              <a:t>neeli-sai.mukesh@capgemini.com</a:t>
            </a:r>
            <a:r>
              <a:rPr lang="en-US"/>
              <a:t> </a:t>
            </a:r>
            <a:endParaRPr/>
          </a:p>
        </p:txBody>
      </p:sp>
      <p:sp>
        <p:nvSpPr>
          <p:cNvPr id="221" name="Google Shape;221;p1"/>
          <p:cNvSpPr txBox="1"/>
          <p:nvPr>
            <p:ph idx="7" type="body"/>
          </p:nvPr>
        </p:nvSpPr>
        <p:spPr>
          <a:xfrm>
            <a:off x="3348038" y="1770063"/>
            <a:ext cx="2382837" cy="330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100"/>
              <a:buNone/>
            </a:pPr>
            <a:r>
              <a:rPr lang="en-US"/>
              <a:t>+91 9494544679</a:t>
            </a:r>
            <a:endParaRPr/>
          </a:p>
        </p:txBody>
      </p:sp>
      <p:sp>
        <p:nvSpPr>
          <p:cNvPr id="222" name="Google Shape;222;p1"/>
          <p:cNvSpPr txBox="1"/>
          <p:nvPr>
            <p:ph idx="8" type="body"/>
          </p:nvPr>
        </p:nvSpPr>
        <p:spPr>
          <a:xfrm>
            <a:off x="438150" y="3276600"/>
            <a:ext cx="4057650" cy="1905000"/>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Clr>
                <a:schemeClr val="dk1"/>
              </a:buClr>
              <a:buSzPts val="1100"/>
              <a:buNone/>
            </a:pPr>
            <a:r>
              <a:rPr b="1" lang="en-US" sz="1100"/>
              <a:t>Full Stack Developer</a:t>
            </a:r>
            <a:endParaRPr/>
          </a:p>
          <a:p>
            <a:pPr indent="-171450" lvl="0" marL="171450" rtl="0" algn="l">
              <a:lnSpc>
                <a:spcPct val="114000"/>
              </a:lnSpc>
              <a:spcBef>
                <a:spcPts val="1000"/>
              </a:spcBef>
              <a:spcAft>
                <a:spcPts val="0"/>
              </a:spcAft>
              <a:buClr>
                <a:schemeClr val="dk1"/>
              </a:buClr>
              <a:buSzPts val="1000"/>
              <a:buFont typeface="Arial"/>
              <a:buChar char="•"/>
            </a:pPr>
            <a:r>
              <a:rPr lang="en-US"/>
              <a:t>Hands on experience in creating </a:t>
            </a:r>
            <a:r>
              <a:rPr b="1" lang="en-US"/>
              <a:t>microservices</a:t>
            </a:r>
            <a:r>
              <a:rPr lang="en-US"/>
              <a:t> with </a:t>
            </a:r>
            <a:r>
              <a:rPr b="1" lang="en-US"/>
              <a:t>Springboot, Spring Security, Spring Cloud API Gateway,</a:t>
            </a:r>
            <a:r>
              <a:rPr lang="en-US"/>
              <a:t> </a:t>
            </a:r>
            <a:r>
              <a:rPr b="1" lang="en-US"/>
              <a:t>Eureka server.</a:t>
            </a:r>
            <a:endParaRPr/>
          </a:p>
          <a:p>
            <a:pPr indent="-171450" lvl="0" marL="171450" rtl="0" algn="l">
              <a:lnSpc>
                <a:spcPct val="114000"/>
              </a:lnSpc>
              <a:spcBef>
                <a:spcPts val="1000"/>
              </a:spcBef>
              <a:spcAft>
                <a:spcPts val="0"/>
              </a:spcAft>
              <a:buClr>
                <a:schemeClr val="dk1"/>
              </a:buClr>
              <a:buSzPts val="1000"/>
              <a:buFont typeface="Arial"/>
              <a:buChar char="•"/>
            </a:pPr>
            <a:r>
              <a:rPr lang="en-US"/>
              <a:t>Intermediate in creating </a:t>
            </a:r>
            <a:r>
              <a:rPr b="1" lang="en-US"/>
              <a:t>Single page Web</a:t>
            </a:r>
            <a:r>
              <a:rPr lang="en-US"/>
              <a:t> Application in </a:t>
            </a:r>
            <a:r>
              <a:rPr b="1" lang="en-US"/>
              <a:t>React</a:t>
            </a:r>
            <a:r>
              <a:rPr lang="en-US"/>
              <a:t> with Authentication with route guards, react reactive forms,  routing, HTML, CSS.</a:t>
            </a:r>
            <a:endParaRPr/>
          </a:p>
          <a:p>
            <a:pPr indent="-171450" lvl="0" marL="171450" rtl="0" algn="l">
              <a:lnSpc>
                <a:spcPct val="114000"/>
              </a:lnSpc>
              <a:spcBef>
                <a:spcPts val="1000"/>
              </a:spcBef>
              <a:spcAft>
                <a:spcPts val="0"/>
              </a:spcAft>
              <a:buClr>
                <a:schemeClr val="dk1"/>
              </a:buClr>
              <a:buSzPts val="1000"/>
              <a:buFont typeface="Arial"/>
              <a:buChar char="•"/>
            </a:pPr>
            <a:r>
              <a:rPr lang="en-US"/>
              <a:t>Hands on experience in implementing </a:t>
            </a:r>
            <a:r>
              <a:rPr b="1" lang="en-US"/>
              <a:t>polyglot architecture </a:t>
            </a:r>
            <a:r>
              <a:rPr lang="en-US"/>
              <a:t>with </a:t>
            </a:r>
            <a:r>
              <a:rPr b="1" lang="en-US"/>
              <a:t>NodeJs</a:t>
            </a:r>
            <a:r>
              <a:rPr lang="en-US"/>
              <a:t> &amp; </a:t>
            </a:r>
            <a:r>
              <a:rPr b="1" lang="en-US"/>
              <a:t>spring boot.</a:t>
            </a:r>
            <a:r>
              <a:rPr lang="en-US"/>
              <a:t> </a:t>
            </a:r>
            <a:endParaRPr/>
          </a:p>
          <a:p>
            <a:pPr indent="-171450" lvl="0" marL="171450" rtl="0" algn="l">
              <a:lnSpc>
                <a:spcPct val="114000"/>
              </a:lnSpc>
              <a:spcBef>
                <a:spcPts val="1000"/>
              </a:spcBef>
              <a:spcAft>
                <a:spcPts val="0"/>
              </a:spcAft>
              <a:buClr>
                <a:schemeClr val="dk1"/>
              </a:buClr>
              <a:buSzPts val="1000"/>
              <a:buFont typeface="Arial"/>
              <a:buChar char="•"/>
            </a:pPr>
            <a:r>
              <a:rPr lang="en-US"/>
              <a:t>Experience in creating documentation with Java docs and swagger and in </a:t>
            </a:r>
            <a:r>
              <a:rPr b="1" lang="en-US"/>
              <a:t>unit testing using Junit, Mockito.</a:t>
            </a:r>
            <a:endParaRPr/>
          </a:p>
          <a:p>
            <a:pPr indent="0" lvl="0" marL="0" rtl="0" algn="l">
              <a:lnSpc>
                <a:spcPct val="114000"/>
              </a:lnSpc>
              <a:spcBef>
                <a:spcPts val="1000"/>
              </a:spcBef>
              <a:spcAft>
                <a:spcPts val="0"/>
              </a:spcAft>
              <a:buClr>
                <a:schemeClr val="dk1"/>
              </a:buClr>
              <a:buSzPts val="1000"/>
              <a:buNone/>
            </a:pPr>
            <a:br>
              <a:rPr lang="en-US"/>
            </a:br>
            <a:endParaRPr/>
          </a:p>
        </p:txBody>
      </p:sp>
      <p:sp>
        <p:nvSpPr>
          <p:cNvPr id="223" name="Google Shape;223;p1"/>
          <p:cNvSpPr txBox="1"/>
          <p:nvPr>
            <p:ph idx="2" type="body"/>
          </p:nvPr>
        </p:nvSpPr>
        <p:spPr>
          <a:xfrm>
            <a:off x="2343150" y="462389"/>
            <a:ext cx="6005798" cy="350506"/>
          </a:xfrm>
          <a:prstGeom prst="rect">
            <a:avLst/>
          </a:prstGeom>
          <a:noFill/>
          <a:ln>
            <a:noFill/>
          </a:ln>
        </p:spPr>
        <p:txBody>
          <a:bodyPr anchorCtr="0" anchor="t" bIns="0" lIns="0" spcFirstLastPara="1" rIns="0" wrap="square" tIns="0">
            <a:noAutofit/>
          </a:bodyPr>
          <a:lstStyle/>
          <a:p>
            <a:pPr indent="0" lvl="0" marL="0" rtl="0" algn="l">
              <a:lnSpc>
                <a:spcPct val="107000"/>
              </a:lnSpc>
              <a:spcBef>
                <a:spcPts val="0"/>
              </a:spcBef>
              <a:spcAft>
                <a:spcPts val="0"/>
              </a:spcAft>
              <a:buClr>
                <a:srgbClr val="FFFFFF"/>
              </a:buClr>
              <a:buSzPts val="2000"/>
              <a:buNone/>
            </a:pPr>
            <a:r>
              <a:rPr b="1" lang="en-US" sz="2000">
                <a:solidFill>
                  <a:srgbClr val="FFFFFF"/>
                </a:solidFill>
                <a:latin typeface="Arial Black"/>
                <a:ea typeface="Arial Black"/>
                <a:cs typeface="Arial Black"/>
                <a:sym typeface="Arial Black"/>
              </a:rPr>
              <a:t>Sai Mukesh Neeli</a:t>
            </a:r>
            <a:endParaRPr sz="2000">
              <a:solidFill>
                <a:srgbClr val="000000"/>
              </a:solidFill>
              <a:latin typeface="Calibri"/>
              <a:ea typeface="Calibri"/>
              <a:cs typeface="Calibri"/>
              <a:sym typeface="Calibri"/>
            </a:endParaRPr>
          </a:p>
          <a:p>
            <a:pPr indent="0" lvl="0" marL="0" rtl="0" algn="l">
              <a:lnSpc>
                <a:spcPct val="90000"/>
              </a:lnSpc>
              <a:spcBef>
                <a:spcPts val="1800"/>
              </a:spcBef>
              <a:spcAft>
                <a:spcPts val="0"/>
              </a:spcAft>
              <a:buClr>
                <a:schemeClr val="lt1"/>
              </a:buClr>
              <a:buSzPts val="2000"/>
              <a:buNone/>
            </a:pPr>
            <a:r>
              <a:t/>
            </a:r>
            <a:endParaRPr sz="2000"/>
          </a:p>
        </p:txBody>
      </p:sp>
      <p:pic>
        <p:nvPicPr>
          <p:cNvPr id="224" name="Google Shape;224;p1">
            <a:hlinkClick r:id="rId4"/>
          </p:cNvPr>
          <p:cNvPicPr preferRelativeResize="0"/>
          <p:nvPr/>
        </p:nvPicPr>
        <p:blipFill rotWithShape="1">
          <a:blip r:embed="rId5">
            <a:alphaModFix/>
          </a:blip>
          <a:srcRect b="4875" l="23582" r="24331" t="2057"/>
          <a:stretch/>
        </p:blipFill>
        <p:spPr>
          <a:xfrm>
            <a:off x="4460946" y="6221411"/>
            <a:ext cx="471487" cy="471488"/>
          </a:xfrm>
          <a:prstGeom prst="rect">
            <a:avLst/>
          </a:prstGeom>
          <a:noFill/>
          <a:ln>
            <a:noFill/>
          </a:ln>
        </p:spPr>
      </p:pic>
      <p:sp>
        <p:nvSpPr>
          <p:cNvPr id="225" name="Google Shape;225;p1"/>
          <p:cNvSpPr txBox="1"/>
          <p:nvPr/>
        </p:nvSpPr>
        <p:spPr>
          <a:xfrm>
            <a:off x="4976883" y="6397625"/>
            <a:ext cx="3409950" cy="2619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Verdana"/>
              <a:buNone/>
            </a:pPr>
            <a:r>
              <a:rPr b="0" i="0" lang="en-US" sz="1100" u="none" cap="none" strike="noStrike">
                <a:solidFill>
                  <a:srgbClr val="000000"/>
                </a:solidFill>
                <a:latin typeface="Verdana"/>
                <a:ea typeface="Verdana"/>
                <a:cs typeface="Verdana"/>
                <a:sym typeface="Verdana"/>
              </a:rPr>
              <a:t>Check out my work on GitHub &amp; Video Profile</a:t>
            </a:r>
            <a:endParaRPr/>
          </a:p>
        </p:txBody>
      </p:sp>
      <p:pic>
        <p:nvPicPr>
          <p:cNvPr descr="Movie, play, video icon" id="226" name="Google Shape;226;p1"/>
          <p:cNvPicPr preferRelativeResize="0"/>
          <p:nvPr/>
        </p:nvPicPr>
        <p:blipFill rotWithShape="1">
          <a:blip r:embed="rId6">
            <a:alphaModFix/>
          </a:blip>
          <a:srcRect b="0" l="0" r="0" t="0"/>
          <a:stretch/>
        </p:blipFill>
        <p:spPr>
          <a:xfrm>
            <a:off x="8455025" y="6331743"/>
            <a:ext cx="473075" cy="471488"/>
          </a:xfrm>
          <a:prstGeom prst="rect">
            <a:avLst/>
          </a:prstGeom>
          <a:noFill/>
          <a:ln>
            <a:noFill/>
          </a:ln>
        </p:spPr>
      </p:pic>
      <p:pic>
        <p:nvPicPr>
          <p:cNvPr descr="Free icon download | Linkedin" id="227" name="Google Shape;227;p1">
            <a:hlinkClick r:id="rId7"/>
          </p:cNvPr>
          <p:cNvPicPr preferRelativeResize="0"/>
          <p:nvPr/>
        </p:nvPicPr>
        <p:blipFill rotWithShape="1">
          <a:blip r:embed="rId8">
            <a:alphaModFix/>
          </a:blip>
          <a:srcRect b="0" l="0" r="0" t="0"/>
          <a:stretch/>
        </p:blipFill>
        <p:spPr>
          <a:xfrm>
            <a:off x="7746881" y="1989138"/>
            <a:ext cx="325438" cy="325437"/>
          </a:xfrm>
          <a:prstGeom prst="rect">
            <a:avLst/>
          </a:prstGeom>
          <a:noFill/>
          <a:ln>
            <a:noFill/>
          </a:ln>
        </p:spPr>
      </p:pic>
      <p:sp>
        <p:nvSpPr>
          <p:cNvPr id="228" name="Google Shape;228;p1"/>
          <p:cNvSpPr txBox="1"/>
          <p:nvPr/>
        </p:nvSpPr>
        <p:spPr>
          <a:xfrm>
            <a:off x="3048092" y="1969248"/>
            <a:ext cx="2381250" cy="330200"/>
          </a:xfrm>
          <a:prstGeom prst="rect">
            <a:avLst/>
          </a:prstGeom>
          <a:noFill/>
          <a:ln>
            <a:noFill/>
          </a:ln>
        </p:spPr>
        <p:txBody>
          <a:bodyPr anchorCtr="0" anchor="t" bIns="0" lIns="0" spcFirstLastPara="1" rIns="0" wrap="square" tIns="0">
            <a:noAutofit/>
          </a:bodyPr>
          <a:lstStyle/>
          <a:p>
            <a:pPr indent="0" lvl="0" marL="0" marR="0" rtl="0" algn="l">
              <a:lnSpc>
                <a:spcPct val="200000"/>
              </a:lnSpc>
              <a:spcBef>
                <a:spcPts val="0"/>
              </a:spcBef>
              <a:spcAft>
                <a:spcPts val="0"/>
              </a:spcAft>
              <a:buClr>
                <a:srgbClr val="FFFFFF"/>
              </a:buClr>
              <a:buSzPts val="1100"/>
              <a:buFont typeface="Arial"/>
              <a:buNone/>
            </a:pPr>
            <a:r>
              <a:rPr b="0" i="0" lang="en-US" sz="1100" u="none" cap="none" strike="noStrike">
                <a:solidFill>
                  <a:srgbClr val="FFFFFF"/>
                </a:solidFill>
                <a:latin typeface="Verdana"/>
                <a:ea typeface="Verdana"/>
                <a:cs typeface="Verdana"/>
                <a:sym typeface="Verdana"/>
              </a:rPr>
              <a:t>A4</a:t>
            </a:r>
            <a:endParaRPr/>
          </a:p>
        </p:txBody>
      </p:sp>
      <p:sp>
        <p:nvSpPr>
          <p:cNvPr id="229" name="Google Shape;229;p1"/>
          <p:cNvSpPr/>
          <p:nvPr/>
        </p:nvSpPr>
        <p:spPr>
          <a:xfrm>
            <a:off x="9242030" y="547041"/>
            <a:ext cx="3559570" cy="952248"/>
          </a:xfrm>
          <a:prstGeom prst="rect">
            <a:avLst/>
          </a:prstGeom>
          <a:noFill/>
          <a:ln>
            <a:noFill/>
          </a:ln>
        </p:spPr>
        <p:txBody>
          <a:bodyPr anchorCtr="0" anchor="t" bIns="45700" lIns="91425" spcFirstLastPara="1" rIns="91425" wrap="square" tIns="45700">
            <a:spAutoFit/>
          </a:bodyPr>
          <a:lstStyle/>
          <a:p>
            <a:pPr indent="0" lvl="0" marL="0" marR="0" rtl="0" algn="l">
              <a:lnSpc>
                <a:spcPct val="114000"/>
              </a:lnSpc>
              <a:spcBef>
                <a:spcPts val="0"/>
              </a:spcBef>
              <a:spcAft>
                <a:spcPts val="0"/>
              </a:spcAft>
              <a:buClr>
                <a:srgbClr val="000000"/>
              </a:buClr>
              <a:buSzPts val="1000"/>
              <a:buFont typeface="Verdana"/>
              <a:buNone/>
            </a:pPr>
            <a:r>
              <a:rPr b="0" i="0" lang="en-US" sz="1000" u="none" cap="none" strike="noStrike">
                <a:solidFill>
                  <a:srgbClr val="000000"/>
                </a:solidFill>
                <a:latin typeface="Verdana"/>
                <a:ea typeface="Verdana"/>
                <a:cs typeface="Verdana"/>
                <a:sym typeface="Verdana"/>
              </a:rPr>
              <a:t>Bachelor of </a:t>
            </a:r>
            <a:r>
              <a:rPr lang="en-US" sz="1000">
                <a:solidFill>
                  <a:srgbClr val="000000"/>
                </a:solidFill>
                <a:latin typeface="Verdana"/>
                <a:ea typeface="Verdana"/>
                <a:cs typeface="Verdana"/>
                <a:sym typeface="Verdana"/>
              </a:rPr>
              <a:t>Technology</a:t>
            </a:r>
            <a:endParaRPr b="0" i="0" sz="1000" u="none" cap="none" strike="noStrike">
              <a:solidFill>
                <a:srgbClr val="000000"/>
              </a:solidFill>
              <a:latin typeface="Verdana"/>
              <a:ea typeface="Verdana"/>
              <a:cs typeface="Verdana"/>
              <a:sym typeface="Verdana"/>
            </a:endParaRPr>
          </a:p>
          <a:p>
            <a:pPr indent="0" lvl="0" marL="0" marR="0" rtl="0" algn="l">
              <a:lnSpc>
                <a:spcPct val="114000"/>
              </a:lnSpc>
              <a:spcBef>
                <a:spcPts val="0"/>
              </a:spcBef>
              <a:spcAft>
                <a:spcPts val="0"/>
              </a:spcAft>
              <a:buClr>
                <a:srgbClr val="000000"/>
              </a:buClr>
              <a:buSzPts val="1000"/>
              <a:buFont typeface="Verdana"/>
              <a:buNone/>
            </a:pPr>
            <a:r>
              <a:rPr lang="en-US" sz="1000">
                <a:solidFill>
                  <a:srgbClr val="000000"/>
                </a:solidFill>
                <a:latin typeface="Verdana"/>
                <a:ea typeface="Verdana"/>
                <a:cs typeface="Verdana"/>
                <a:sym typeface="Verdana"/>
              </a:rPr>
              <a:t>Electronics &amp; Communication Engineering</a:t>
            </a:r>
            <a:r>
              <a:rPr b="0" i="0" lang="en-US" sz="1000" u="none" cap="none" strike="noStrike">
                <a:solidFill>
                  <a:srgbClr val="000000"/>
                </a:solidFill>
                <a:latin typeface="Verdana"/>
                <a:ea typeface="Verdana"/>
                <a:cs typeface="Verdana"/>
                <a:sym typeface="Verdana"/>
              </a:rPr>
              <a:t>:</a:t>
            </a:r>
            <a:endParaRPr/>
          </a:p>
          <a:p>
            <a:pPr indent="0" lvl="0" marL="0" marR="0" rtl="0" algn="l">
              <a:lnSpc>
                <a:spcPct val="114000"/>
              </a:lnSpc>
              <a:spcBef>
                <a:spcPts val="0"/>
              </a:spcBef>
              <a:spcAft>
                <a:spcPts val="0"/>
              </a:spcAft>
              <a:buClr>
                <a:srgbClr val="000000"/>
              </a:buClr>
              <a:buSzPts val="1000"/>
              <a:buFont typeface="Verdana"/>
              <a:buNone/>
            </a:pPr>
            <a:r>
              <a:rPr b="0" i="0" lang="en-US" sz="1000" u="none" cap="none" strike="noStrike">
                <a:solidFill>
                  <a:srgbClr val="000000"/>
                </a:solidFill>
                <a:latin typeface="Verdana"/>
                <a:ea typeface="Verdana"/>
                <a:cs typeface="Verdana"/>
                <a:sym typeface="Verdana"/>
              </a:rPr>
              <a:t> 2019 – 2022</a:t>
            </a:r>
            <a:endParaRPr/>
          </a:p>
          <a:p>
            <a:pPr indent="0" lvl="0" marL="0" marR="0" rtl="0" algn="l">
              <a:lnSpc>
                <a:spcPct val="114000"/>
              </a:lnSpc>
              <a:spcBef>
                <a:spcPts val="0"/>
              </a:spcBef>
              <a:spcAft>
                <a:spcPts val="0"/>
              </a:spcAft>
              <a:buClr>
                <a:schemeClr val="dk1"/>
              </a:buClr>
              <a:buSzPts val="1000"/>
              <a:buFont typeface="Verdana"/>
              <a:buNone/>
            </a:pPr>
            <a:r>
              <a:t/>
            </a:r>
            <a:endParaRPr sz="1000">
              <a:solidFill>
                <a:srgbClr val="000000"/>
              </a:solidFill>
              <a:latin typeface="Verdana"/>
              <a:ea typeface="Verdana"/>
              <a:cs typeface="Verdana"/>
              <a:sym typeface="Verdana"/>
            </a:endParaRPr>
          </a:p>
          <a:p>
            <a:pPr indent="0" lvl="0" marL="0" marR="0" rtl="0" algn="l">
              <a:lnSpc>
                <a:spcPct val="114000"/>
              </a:lnSpc>
              <a:spcBef>
                <a:spcPts val="0"/>
              </a:spcBef>
              <a:spcAft>
                <a:spcPts val="0"/>
              </a:spcAft>
              <a:buClr>
                <a:schemeClr val="dk1"/>
              </a:buClr>
              <a:buSzPts val="1000"/>
              <a:buFont typeface="Verdana"/>
              <a:buNone/>
            </a:pPr>
            <a:r>
              <a:t/>
            </a:r>
            <a:endParaRPr b="0" i="0" sz="1000" u="none" cap="none" strike="noStrike">
              <a:solidFill>
                <a:srgbClr val="000000"/>
              </a:solidFill>
              <a:latin typeface="Verdana"/>
              <a:ea typeface="Verdana"/>
              <a:cs typeface="Verdana"/>
              <a:sym typeface="Verdana"/>
            </a:endParaRPr>
          </a:p>
        </p:txBody>
      </p:sp>
      <p:sp>
        <p:nvSpPr>
          <p:cNvPr id="230" name="Google Shape;230;p1"/>
          <p:cNvSpPr/>
          <p:nvPr/>
        </p:nvSpPr>
        <p:spPr>
          <a:xfrm>
            <a:off x="9242029" y="939723"/>
            <a:ext cx="56778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Verdana"/>
              <a:buNone/>
            </a:pPr>
            <a:r>
              <a:t/>
            </a:r>
            <a:endParaRPr b="1" i="0" sz="1000" u="none" cap="none" strike="noStrike">
              <a:solidFill>
                <a:srgbClr val="0070AD"/>
              </a:solidFill>
              <a:latin typeface="Verdana"/>
              <a:ea typeface="Verdana"/>
              <a:cs typeface="Verdana"/>
              <a:sym typeface="Verdana"/>
            </a:endParaRPr>
          </a:p>
          <a:p>
            <a:pPr indent="0" lvl="0" marL="0" marR="0" rtl="0" algn="l">
              <a:lnSpc>
                <a:spcPct val="100000"/>
              </a:lnSpc>
              <a:spcBef>
                <a:spcPts val="0"/>
              </a:spcBef>
              <a:spcAft>
                <a:spcPts val="0"/>
              </a:spcAft>
              <a:buClr>
                <a:srgbClr val="0070AD"/>
              </a:buClr>
              <a:buSzPts val="1000"/>
              <a:buFont typeface="Verdana"/>
              <a:buNone/>
            </a:pPr>
            <a:r>
              <a:rPr b="1" i="0" lang="en-US" sz="1000" u="none" cap="none" strike="noStrike">
                <a:solidFill>
                  <a:srgbClr val="0070AD"/>
                </a:solidFill>
                <a:latin typeface="Verdana"/>
                <a:ea typeface="Verdana"/>
                <a:cs typeface="Verdana"/>
                <a:sym typeface="Verdana"/>
              </a:rPr>
              <a:t>Skills</a:t>
            </a:r>
            <a:endParaRPr b="0" i="0" sz="1000" u="none" cap="none" strike="noStrike">
              <a:solidFill>
                <a:srgbClr val="000000"/>
              </a:solidFill>
              <a:latin typeface="Verdana"/>
              <a:ea typeface="Verdana"/>
              <a:cs typeface="Verdana"/>
              <a:sym typeface="Verdana"/>
            </a:endParaRPr>
          </a:p>
        </p:txBody>
      </p:sp>
      <p:pic>
        <p:nvPicPr>
          <p:cNvPr id="231" name="Google Shape;231;p1"/>
          <p:cNvPicPr preferRelativeResize="0"/>
          <p:nvPr>
            <p:ph idx="5" type="pic"/>
          </p:nvPr>
        </p:nvPicPr>
        <p:blipFill rotWithShape="1">
          <a:blip r:embed="rId9">
            <a:alphaModFix/>
          </a:blip>
          <a:srcRect b="25856" l="-1844" r="1845" t="3824"/>
          <a:stretch/>
        </p:blipFill>
        <p:spPr>
          <a:xfrm>
            <a:off x="520819" y="332594"/>
            <a:ext cx="1622425" cy="1554480"/>
          </a:xfrm>
          <a:prstGeom prst="ellipse">
            <a:avLst/>
          </a:prstGeom>
          <a:solidFill>
            <a:schemeClr val="lt1"/>
          </a:solidFill>
          <a:ln>
            <a:noFill/>
          </a:ln>
        </p:spPr>
      </p:pic>
      <p:sp>
        <p:nvSpPr>
          <p:cNvPr id="232" name="Google Shape;232;p1"/>
          <p:cNvSpPr txBox="1"/>
          <p:nvPr/>
        </p:nvSpPr>
        <p:spPr>
          <a:xfrm>
            <a:off x="4700363" y="3367562"/>
            <a:ext cx="6056528" cy="313804"/>
          </a:xfrm>
          <a:prstGeom prst="rect">
            <a:avLst/>
          </a:prstGeom>
          <a:noFill/>
          <a:ln>
            <a:noFill/>
          </a:ln>
        </p:spPr>
        <p:txBody>
          <a:bodyPr anchorCtr="0" anchor="t" bIns="45700" lIns="91425" spcFirstLastPara="1" rIns="91425" wrap="square" tIns="45700">
            <a:spAutoFit/>
          </a:bodyPr>
          <a:lstStyle/>
          <a:p>
            <a:pPr indent="0" lvl="0" marL="0" marR="0" rtl="0" algn="l">
              <a:lnSpc>
                <a:spcPct val="114000"/>
              </a:lnSpc>
              <a:spcBef>
                <a:spcPts val="0"/>
              </a:spcBef>
              <a:spcAft>
                <a:spcPts val="0"/>
              </a:spcAft>
              <a:buNone/>
            </a:pPr>
            <a:r>
              <a:rPr b="1" lang="en-US" sz="1400">
                <a:solidFill>
                  <a:srgbClr val="000000"/>
                </a:solidFill>
                <a:latin typeface="Verdana"/>
                <a:ea typeface="Verdana"/>
                <a:cs typeface="Verdana"/>
                <a:sym typeface="Verdana"/>
              </a:rPr>
              <a:t>Crop Deal Application</a:t>
            </a:r>
            <a:endParaRPr sz="1400">
              <a:solidFill>
                <a:srgbClr val="000000"/>
              </a:solidFill>
              <a:latin typeface="Verdana"/>
              <a:ea typeface="Verdana"/>
              <a:cs typeface="Verdana"/>
              <a:sym typeface="Verdana"/>
            </a:endParaRPr>
          </a:p>
        </p:txBody>
      </p:sp>
      <p:sp>
        <p:nvSpPr>
          <p:cNvPr id="233" name="Google Shape;233;p1"/>
          <p:cNvSpPr txBox="1"/>
          <p:nvPr/>
        </p:nvSpPr>
        <p:spPr>
          <a:xfrm>
            <a:off x="4718617" y="3852305"/>
            <a:ext cx="3736407" cy="742126"/>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1000">
                <a:solidFill>
                  <a:srgbClr val="000000"/>
                </a:solidFill>
                <a:latin typeface="Verdana"/>
                <a:ea typeface="Verdana"/>
                <a:cs typeface="Verdana"/>
                <a:sym typeface="Verdana"/>
              </a:rPr>
              <a:t>Completed end to end case study of Crop Deal application along with JWT authentication, Swagger and Payment , responsive UI with HTML, CSS and React js used for user interface.</a:t>
            </a:r>
            <a:endParaRPr sz="1000">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2020-09-22T06:24:34Z</dcterms:created>
  <dc:creator>Bapat, Rashmi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