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2CD1-0307-C358-F85E-F10C571D4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1D90A-EE96-C278-481D-BBEF3C037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8719-D989-CE47-07F3-456A67A6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BB10-4093-9DCD-A946-30BE7E4C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BAB-34F4-E494-230E-684486CA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452F-5D30-7D5B-545A-8B97C220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F363C-4823-F327-2E67-27B1A7AFD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D1E5-5FBC-198E-9E6E-70EAFBBC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5BBA-1267-87AA-6774-71D14DA5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43B4-706D-2C6D-D13D-B3766C29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74460-6B8C-CB07-67FD-3FD145903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022-BF37-C098-C093-38F915DF1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230C-6BFF-7E6E-9849-4D276AE8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B66C-2BA7-C3CF-41E5-8D26042E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5A2A-E782-ADBD-5DFA-40AE0110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9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137-8A53-5B37-B3A7-CFBD2BE0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5A121-7105-EF03-0D88-921FB21E2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CB76-3425-C6BD-AB35-4D8B42A6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D22F-8975-E156-291B-1B52CDB0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C6B9-A03F-E9CC-D3B7-3C9D5DC8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0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E3E-6431-6A87-DA0D-2A965A8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36E7-A89B-1E8D-2F1B-7CF1837A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AF43-E416-F743-4FE4-59969FD2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92D5-8421-18C2-5259-B3E3393B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0A18-F589-F505-210E-A4E251A3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35AC-CBE7-ACD5-F73C-D3B0FE71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A02D4-8586-3FCB-347F-250EC60B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BA04-3F8D-7DF9-AD3F-04834FCA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44B7A-2C55-13A0-DEFE-6A21ACF7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9BD50-7A4B-800E-3FB6-01FFE398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E9BD-3E34-3825-E647-0309009C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FADE-D4EF-53D3-54DB-AC83BAB88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259F-822F-C986-6FCA-1F4ED52D1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B313F-D29A-7A20-6B83-5EA3922F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3D709-393D-8384-3588-D6197E30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4FC7-95C3-53B9-12DB-83CED120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6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4118-3441-BE96-A295-0531B171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8210-ED53-7CF3-37E4-F9D87CD1A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0D30-DB87-488D-E844-BFA2F55C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75DD4-B01F-3A08-7A97-8BE78D2A0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8F62-82BE-6FF4-458C-AA5B43141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7ABF0-6A88-37D8-3BF4-9A5E12CB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D309A-407D-1CCB-BCEB-10BB7DE0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06496-DAD3-0075-7EE3-D524FD35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5E7B-FC97-757B-91C7-37D2287F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BA9E8-9525-A57E-E439-F5DB423D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3DD34-C2C9-5736-ECC5-9B13683F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A0D9A-D33F-51A0-204A-5D9705CD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5C564-6B60-B4AE-FD26-733D0C7F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0E931-3B79-B660-314A-7A154D94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A027A-E6C5-F67A-ED4D-8007674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91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C86D-297F-003A-6484-EDB7BB46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9B28-4E98-154A-B7AB-86D79E58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B7C3A-7E1A-B1BF-6DDC-6DF7EE7B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6AE3-B2D7-F1F6-E32B-E5433943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BB57-2CFC-A406-52D4-7661C51B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5D71-B888-C6DA-92AF-3D5B7118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4972-3896-3F4A-E19E-2FB9B5B2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BF02C-DBE5-3A1D-861B-45CEA0C16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E211-6633-4241-94A5-D4D34EEE3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CB8BA-52B0-6E23-2A83-D16D1136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846CE-BB11-A406-1D33-AD6499DA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8AFA-CEA2-E22B-4346-105675E6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7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2A84E-9B34-0622-F380-D3782D98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DD89-737B-B452-558B-F734CC08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A63C-B8CC-6BA8-B343-A67940C34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0891D-102B-4418-A43D-E1F0F9D04EA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EBBB-17ED-28CC-03A1-D6F045B8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E618B-94F9-B8D5-B29A-A9ED0E4DA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971B-E2AF-4699-8717-90BAC4AF9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2FD9-D923-9999-A675-C156B216A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458264"/>
            <a:ext cx="8593123" cy="99166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 Light" panose="020F0302020204030204" pitchFamily="34" charset="0"/>
              </a:rPr>
              <a:t>Project CUBE-SOLVE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CA6C5-E768-CE5C-3E71-9C65068B6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060" y="1773238"/>
            <a:ext cx="9144000" cy="165576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An Intelligent Rubik's </a:t>
            </a:r>
            <a:r>
              <a:rPr lang="en-US" sz="3600" dirty="0">
                <a:latin typeface="Calibri" panose="020F0502020204030204" pitchFamily="34" charset="0"/>
              </a:rPr>
              <a:t>Cube</a:t>
            </a:r>
            <a:r>
              <a:rPr lang="en-US" dirty="0">
                <a:latin typeface="Calibri" panose="020F0502020204030204" pitchFamily="34" charset="0"/>
              </a:rPr>
              <a:t> Solver using Computer Vision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9FEB7-2FC4-2F02-0DF5-0660B5137919}"/>
              </a:ext>
            </a:extLst>
          </p:cNvPr>
          <p:cNvSpPr txBox="1"/>
          <p:nvPr/>
        </p:nvSpPr>
        <p:spPr>
          <a:xfrm>
            <a:off x="67112" y="3429000"/>
            <a:ext cx="6342077" cy="1692771"/>
          </a:xfrm>
          <a:prstGeom prst="rect">
            <a:avLst/>
          </a:prstGeom>
          <a:noFill/>
        </p:spPr>
        <p:txBody>
          <a:bodyPr vert="horz" wrap="square" rtlCol="0" anchor="t" anchorCtr="1">
            <a:spAutoFit/>
          </a:bodyPr>
          <a:lstStyle/>
          <a:p>
            <a:endParaRPr lang="en-US" sz="3200" dirty="0"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</a:rPr>
              <a:t>Hackathon Submission By</a:t>
            </a:r>
            <a:r>
              <a:rPr lang="en-US" sz="2400" b="1">
                <a:latin typeface="Calibri" panose="020F0502020204030204" pitchFamily="34" charset="0"/>
              </a:rPr>
              <a:t>: Mukku Sai</a:t>
            </a:r>
            <a:endParaRPr lang="en-US" sz="2400" b="1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August 3, 2025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B2F3CB-369C-85D1-17EE-569564B68DF6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5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006B4-41AE-3B8B-F891-9C03FD77DD09}"/>
              </a:ext>
            </a:extLst>
          </p:cNvPr>
          <p:cNvSpPr txBox="1"/>
          <p:nvPr/>
        </p:nvSpPr>
        <p:spPr>
          <a:xfrm>
            <a:off x="1905000" y="2540000"/>
            <a:ext cx="7620000" cy="1107996"/>
          </a:xfrm>
          <a:prstGeom prst="rect">
            <a:avLst/>
          </a:prstGeom>
          <a:noFill/>
        </p:spPr>
        <p:txBody>
          <a:bodyPr vert="horz" rtlCol="0" anchorCtr="1">
            <a:spAutoFit/>
          </a:bodyPr>
          <a:lstStyle/>
          <a:p>
            <a:r>
              <a:rPr lang="en-IN" sz="6600" b="1">
                <a:latin typeface="Calibri Light" panose="020F030202020403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83700-8DA1-D5E4-D5E3-CC799FFD7B04}"/>
              </a:ext>
            </a:extLst>
          </p:cNvPr>
          <p:cNvSpPr txBox="1"/>
          <p:nvPr/>
        </p:nvSpPr>
        <p:spPr>
          <a:xfrm>
            <a:off x="1905000" y="3810000"/>
            <a:ext cx="7620000" cy="584775"/>
          </a:xfrm>
          <a:prstGeom prst="rect">
            <a:avLst/>
          </a:prstGeom>
          <a:noFill/>
        </p:spPr>
        <p:txBody>
          <a:bodyPr vert="horz" rtlCol="0" anchorCtr="1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</a:rPr>
              <a:t>Project By:  MUKKU SAI</a:t>
            </a:r>
          </a:p>
        </p:txBody>
      </p:sp>
    </p:spTree>
    <p:extLst>
      <p:ext uri="{BB962C8B-B14F-4D97-AF65-F5344CB8AC3E}">
        <p14:creationId xmlns:p14="http://schemas.microsoft.com/office/powerpoint/2010/main" val="27389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1D15-FACD-E18B-0666-2953A6F2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Challenge: Bridging the Physical and Digital Divide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1183C-E2C3-C0EF-3C12-2D5BEAD30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Calibri" panose="020F0502020204030204" pitchFamily="34" charset="0"/>
              </a:rPr>
              <a:t>Solving a Rubik's Cube is a classic algorithmic challenge. However, teaching a machine to solve a physical cube in real-time presents a unique set of complex problems:</a:t>
            </a:r>
          </a:p>
          <a:p>
            <a:endParaRPr lang="en-US" sz="2400">
              <a:latin typeface="Calibri" panose="020F0502020204030204" pitchFamily="34" charset="0"/>
            </a:endParaRPr>
          </a:p>
          <a:p>
            <a:r>
              <a:rPr lang="en-US" sz="2400" b="1">
                <a:latin typeface="Calibri" panose="020F0502020204030204" pitchFamily="34" charset="0"/>
              </a:rPr>
              <a:t>• Environmental Instability: How do you reliably detect colors under variable lighting conditions?</a:t>
            </a:r>
          </a:p>
          <a:p>
            <a:r>
              <a:rPr lang="en-US" sz="2400" b="1">
                <a:latin typeface="Calibri" panose="020F0502020204030204" pitchFamily="34" charset="0"/>
              </a:rPr>
              <a:t>• State Representation: How do you accurately translate a 3D object's state into a machine-readable format?</a:t>
            </a:r>
          </a:p>
          <a:p>
            <a:r>
              <a:rPr lang="en-US" sz="2400" b="1">
                <a:latin typeface="Calibri" panose="020F0502020204030204" pitchFamily="34" charset="0"/>
              </a:rPr>
              <a:t>• Human-Computer Interaction: How do you guide a human user through a series of precise physical actions without errors?</a:t>
            </a:r>
            <a:endParaRPr lang="en-IN" sz="24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8682-B3FD-9E14-DD02-72EEC5C1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Solution: An End-to-End Vision Pipeline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99C1B-B35A-9230-5943-38BD45B41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</a:rPr>
              <a:t>Project CUBE-SOLVE is a robust system that intelligently navigates these challenges. It transforms a standard webcam and a physical cube into an interactive solving experience.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b="1" dirty="0">
                <a:latin typeface="Calibri" panose="020F0502020204030204" pitchFamily="34" charset="0"/>
              </a:rPr>
              <a:t>1. SCAN: Dynamically analyzes the cube's state using a real-time vision engine.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b="1" dirty="0">
                <a:latin typeface="Calibri" panose="020F0502020204030204" pitchFamily="34" charset="0"/>
              </a:rPr>
              <a:t>2. SOLVE: Leverages the world-class Kociemba algorithm to calculate the optimal solution in seconds.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b="1" dirty="0">
                <a:latin typeface="Calibri" panose="020F0502020204030204" pitchFamily="34" charset="0"/>
              </a:rPr>
              <a:t>3. GUIDE: Provides intuitive, fail-safe visual instructions to the user for executing the solution.</a:t>
            </a:r>
            <a:endParaRPr lang="en-IN" sz="2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272-8924-4ECC-A026-9E9F3C5B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8D32-3912-47E4-3D67-2A09DEE1F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Calibri" panose="020F0502020204030204" pitchFamily="34" charset="0"/>
              </a:rPr>
              <a:t>Language: Python 3.x</a:t>
            </a:r>
          </a:p>
          <a:p>
            <a:r>
              <a:rPr lang="en-IN">
                <a:latin typeface="Calibri" panose="020F0502020204030204" pitchFamily="34" charset="0"/>
              </a:rPr>
              <a:t>Core Vision Library: OpenCV</a:t>
            </a:r>
          </a:p>
          <a:p>
            <a:r>
              <a:rPr lang="en-IN">
                <a:latin typeface="Calibri" panose="020F0502020204030204" pitchFamily="34" charset="0"/>
              </a:rPr>
              <a:t>Numerical Computing: NumPy</a:t>
            </a:r>
          </a:p>
          <a:p>
            <a:r>
              <a:rPr lang="en-IN">
                <a:latin typeface="Calibri" panose="020F0502020204030204" pitchFamily="34" charset="0"/>
              </a:rPr>
              <a:t>Statistical Analysis: SciPy</a:t>
            </a:r>
          </a:p>
          <a:p>
            <a:r>
              <a:rPr lang="en-IN">
                <a:latin typeface="Calibri" panose="020F0502020204030204" pitchFamily="34" charset="0"/>
              </a:rPr>
              <a:t>Solving Algorithm: Kociemba Library</a:t>
            </a:r>
            <a:endParaRPr lang="en-US">
              <a:latin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</a:rPr>
              <a:t>(Use logos for each technology if possible)</a:t>
            </a:r>
            <a:endParaRPr lang="en-I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24AE-7AF7-C631-9E88-DCFCD6B7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20270-2BF1-9573-3A08-57BE9F44A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b="1">
                <a:latin typeface="Calibri" panose="020F0502020204030204" pitchFamily="34" charset="0"/>
              </a:rPr>
              <a:t>Phase 1: Vision &amp; State Construction</a:t>
            </a:r>
          </a:p>
          <a:p>
            <a:r>
              <a:rPr lang="en-IN" sz="2000">
                <a:latin typeface="Courier New" panose="02070309020205020404" pitchFamily="49" charset="0"/>
              </a:rPr>
              <a:t>Webcam Feed ? Grayscale Conversion &amp; Morphological Operations ? Adaptive Thresholding ? Contour Detection &amp; Filtering ? HSV Color Space Analysis ? NumPy Cube State Array</a:t>
            </a:r>
          </a:p>
          <a:p>
            <a:endParaRPr lang="en-IN" sz="2000" b="1">
              <a:latin typeface="Calibri" panose="020F0502020204030204" pitchFamily="34" charset="0"/>
            </a:endParaRPr>
          </a:p>
          <a:p>
            <a:r>
              <a:rPr lang="en-IN" sz="2000">
                <a:latin typeface="Courier New" panose="02070309020205020404" pitchFamily="49" charset="0"/>
              </a:rPr>
              <a:t>Phase 2: Algorithmic Solution</a:t>
            </a:r>
          </a:p>
          <a:p>
            <a:r>
              <a:rPr lang="en-IN" sz="2000" b="1">
                <a:latin typeface="Calibri" panose="020F0502020204030204" pitchFamily="34" charset="0"/>
              </a:rPr>
              <a:t>NumPy Cube State Array ? Cubestring Generation ? Kociemba.solve() ? Optimal Move Sequence</a:t>
            </a:r>
          </a:p>
          <a:p>
            <a:endParaRPr lang="en-IN" sz="2000">
              <a:latin typeface="Courier New" panose="02070309020205020404" pitchFamily="49" charset="0"/>
            </a:endParaRPr>
          </a:p>
          <a:p>
            <a:r>
              <a:rPr lang="en-IN" sz="2000">
                <a:latin typeface="Calibri" panose="020F0502020204030204" pitchFamily="34" charset="0"/>
              </a:rPr>
              <a:t>Phase 3: Interactive Guidance</a:t>
            </a:r>
          </a:p>
          <a:p>
            <a:r>
              <a:rPr lang="en-IN" sz="2000">
                <a:latin typeface="Calibri" panose="020F0502020204030204" pitchFamily="34" charset="0"/>
              </a:rPr>
              <a:t>Optimal Move Sequence ? State-Driven Move Verification Loop ? OpenCV Arrow Rendering ? Verified User Action</a:t>
            </a:r>
          </a:p>
        </p:txBody>
      </p:sp>
    </p:spTree>
    <p:extLst>
      <p:ext uri="{BB962C8B-B14F-4D97-AF65-F5344CB8AC3E}">
        <p14:creationId xmlns:p14="http://schemas.microsoft.com/office/powerpoint/2010/main" val="41552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F948-BBF6-32C3-C65E-67F7E419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Innovation #1: Adaptive Color Calibration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D6516-A0D1-570E-06E1-F98FE270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1295"/>
            <a:ext cx="10515600" cy="4725668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Calibri" panose="020F0502020204030204" pitchFamily="34" charset="0"/>
              </a:rPr>
              <a:t>Problem: Hardcoded color values are brittle and fail in the real world.</a:t>
            </a:r>
          </a:p>
          <a:p>
            <a:endParaRPr lang="en-US" sz="2200" b="1" dirty="0">
              <a:latin typeface="Calibri" panose="020F0502020204030204" pitchFamily="34" charset="0"/>
            </a:endParaRPr>
          </a:p>
          <a:p>
            <a:r>
              <a:rPr lang="en-US" sz="2200" b="1" dirty="0">
                <a:latin typeface="Calibri" panose="020F0502020204030204" pitchFamily="34" charset="0"/>
              </a:rPr>
              <a:t>Our Solution: A dynamic, one-shot learning routine that makes the system environmentally aware.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</a:rPr>
              <a:t>How it Works:</a:t>
            </a:r>
          </a:p>
          <a:p>
            <a:r>
              <a:rPr lang="en-US" sz="2200" dirty="0">
                <a:latin typeface="Calibri" panose="020F0502020204030204" pitchFamily="34" charset="0"/>
              </a:rPr>
              <a:t>1. Calibrate: On startup, the user shows each of the six center faces to the camera.</a:t>
            </a:r>
          </a:p>
          <a:p>
            <a:r>
              <a:rPr lang="en-US" sz="2200" b="1" dirty="0">
                <a:latin typeface="Calibri" panose="020F0502020204030204" pitchFamily="34" charset="0"/>
              </a:rPr>
              <a:t>2. Learn: The system records the precise HSV values for each color in the current lighting.</a:t>
            </a:r>
          </a:p>
          <a:p>
            <a:r>
              <a:rPr lang="en-US" sz="2200" dirty="0">
                <a:latin typeface="Calibri" panose="020F0502020204030204" pitchFamily="34" charset="0"/>
              </a:rPr>
              <a:t>3. Detect: When scanning, it identifies sticker colors by calculating the Euclidean distance to the calibrated values, finding the closest match instead of relying on rigid ranges.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</a:rPr>
              <a:t>Impact: This transforms the system from a fragile prototype into a robust and universally adaptable tool.</a:t>
            </a:r>
            <a:endParaRPr lang="en-IN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EF6B-39A4-75D7-E097-83338E81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Innovation #2: Object-Oriented State Management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67312-E792-9116-61E3-B6FB87CC5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b="1">
                <a:latin typeface="Calibri" panose="020F0502020204030204" pitchFamily="34" charset="0"/>
              </a:rPr>
              <a:t>Problem: Passing six separate face arrays to every function is error-prone and unscalable.</a:t>
            </a:r>
          </a:p>
          <a:p>
            <a:endParaRPr lang="en-US" sz="2200" b="1">
              <a:latin typeface="Calibri" panose="020F0502020204030204" pitchFamily="34" charset="0"/>
            </a:endParaRPr>
          </a:p>
          <a:p>
            <a:r>
              <a:rPr lang="en-US" sz="2200" b="1">
                <a:latin typeface="Calibri" panose="020F0502020204030204" pitchFamily="34" charset="0"/>
              </a:rPr>
              <a:t>Our Solution: A dedicated Cube class that encapsulates all state and logic.</a:t>
            </a:r>
          </a:p>
          <a:p>
            <a:endParaRPr lang="en-US" sz="2200">
              <a:latin typeface="Calibri" panose="020F0502020204030204" pitchFamily="34" charset="0"/>
            </a:endParaRPr>
          </a:p>
          <a:p>
            <a:r>
              <a:rPr lang="en-US" sz="2200">
                <a:latin typeface="Calibri" panose="020F0502020204030204" pitchFamily="34" charset="0"/>
              </a:rPr>
              <a:t>Impact: This design choice eliminates a major class of bugs, improves code readability, and makes future development (e.g., adding new features) significantly easier.</a:t>
            </a:r>
            <a:endParaRPr lang="en-IN" sz="2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A83B-C2CD-EB38-6ED8-8E946FB8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FAF6-3352-18C7-1DA4-DD0722E0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365" y="1532010"/>
            <a:ext cx="10515600" cy="4351338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Calibri" panose="020F0502020204030204" pitchFamily="34" charset="0"/>
              </a:rPr>
              <a:t>Phase 1: Foundation &amp; Stability (Complete)</a:t>
            </a:r>
          </a:p>
          <a:p>
            <a:r>
              <a:rPr lang="en-IN" sz="2000" dirty="0">
                <a:latin typeface="Calibri" panose="020F0502020204030204" pitchFamily="34" charset="0"/>
              </a:rPr>
              <a:t>   ? Implement core algorithm and vision pipeline.</a:t>
            </a:r>
          </a:p>
          <a:p>
            <a:r>
              <a:rPr lang="en-IN" sz="2000" dirty="0">
                <a:latin typeface="Calibri" panose="020F0502020204030204" pitchFamily="34" charset="0"/>
              </a:rPr>
              <a:t>   ? Develop initial Cube class structure.</a:t>
            </a:r>
          </a:p>
          <a:p>
            <a:r>
              <a:rPr lang="en-IN" sz="2000" dirty="0">
                <a:latin typeface="Calibri" panose="020F0502020204030204" pitchFamily="34" charset="0"/>
              </a:rPr>
              <a:t>   ? Fix critical bugs and ensure basic functionality.</a:t>
            </a:r>
          </a:p>
          <a:p>
            <a:endParaRPr lang="en-IN" sz="2000" b="1" dirty="0">
              <a:latin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</a:rPr>
              <a:t>Phase 2: Robustness &amp; Reliability (In Progress)</a:t>
            </a:r>
          </a:p>
          <a:p>
            <a:r>
              <a:rPr lang="en-IN" sz="2000" dirty="0">
                <a:latin typeface="Calibri" panose="020F0502020204030204" pitchFamily="34" charset="0"/>
              </a:rPr>
              <a:t>   • Task: Fully integrate the Dynamic </a:t>
            </a:r>
            <a:r>
              <a:rPr lang="en-IN" sz="2000" dirty="0" err="1">
                <a:latin typeface="Calibri" panose="020F0502020204030204" pitchFamily="34" charset="0"/>
              </a:rPr>
              <a:t>Color</a:t>
            </a:r>
            <a:r>
              <a:rPr lang="en-IN" sz="2000" dirty="0">
                <a:latin typeface="Calibri" panose="020F0502020204030204" pitchFamily="34" charset="0"/>
              </a:rPr>
              <a:t> Calibration routine.</a:t>
            </a:r>
          </a:p>
          <a:p>
            <a:r>
              <a:rPr lang="en-IN" sz="2000" b="1" dirty="0">
                <a:latin typeface="Calibri" panose="020F0502020204030204" pitchFamily="34" charset="0"/>
              </a:rPr>
              <a:t>   • Goal: Achieve &gt;99% scan accuracy across various environments.</a:t>
            </a:r>
          </a:p>
          <a:p>
            <a:endParaRPr lang="en-IN" sz="2000" dirty="0">
              <a:latin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</a:rPr>
              <a:t>Phase 3: Code Refinement &amp; UX</a:t>
            </a:r>
          </a:p>
          <a:p>
            <a:r>
              <a:rPr lang="en-IN" sz="2000" dirty="0">
                <a:latin typeface="Calibri" panose="020F0502020204030204" pitchFamily="34" charset="0"/>
              </a:rPr>
              <a:t>   • Task: Centralize move verification logic into a single handler.</a:t>
            </a:r>
          </a:p>
          <a:p>
            <a:r>
              <a:rPr lang="en-IN" sz="2000" dirty="0">
                <a:latin typeface="Calibri" panose="020F0502020204030204" pitchFamily="34" charset="0"/>
              </a:rPr>
              <a:t>   • Task: Improve on-screen text and visual cues for a better user experience.</a:t>
            </a:r>
          </a:p>
          <a:p>
            <a:r>
              <a:rPr lang="en-IN" sz="2000" dirty="0">
                <a:latin typeface="Calibri" panose="020F0502020204030204" pitchFamily="34" charset="0"/>
              </a:rPr>
              <a:t>   • Goal: Create a polished, intuitive, and maintainable codebase.</a:t>
            </a:r>
          </a:p>
        </p:txBody>
      </p:sp>
    </p:spTree>
    <p:extLst>
      <p:ext uri="{BB962C8B-B14F-4D97-AF65-F5344CB8AC3E}">
        <p14:creationId xmlns:p14="http://schemas.microsoft.com/office/powerpoint/2010/main" val="99118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B262-351F-7593-9311-D2266342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CE4E7-FC76-E4FD-4B85-1AC748CC0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Calibri" panose="020F0502020204030204" pitchFamily="34" charset="0"/>
              </a:rPr>
              <a:t>• Full Automation: Integrate with a robotic arm (e.g., built with Arduino/Raspberry Pi) for a completely hands-free solving experience.</a:t>
            </a:r>
          </a:p>
          <a:p>
            <a:r>
              <a:rPr lang="en-US" sz="2400">
                <a:latin typeface="Calibri" panose="020F0502020204030204" pitchFamily="34" charset="0"/>
              </a:rPr>
              <a:t>• Performance Analytics: Add move-timing and analysis to track human solving speed against the optimal solution.</a:t>
            </a:r>
          </a:p>
          <a:p>
            <a:r>
              <a:rPr lang="en-US" sz="2400">
                <a:latin typeface="Calibri" panose="020F0502020204030204" pitchFamily="34" charset="0"/>
              </a:rPr>
              <a:t>• Learning Mode: Create a "tutor" mode that teaches users common solving patterns and algorithms (e.g., CFOP method) step-by-step.</a:t>
            </a:r>
          </a:p>
          <a:p>
            <a:r>
              <a:rPr lang="en-US" sz="2400">
                <a:latin typeface="Calibri" panose="020F0502020204030204" pitchFamily="34" charset="0"/>
              </a:rPr>
              <a:t>• Web Deployment: Port the application to a web-based platform using WebAssembly and OpenCV.js for universal accessibility.</a:t>
            </a:r>
            <a:endParaRPr lang="en-IN" sz="2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2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Project CUBE-SOLVE</vt:lpstr>
      <vt:lpstr>The Challenge: Bridging the Physical and Digital Divide</vt:lpstr>
      <vt:lpstr>Our Solution: An End-to-End Vision Pipeline</vt:lpstr>
      <vt:lpstr>Technology Stack</vt:lpstr>
      <vt:lpstr>System Architecture</vt:lpstr>
      <vt:lpstr>Innovation #1: Adaptive Color Calibration</vt:lpstr>
      <vt:lpstr>Innovation #2: Object-Oriented State Management</vt:lpstr>
      <vt:lpstr>Project Roadmap</vt:lpstr>
      <vt:lpstr>Future Vision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SUHEB SHAIK</dc:creator>
  <cp:lastModifiedBy>SUHEB SHAIK</cp:lastModifiedBy>
  <cp:revision>4</cp:revision>
  <dcterms:created xsi:type="dcterms:W3CDTF">2025-08-03T13:36:42Z</dcterms:created>
  <dcterms:modified xsi:type="dcterms:W3CDTF">2025-08-03T13:47:20Z</dcterms:modified>
</cp:coreProperties>
</file>