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0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6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F67DDF-40C3-4A27-838F-9A762909AA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2C00AB-54C6-4FA0-BDAA-1BAF33F5E5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4" y="619125"/>
            <a:ext cx="10456545" cy="4979495"/>
          </a:xfrm>
        </p:spPr>
        <p:txBody>
          <a:bodyPr>
            <a:normAutofit fontScale="90000"/>
          </a:bodyPr>
          <a:lstStyle/>
          <a:p>
            <a:pPr marL="914400">
              <a:lnSpc>
                <a:spcPct val="100000"/>
              </a:lnSpc>
            </a:pPr>
            <a:r>
              <a:rPr lang="en-US" sz="3100" b="1" dirty="0" smtClean="0">
                <a:latin typeface="+mn-lt"/>
              </a:rPr>
              <a:t>Problem Statement</a:t>
            </a:r>
            <a:br>
              <a:rPr lang="en-US" sz="3100" b="1" dirty="0" smtClean="0">
                <a:latin typeface="+mn-lt"/>
              </a:rPr>
            </a:br>
            <a:r>
              <a:rPr lang="en-US" sz="1800" b="1" dirty="0" smtClean="0"/>
              <a:t>The clinic has gotten several complaints regarding wait times.</a:t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2000" b="1" dirty="0" smtClean="0"/>
              <a:t>Task:  </a:t>
            </a:r>
            <a:r>
              <a:rPr lang="en-US" sz="1800" b="1" dirty="0" smtClean="0"/>
              <a:t>Analysis, hypothesis, data story on overall wait time.</a:t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2800" b="1" dirty="0" smtClean="0">
                <a:latin typeface="+mn-lt"/>
              </a:rPr>
              <a:t>Question from Management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1800" b="1" dirty="0" smtClean="0"/>
              <a:t>Why are we getting these complaints?</a:t>
            </a:r>
            <a:br>
              <a:rPr lang="en-US" sz="1800" b="1" dirty="0" smtClean="0"/>
            </a:br>
            <a:r>
              <a:rPr lang="en-US" sz="1800" b="1" dirty="0" smtClean="0"/>
              <a:t>	</a:t>
            </a:r>
            <a:r>
              <a:rPr lang="en-US" sz="1800" b="1" dirty="0" smtClean="0">
                <a:sym typeface="Wingdings" panose="05000000000000000000" pitchFamily="2" charset="2"/>
              </a:rPr>
              <a:t> </a:t>
            </a:r>
            <a:r>
              <a:rPr lang="en-US" sz="1800" b="1" dirty="0" smtClean="0"/>
              <a:t>Do the hospital have staffing issues?</a:t>
            </a:r>
            <a:br>
              <a:rPr lang="en-US" sz="1800" b="1" dirty="0" smtClean="0"/>
            </a:br>
            <a:r>
              <a:rPr lang="en-US" sz="1800" b="1" dirty="0"/>
              <a:t>	</a:t>
            </a:r>
            <a:r>
              <a:rPr lang="en-US" sz="1800" b="1" dirty="0" smtClean="0">
                <a:sym typeface="Wingdings" panose="05000000000000000000" pitchFamily="2" charset="2"/>
              </a:rPr>
              <a:t> </a:t>
            </a:r>
            <a:r>
              <a:rPr lang="en-US" sz="1800" b="1" dirty="0" smtClean="0"/>
              <a:t>Are the complaints legitimate?</a:t>
            </a:r>
            <a:br>
              <a:rPr lang="en-US" sz="1800" b="1" dirty="0" smtClean="0"/>
            </a:br>
            <a:r>
              <a:rPr lang="en-US" sz="1800" b="1" dirty="0"/>
              <a:t>	</a:t>
            </a:r>
            <a:r>
              <a:rPr lang="en-US" sz="1800" b="1" dirty="0" smtClean="0">
                <a:sym typeface="Wingdings" panose="05000000000000000000" pitchFamily="2" charset="2"/>
              </a:rPr>
              <a:t> </a:t>
            </a:r>
            <a:r>
              <a:rPr lang="en-US" sz="1800" b="1" dirty="0" smtClean="0"/>
              <a:t>Is the hospital too busy?</a:t>
            </a:r>
            <a:br>
              <a:rPr lang="en-US" sz="1800" b="1" dirty="0" smtClean="0"/>
            </a:br>
            <a:r>
              <a:rPr lang="en-US" sz="1800" b="1" dirty="0"/>
              <a:t>	</a:t>
            </a:r>
            <a:r>
              <a:rPr lang="en-US" sz="1800" b="1" dirty="0" smtClean="0">
                <a:sym typeface="Wingdings" panose="05000000000000000000" pitchFamily="2" charset="2"/>
              </a:rPr>
              <a:t> </a:t>
            </a:r>
            <a:r>
              <a:rPr lang="en-US" sz="1800" b="1" dirty="0" smtClean="0"/>
              <a:t>Is it due to a certain type of patient?</a:t>
            </a:r>
            <a:br>
              <a:rPr lang="en-US" sz="1800" b="1" dirty="0" smtClean="0"/>
            </a:br>
            <a:r>
              <a:rPr lang="en-US" sz="1800" b="1" dirty="0"/>
              <a:t>	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 smtClean="0"/>
              <a:t>	</a:t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HOSPITAL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888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Insights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to develop insights? </a:t>
            </a:r>
          </a:p>
          <a:p>
            <a:r>
              <a:rPr lang="en-US" b="1" dirty="0" smtClean="0"/>
              <a:t>1. What are the business goals?</a:t>
            </a:r>
          </a:p>
          <a:p>
            <a:pPr marL="382588" lvl="1" indent="-211138">
              <a:buFont typeface="Arial" panose="020B0604020202020204" pitchFamily="34" charset="0"/>
              <a:buChar char="•"/>
            </a:pPr>
            <a:r>
              <a:rPr lang="en-US" dirty="0" smtClean="0"/>
              <a:t>Make money/Limit long wait times</a:t>
            </a:r>
          </a:p>
          <a:p>
            <a:pPr marL="201168" lvl="1" indent="0">
              <a:buNone/>
            </a:pPr>
            <a:endParaRPr lang="en-US" sz="600" dirty="0" smtClean="0"/>
          </a:p>
          <a:p>
            <a:pPr marL="57150" lvl="1" indent="0">
              <a:buNone/>
            </a:pPr>
            <a:r>
              <a:rPr lang="en-US" sz="2000" b="1" dirty="0" smtClean="0"/>
              <a:t> 2. What is our metric of success or failure?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ait times</a:t>
            </a:r>
          </a:p>
          <a:p>
            <a:pPr marL="171450" lvl="1" indent="0">
              <a:buNone/>
            </a:pPr>
            <a:endParaRPr lang="en-US" sz="200" dirty="0"/>
          </a:p>
          <a:p>
            <a:pPr marL="114300" lvl="1" indent="0">
              <a:buNone/>
            </a:pPr>
            <a:r>
              <a:rPr lang="en-US" sz="2000" b="1" dirty="0" smtClean="0"/>
              <a:t>3. What are the trends? (positive or negative)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Times of the day when wait times increase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Days of week when wait times increase</a:t>
            </a:r>
          </a:p>
          <a:p>
            <a:pPr marL="171450" lvl="1" indent="0">
              <a:buNone/>
            </a:pPr>
            <a:endParaRPr lang="en-US" sz="100" dirty="0" smtClean="0"/>
          </a:p>
          <a:p>
            <a:pPr marL="114300" lvl="1" indent="0">
              <a:buNone/>
            </a:pPr>
            <a:r>
              <a:rPr lang="en-US" sz="2000" b="1" dirty="0" smtClean="0"/>
              <a:t>4. How can we fix the trends?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4166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for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EXCEL</a:t>
            </a:r>
          </a:p>
          <a:p>
            <a:pPr marL="4000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Pivot Tables</a:t>
            </a:r>
          </a:p>
          <a:p>
            <a:pPr marL="4000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IF conditional</a:t>
            </a:r>
          </a:p>
          <a:p>
            <a:pPr marL="4000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Conditional Formatting</a:t>
            </a:r>
          </a:p>
          <a:p>
            <a:pPr marL="4000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Time conversions</a:t>
            </a:r>
          </a:p>
          <a:p>
            <a:pPr marL="4000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New Dimensions</a:t>
            </a:r>
          </a:p>
          <a:p>
            <a:pPr marL="4000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Functions: TEXT, DAYOFWEEK</a:t>
            </a:r>
          </a:p>
          <a:p>
            <a:pPr marL="228600" indent="0">
              <a:spcBef>
                <a:spcPts val="600"/>
              </a:spcBef>
              <a:buNone/>
            </a:pPr>
            <a:endParaRPr lang="en-US" sz="100" dirty="0"/>
          </a:p>
          <a:p>
            <a:pPr marL="57150" indent="0">
              <a:spcBef>
                <a:spcPts val="600"/>
              </a:spcBef>
              <a:buNone/>
            </a:pPr>
            <a:r>
              <a:rPr lang="en-US" sz="2800" b="1" dirty="0" smtClean="0"/>
              <a:t>Data Story (Beginning, Middle and End)</a:t>
            </a:r>
          </a:p>
          <a:p>
            <a:pPr marL="4000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30447160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</TotalTime>
  <Words>192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Retrospect</vt:lpstr>
      <vt:lpstr>Problem Statement The clinic has gotten several complaints regarding wait times.  Task:  Analysis, hypothesis, data story on overall wait time.  Question from Management Why are we getting these complaints?   Do the hospital have staffing issues?   Are the complaints legitimate?   Is the hospital too busy?   Is it due to a certain type of patient?         </vt:lpstr>
      <vt:lpstr>Insights Development</vt:lpstr>
      <vt:lpstr>Tools for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 The clinic has gotten several complaints regarding wait times.  Task:  Analysis, hypothesis, data story on overall wait time.  Question from Management Why are we getting these complaints?         </dc:title>
  <dc:creator>Saimun</dc:creator>
  <cp:lastModifiedBy>Saimun</cp:lastModifiedBy>
  <cp:revision>9</cp:revision>
  <dcterms:created xsi:type="dcterms:W3CDTF">2024-06-25T01:35:00Z</dcterms:created>
  <dcterms:modified xsi:type="dcterms:W3CDTF">2024-06-27T03:05:49Z</dcterms:modified>
</cp:coreProperties>
</file>