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67" r:id="rId6"/>
    <p:sldId id="258" r:id="rId7"/>
    <p:sldId id="259" r:id="rId8"/>
    <p:sldId id="260" r:id="rId9"/>
    <p:sldId id="261" r:id="rId10"/>
    <p:sldId id="262" r:id="rId11"/>
    <p:sldId id="269" r:id="rId12"/>
    <p:sldId id="270" r:id="rId13"/>
    <p:sldId id="268" r:id="rId14"/>
    <p:sldId id="271" r:id="rId15"/>
    <p:sldId id="272" r:id="rId16"/>
    <p:sldId id="273" r:id="rId17"/>
    <p:sldId id="264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C755-5BE1-FE4A-84A7-541D116BC4A0}" type="datetimeFigureOut">
              <a:rPr kumimoji="1" lang="ja-JP" altLang="en-US" smtClean="0"/>
              <a:t>2014/07/07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3D4-7430-3548-89BF-6E7339A28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62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C755-5BE1-FE4A-84A7-541D116BC4A0}" type="datetimeFigureOut">
              <a:rPr kumimoji="1" lang="ja-JP" altLang="en-US" smtClean="0"/>
              <a:t>2014/07/07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3D4-7430-3548-89BF-6E7339A28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53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C755-5BE1-FE4A-84A7-541D116BC4A0}" type="datetimeFigureOut">
              <a:rPr kumimoji="1" lang="ja-JP" altLang="en-US" smtClean="0"/>
              <a:t>2014/07/07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3D4-7430-3548-89BF-6E7339A28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66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C755-5BE1-FE4A-84A7-541D116BC4A0}" type="datetimeFigureOut">
              <a:rPr kumimoji="1" lang="ja-JP" altLang="en-US" smtClean="0"/>
              <a:t>2014/07/07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3D4-7430-3548-89BF-6E7339A28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1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C755-5BE1-FE4A-84A7-541D116BC4A0}" type="datetimeFigureOut">
              <a:rPr kumimoji="1" lang="ja-JP" altLang="en-US" smtClean="0"/>
              <a:t>2014/07/07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3D4-7430-3548-89BF-6E7339A28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C755-5BE1-FE4A-84A7-541D116BC4A0}" type="datetimeFigureOut">
              <a:rPr kumimoji="1" lang="ja-JP" altLang="en-US" smtClean="0"/>
              <a:t>2014/07/07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3D4-7430-3548-89BF-6E7339A28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22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C755-5BE1-FE4A-84A7-541D116BC4A0}" type="datetimeFigureOut">
              <a:rPr kumimoji="1" lang="ja-JP" altLang="en-US" smtClean="0"/>
              <a:t>2014/07/07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3D4-7430-3548-89BF-6E7339A28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54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C755-5BE1-FE4A-84A7-541D116BC4A0}" type="datetimeFigureOut">
              <a:rPr kumimoji="1" lang="ja-JP" altLang="en-US" smtClean="0"/>
              <a:t>2014/07/07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3D4-7430-3548-89BF-6E7339A28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47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C755-5BE1-FE4A-84A7-541D116BC4A0}" type="datetimeFigureOut">
              <a:rPr kumimoji="1" lang="ja-JP" altLang="en-US" smtClean="0"/>
              <a:t>2014/07/07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3D4-7430-3548-89BF-6E7339A28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33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C755-5BE1-FE4A-84A7-541D116BC4A0}" type="datetimeFigureOut">
              <a:rPr kumimoji="1" lang="ja-JP" altLang="en-US" smtClean="0"/>
              <a:t>2014/07/07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3D4-7430-3548-89BF-6E7339A28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68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C755-5BE1-FE4A-84A7-541D116BC4A0}" type="datetimeFigureOut">
              <a:rPr kumimoji="1" lang="ja-JP" altLang="en-US" smtClean="0"/>
              <a:t>2014/07/07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3D4-7430-3548-89BF-6E7339A28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47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4C755-5BE1-FE4A-84A7-541D116BC4A0}" type="datetimeFigureOut">
              <a:rPr kumimoji="1" lang="ja-JP" altLang="en-US" smtClean="0"/>
              <a:t>2014/07/07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A3D4-7430-3548-89BF-6E7339A28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30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9"/>
            <a:ext cx="7772400" cy="2567326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solidFill>
                  <a:schemeClr val="bg1"/>
                </a:solidFill>
              </a:rPr>
              <a:t>僕が考えた最強の</a:t>
            </a:r>
            <a:r>
              <a:rPr kumimoji="1" lang="en-US" altLang="ja-JP" sz="6000" dirty="0" smtClean="0">
                <a:solidFill>
                  <a:schemeClr val="bg1"/>
                </a:solidFill>
              </a:rPr>
              <a:t/>
            </a:r>
            <a:br>
              <a:rPr kumimoji="1" lang="en-US" altLang="ja-JP" sz="6000" dirty="0" smtClean="0">
                <a:solidFill>
                  <a:schemeClr val="bg1"/>
                </a:solidFill>
              </a:rPr>
            </a:br>
            <a:r>
              <a:rPr kumimoji="1" lang="ja-JP" altLang="en-US" sz="6000" dirty="0" smtClean="0">
                <a:solidFill>
                  <a:schemeClr val="bg1"/>
                </a:solidFill>
              </a:rPr>
              <a:t>フレームワーク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933648"/>
            <a:ext cx="6400800" cy="1251686"/>
          </a:xfrm>
        </p:spPr>
        <p:txBody>
          <a:bodyPr>
            <a:normAutofit/>
          </a:bodyPr>
          <a:lstStyle/>
          <a:p>
            <a:r>
              <a:rPr lang="en-US" altLang="ja-JP" sz="3600" dirty="0" smtClean="0">
                <a:solidFill>
                  <a:schemeClr val="tx1">
                    <a:lumMod val="50000"/>
                  </a:schemeClr>
                </a:solidFill>
              </a:rPr>
              <a:t>Author</a:t>
            </a:r>
            <a:r>
              <a:rPr lang="ja-JP" altLang="en-US" sz="3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ja-JP" sz="3600" dirty="0" err="1" smtClean="0">
                <a:solidFill>
                  <a:schemeClr val="tx1">
                    <a:lumMod val="50000"/>
                  </a:schemeClr>
                </a:solidFill>
              </a:rPr>
              <a:t>saimushi</a:t>
            </a:r>
            <a:endParaRPr kumimoji="1" lang="ja-JP" alt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1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9"/>
            <a:ext cx="7772400" cy="2567326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solidFill>
                  <a:srgbClr val="000000"/>
                </a:solidFill>
              </a:rPr>
              <a:t>付録！</a:t>
            </a:r>
            <a:endParaRPr kumimoji="1" lang="ja-JP" alt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4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9"/>
            <a:ext cx="7772400" cy="2567326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solidFill>
                  <a:srgbClr val="000000"/>
                </a:solidFill>
              </a:rPr>
              <a:t>特徴</a:t>
            </a:r>
            <a:r>
              <a:rPr kumimoji="1" lang="ja-JP" altLang="en-US" sz="6000" dirty="0" smtClean="0">
                <a:solidFill>
                  <a:srgbClr val="000000"/>
                </a:solidFill>
              </a:rPr>
              <a:t>！</a:t>
            </a:r>
            <a:endParaRPr kumimoji="1" lang="ja-JP" alt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8"/>
            <a:ext cx="7772400" cy="6830591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solidFill>
                  <a:srgbClr val="000000"/>
                </a:solidFill>
              </a:rPr>
              <a:t>特徴</a:t>
            </a:r>
            <a:r>
              <a:rPr kumimoji="1" lang="ja-JP" altLang="en-US" sz="6000" dirty="0" smtClean="0">
                <a:solidFill>
                  <a:srgbClr val="000000"/>
                </a:solidFill>
              </a:rPr>
              <a:t>！</a:t>
            </a:r>
            <a:r>
              <a:rPr kumimoji="1" lang="en-US" altLang="ja-JP" sz="6000" dirty="0" smtClean="0">
                <a:solidFill>
                  <a:srgbClr val="000000"/>
                </a:solidFill>
              </a:rPr>
              <a:t/>
            </a:r>
            <a:br>
              <a:rPr kumimoji="1" lang="en-US" altLang="ja-JP" sz="6000" dirty="0" smtClean="0">
                <a:solidFill>
                  <a:srgbClr val="000000"/>
                </a:solidFill>
              </a:rPr>
            </a:br>
            <a:r>
              <a:rPr kumimoji="1" lang="en-US" altLang="ja-JP" sz="6000" dirty="0" smtClean="0">
                <a:solidFill>
                  <a:srgbClr val="000000"/>
                </a:solidFill>
              </a:rPr>
              <a:t/>
            </a:r>
            <a:br>
              <a:rPr kumimoji="1" lang="en-US" altLang="ja-JP" sz="6000" dirty="0" smtClean="0">
                <a:solidFill>
                  <a:srgbClr val="000000"/>
                </a:solidFill>
              </a:rPr>
            </a:br>
            <a:r>
              <a:rPr lang="en-US" altLang="ja-JP" sz="6000" dirty="0" err="1" smtClean="0">
                <a:solidFill>
                  <a:srgbClr val="000000"/>
                </a:solidFill>
              </a:rPr>
              <a:t>ORMapper</a:t>
            </a:r>
            <a:r>
              <a:rPr lang="en-US" altLang="ja-JP" sz="6000" dirty="0" smtClean="0">
                <a:solidFill>
                  <a:srgbClr val="000000"/>
                </a:solidFill>
              </a:rPr>
              <a:t/>
            </a:r>
            <a:br>
              <a:rPr lang="en-US" altLang="ja-JP" sz="6000" dirty="0" smtClean="0">
                <a:solidFill>
                  <a:srgbClr val="000000"/>
                </a:solidFill>
              </a:rPr>
            </a:br>
            <a:r>
              <a:rPr lang="en-US" altLang="ja-JP" sz="6000" dirty="0" err="1" smtClean="0">
                <a:solidFill>
                  <a:srgbClr val="000000"/>
                </a:solidFill>
              </a:rPr>
              <a:t>AutoMigration</a:t>
            </a:r>
            <a:r>
              <a:rPr lang="en-US" altLang="ja-JP" sz="6000" dirty="0" smtClean="0">
                <a:solidFill>
                  <a:srgbClr val="000000"/>
                </a:solidFill>
              </a:rPr>
              <a:t/>
            </a:r>
            <a:br>
              <a:rPr lang="en-US" altLang="ja-JP" sz="6000" dirty="0" smtClean="0">
                <a:solidFill>
                  <a:srgbClr val="000000"/>
                </a:solidFill>
              </a:rPr>
            </a:br>
            <a:r>
              <a:rPr lang="en-US" altLang="ja-JP" sz="6000" dirty="0" err="1" smtClean="0">
                <a:solidFill>
                  <a:srgbClr val="000000"/>
                </a:solidFill>
              </a:rPr>
              <a:t>TemplateEngine</a:t>
            </a:r>
            <a:r>
              <a:rPr lang="en-US" altLang="ja-JP" sz="6000" dirty="0" smtClean="0">
                <a:solidFill>
                  <a:srgbClr val="000000"/>
                </a:solidFill>
              </a:rPr>
              <a:t/>
            </a:r>
            <a:br>
              <a:rPr lang="en-US" altLang="ja-JP" sz="6000" dirty="0" smtClean="0">
                <a:solidFill>
                  <a:srgbClr val="000000"/>
                </a:solidFill>
              </a:rPr>
            </a:br>
            <a:r>
              <a:rPr lang="en-US" altLang="ja-JP" sz="6000" dirty="0" err="1" smtClean="0">
                <a:solidFill>
                  <a:srgbClr val="000000"/>
                </a:solidFill>
              </a:rPr>
              <a:t>RESTful</a:t>
            </a:r>
            <a:r>
              <a:rPr lang="en-US" altLang="ja-JP" sz="6000" dirty="0" smtClean="0">
                <a:solidFill>
                  <a:srgbClr val="000000"/>
                </a:solidFill>
              </a:rPr>
              <a:t>-API(CLRUD)</a:t>
            </a:r>
            <a:br>
              <a:rPr lang="en-US" altLang="ja-JP" sz="6000" dirty="0" smtClean="0">
                <a:solidFill>
                  <a:srgbClr val="000000"/>
                </a:solidFill>
              </a:rPr>
            </a:br>
            <a:r>
              <a:rPr lang="ja-JP" altLang="en-US" sz="6000" dirty="0" smtClean="0">
                <a:solidFill>
                  <a:srgbClr val="000000"/>
                </a:solidFill>
              </a:rPr>
              <a:t>柔軟なパッケージ管理</a:t>
            </a:r>
            <a:endParaRPr kumimoji="1" lang="ja-JP" alt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82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9"/>
            <a:ext cx="7772400" cy="2567326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>
                <a:solidFill>
                  <a:srgbClr val="000000"/>
                </a:solidFill>
              </a:rPr>
              <a:t>UNICORN</a:t>
            </a:r>
            <a:r>
              <a:rPr kumimoji="1" lang="ja-JP" altLang="en-US" sz="6000" dirty="0" smtClean="0">
                <a:solidFill>
                  <a:srgbClr val="000000"/>
                </a:solidFill>
              </a:rPr>
              <a:t>の今後</a:t>
            </a:r>
            <a:endParaRPr kumimoji="1" lang="ja-JP" altLang="en-US" sz="6000" dirty="0">
              <a:solidFill>
                <a:srgbClr val="00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735"/>
            <a:ext cx="9207705" cy="5195776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838200" y="179809"/>
            <a:ext cx="7772400" cy="2567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dirty="0" smtClean="0"/>
              <a:t>UNICORN</a:t>
            </a:r>
            <a:r>
              <a:rPr lang="ja-JP" altLang="en-US" sz="6000" dirty="0" smtClean="0"/>
              <a:t>の今後</a:t>
            </a:r>
            <a:endParaRPr lang="en-US" altLang="ja-JP" sz="6000" dirty="0" smtClean="0"/>
          </a:p>
          <a:p>
            <a:r>
              <a:rPr lang="ja-JP" altLang="en-US" sz="6000" dirty="0" smtClean="0"/>
              <a:t>次の１００年に思いをはせて・・・</a:t>
            </a:r>
            <a:endParaRPr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349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8"/>
            <a:ext cx="7772400" cy="6830591"/>
          </a:xfrm>
        </p:spPr>
        <p:txBody>
          <a:bodyPr>
            <a:normAutofit/>
          </a:bodyPr>
          <a:lstStyle/>
          <a:p>
            <a:pPr algn="l"/>
            <a:r>
              <a:rPr lang="en-US" altLang="ja-JP" sz="4000" dirty="0" smtClean="0">
                <a:solidFill>
                  <a:srgbClr val="000000"/>
                </a:solidFill>
              </a:rPr>
              <a:t>■</a:t>
            </a:r>
            <a:r>
              <a:rPr lang="ja-JP" altLang="en-US" sz="4000" dirty="0" smtClean="0">
                <a:solidFill>
                  <a:srgbClr val="000000"/>
                </a:solidFill>
              </a:rPr>
              <a:t>プロジェクトジェネレータの強化</a:t>
            </a:r>
            <a:r>
              <a:rPr lang="en-US" altLang="ja-JP" sz="4000" dirty="0" smtClean="0">
                <a:solidFill>
                  <a:srgbClr val="000000"/>
                </a:solidFill>
              </a:rPr>
              <a:t/>
            </a:r>
            <a:br>
              <a:rPr lang="en-US" altLang="ja-JP" sz="4000" dirty="0" smtClean="0">
                <a:solidFill>
                  <a:srgbClr val="000000"/>
                </a:solidFill>
              </a:rPr>
            </a:br>
            <a:r>
              <a:rPr lang="en-US" altLang="ja-JP" sz="4000" dirty="0" smtClean="0">
                <a:solidFill>
                  <a:srgbClr val="000000"/>
                </a:solidFill>
              </a:rPr>
              <a:t/>
            </a:r>
            <a:br>
              <a:rPr lang="en-US" altLang="ja-JP" sz="4000" dirty="0" smtClean="0">
                <a:solidFill>
                  <a:srgbClr val="000000"/>
                </a:solidFill>
              </a:rPr>
            </a:br>
            <a:r>
              <a:rPr lang="en-US" altLang="ja-JP" sz="4000" dirty="0" smtClean="0">
                <a:solidFill>
                  <a:srgbClr val="000000"/>
                </a:solidFill>
              </a:rPr>
              <a:t>■Android</a:t>
            </a:r>
            <a:r>
              <a:rPr lang="ja-JP" altLang="en-US" sz="4000" dirty="0" smtClean="0">
                <a:solidFill>
                  <a:srgbClr val="000000"/>
                </a:solidFill>
              </a:rPr>
              <a:t>、</a:t>
            </a:r>
            <a:r>
              <a:rPr lang="en-US" altLang="ja-JP" sz="4000" dirty="0" smtClean="0">
                <a:solidFill>
                  <a:srgbClr val="000000"/>
                </a:solidFill>
              </a:rPr>
              <a:t>Cocos2d-JS</a:t>
            </a:r>
            <a:r>
              <a:rPr lang="ja-JP" altLang="en-US" sz="4000" dirty="0" smtClean="0">
                <a:solidFill>
                  <a:srgbClr val="000000"/>
                </a:solidFill>
              </a:rPr>
              <a:t>のプロジェクトダウンロード</a:t>
            </a:r>
            <a:r>
              <a:rPr lang="en-US" altLang="ja-JP" sz="4000" dirty="0" smtClean="0">
                <a:solidFill>
                  <a:srgbClr val="000000"/>
                </a:solidFill>
              </a:rPr>
              <a:t/>
            </a:r>
            <a:br>
              <a:rPr lang="en-US" altLang="ja-JP" sz="4000" dirty="0" smtClean="0">
                <a:solidFill>
                  <a:srgbClr val="000000"/>
                </a:solidFill>
              </a:rPr>
            </a:br>
            <a:r>
              <a:rPr lang="en-US" altLang="ja-JP" sz="4000" dirty="0" smtClean="0">
                <a:solidFill>
                  <a:srgbClr val="000000"/>
                </a:solidFill>
              </a:rPr>
              <a:t/>
            </a:r>
            <a:br>
              <a:rPr lang="en-US" altLang="ja-JP" sz="4000" dirty="0" smtClean="0">
                <a:solidFill>
                  <a:srgbClr val="000000"/>
                </a:solidFill>
              </a:rPr>
            </a:br>
            <a:r>
              <a:rPr lang="en-US" altLang="ja-JP" sz="4000" dirty="0" smtClean="0">
                <a:solidFill>
                  <a:srgbClr val="000000"/>
                </a:solidFill>
              </a:rPr>
              <a:t>■</a:t>
            </a:r>
            <a:r>
              <a:rPr lang="ja-JP" altLang="en-US" sz="4000" dirty="0" smtClean="0">
                <a:solidFill>
                  <a:srgbClr val="000000"/>
                </a:solidFill>
              </a:rPr>
              <a:t>フローチャートによる機能</a:t>
            </a:r>
            <a:r>
              <a:rPr lang="en-US" altLang="ja-JP" sz="4000" dirty="0" smtClean="0">
                <a:solidFill>
                  <a:srgbClr val="000000"/>
                </a:solidFill>
              </a:rPr>
              <a:t>(</a:t>
            </a:r>
            <a:r>
              <a:rPr lang="ja-JP" altLang="en-US" sz="4000" dirty="0" smtClean="0">
                <a:solidFill>
                  <a:srgbClr val="000000"/>
                </a:solidFill>
              </a:rPr>
              <a:t>クラス</a:t>
            </a:r>
            <a:r>
              <a:rPr lang="en-US" altLang="ja-JP" sz="4000" dirty="0" smtClean="0">
                <a:solidFill>
                  <a:srgbClr val="000000"/>
                </a:solidFill>
              </a:rPr>
              <a:t>)</a:t>
            </a:r>
            <a:r>
              <a:rPr lang="ja-JP" altLang="en-US" sz="4000" dirty="0" smtClean="0">
                <a:solidFill>
                  <a:srgbClr val="000000"/>
                </a:solidFill>
              </a:rPr>
              <a:t>の追加</a:t>
            </a:r>
            <a:endParaRPr kumimoji="1" lang="ja-JP" alt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4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1039" y="-93386"/>
            <a:ext cx="12341181" cy="69537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9"/>
            <a:ext cx="7772400" cy="2567326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要望があるならば、是非教えて頂きたい。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7549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1039" y="-93386"/>
            <a:ext cx="12341181" cy="69537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9"/>
            <a:ext cx="7772400" cy="2567326"/>
          </a:xfrm>
        </p:spPr>
        <p:txBody>
          <a:bodyPr>
            <a:normAutofit fontScale="90000"/>
          </a:bodyPr>
          <a:lstStyle/>
          <a:p>
            <a:r>
              <a:rPr kumimoji="1" lang="ja-JP" altLang="en-US" sz="6000" dirty="0" smtClean="0"/>
              <a:t>人の総意の器たるこの私が、その要望を聞き届けよう。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5635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1039" y="-93386"/>
            <a:ext cx="12341181" cy="69537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9"/>
            <a:ext cx="7772400" cy="2567326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清聴頂き、痛み入る。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1414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9"/>
            <a:ext cx="7772400" cy="2567326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solidFill>
                  <a:srgbClr val="000000"/>
                </a:solidFill>
              </a:rPr>
              <a:t>先ず、デモします。</a:t>
            </a:r>
            <a:endParaRPr kumimoji="1" lang="ja-JP" alt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4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9"/>
            <a:ext cx="7772400" cy="2567326"/>
          </a:xfrm>
        </p:spPr>
        <p:txBody>
          <a:bodyPr>
            <a:normAutofit fontScale="90000"/>
          </a:bodyPr>
          <a:lstStyle/>
          <a:p>
            <a:r>
              <a:rPr kumimoji="1" lang="ja-JP" altLang="en-US" sz="6000" dirty="0" smtClean="0">
                <a:solidFill>
                  <a:srgbClr val="000000"/>
                </a:solidFill>
              </a:rPr>
              <a:t>早速、「何がスゴイのか分からない・・・」とか言われたが・・・</a:t>
            </a:r>
            <a:endParaRPr kumimoji="1" lang="ja-JP" alt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1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4937" y="27409"/>
            <a:ext cx="7772400" cy="2567326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solidFill>
                  <a:srgbClr val="FFFFFF"/>
                </a:solidFill>
              </a:rPr>
              <a:t>けど・・・それでも・・・！</a:t>
            </a:r>
            <a:endParaRPr kumimoji="1" lang="ja-JP" alt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3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4937" y="27409"/>
            <a:ext cx="7772400" cy="2567326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solidFill>
                  <a:srgbClr val="FFFFFF"/>
                </a:solidFill>
              </a:rPr>
              <a:t>デモします！</a:t>
            </a:r>
            <a:endParaRPr kumimoji="1" lang="ja-JP" alt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7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9"/>
            <a:ext cx="7772400" cy="2567326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solidFill>
                  <a:srgbClr val="000000"/>
                </a:solidFill>
              </a:rPr>
              <a:t>５分で、</a:t>
            </a:r>
            <a:r>
              <a:rPr kumimoji="1" lang="en-US" altLang="ja-JP" sz="6000" dirty="0" err="1" smtClean="0">
                <a:solidFill>
                  <a:srgbClr val="000000"/>
                </a:solidFill>
              </a:rPr>
              <a:t>iOS</a:t>
            </a:r>
            <a:r>
              <a:rPr kumimoji="1" lang="ja-JP" altLang="en-US" sz="6000" dirty="0" smtClean="0">
                <a:solidFill>
                  <a:srgbClr val="000000"/>
                </a:solidFill>
              </a:rPr>
              <a:t>の雛形</a:t>
            </a:r>
            <a:r>
              <a:rPr kumimoji="1" lang="en-US" altLang="ja-JP" sz="6000" dirty="0" smtClean="0">
                <a:solidFill>
                  <a:srgbClr val="000000"/>
                </a:solidFill>
              </a:rPr>
              <a:t/>
            </a:r>
            <a:br>
              <a:rPr kumimoji="1" lang="en-US" altLang="ja-JP" sz="6000" dirty="0" smtClean="0">
                <a:solidFill>
                  <a:srgbClr val="000000"/>
                </a:solidFill>
              </a:rPr>
            </a:br>
            <a:r>
              <a:rPr kumimoji="1" lang="ja-JP" altLang="en-US" sz="6000" dirty="0" smtClean="0">
                <a:solidFill>
                  <a:srgbClr val="000000"/>
                </a:solidFill>
              </a:rPr>
              <a:t>プロジェクトを作ります。</a:t>
            </a:r>
            <a:endParaRPr kumimoji="1" lang="ja-JP" alt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0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9"/>
            <a:ext cx="7772400" cy="2567326"/>
          </a:xfrm>
        </p:spPr>
        <p:txBody>
          <a:bodyPr>
            <a:normAutofit/>
          </a:bodyPr>
          <a:lstStyle/>
          <a:p>
            <a:r>
              <a:rPr lang="ja-JP" altLang="en-US" sz="6000" dirty="0" smtClean="0">
                <a:solidFill>
                  <a:srgbClr val="000000"/>
                </a:solidFill>
              </a:rPr>
              <a:t>ポイント１</a:t>
            </a:r>
            <a:r>
              <a:rPr lang="en-US" altLang="ja-JP" sz="6000" dirty="0" smtClean="0">
                <a:solidFill>
                  <a:srgbClr val="000000"/>
                </a:solidFill>
              </a:rPr>
              <a:t/>
            </a:r>
            <a:br>
              <a:rPr lang="en-US" altLang="ja-JP" sz="6000" dirty="0" smtClean="0">
                <a:solidFill>
                  <a:srgbClr val="000000"/>
                </a:solidFill>
              </a:rPr>
            </a:br>
            <a:r>
              <a:rPr lang="en-US" altLang="ja-JP" sz="6000" dirty="0" smtClean="0">
                <a:solidFill>
                  <a:srgbClr val="000000"/>
                </a:solidFill>
              </a:rPr>
              <a:t>UUID</a:t>
            </a:r>
            <a:r>
              <a:rPr lang="ja-JP" altLang="en-US" sz="6000" dirty="0" smtClean="0">
                <a:solidFill>
                  <a:srgbClr val="000000"/>
                </a:solidFill>
              </a:rPr>
              <a:t>による自動認証</a:t>
            </a:r>
            <a:endParaRPr kumimoji="1" lang="ja-JP" alt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7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9"/>
            <a:ext cx="7772400" cy="2567326"/>
          </a:xfrm>
        </p:spPr>
        <p:txBody>
          <a:bodyPr>
            <a:normAutofit fontScale="90000"/>
          </a:bodyPr>
          <a:lstStyle/>
          <a:p>
            <a:r>
              <a:rPr lang="ja-JP" altLang="en-US" sz="6000" dirty="0" smtClean="0">
                <a:solidFill>
                  <a:srgbClr val="000000"/>
                </a:solidFill>
              </a:rPr>
              <a:t>ポイント２</a:t>
            </a:r>
            <a:r>
              <a:rPr lang="en-US" altLang="ja-JP" sz="6000" dirty="0" smtClean="0">
                <a:solidFill>
                  <a:srgbClr val="000000"/>
                </a:solidFill>
              </a:rPr>
              <a:t/>
            </a:r>
            <a:br>
              <a:rPr lang="en-US" altLang="ja-JP" sz="6000" dirty="0" smtClean="0">
                <a:solidFill>
                  <a:srgbClr val="000000"/>
                </a:solidFill>
              </a:rPr>
            </a:br>
            <a:r>
              <a:rPr lang="en-US" altLang="ja-JP" sz="6000" dirty="0" err="1" smtClean="0">
                <a:solidFill>
                  <a:srgbClr val="000000"/>
                </a:solidFill>
              </a:rPr>
              <a:t>RESTful</a:t>
            </a:r>
            <a:r>
              <a:rPr lang="en-US" altLang="ja-JP" sz="6000" dirty="0" smtClean="0">
                <a:solidFill>
                  <a:srgbClr val="000000"/>
                </a:solidFill>
              </a:rPr>
              <a:t>-API</a:t>
            </a:r>
            <a:r>
              <a:rPr lang="ja-JP" altLang="en-US" sz="6000" dirty="0" smtClean="0">
                <a:solidFill>
                  <a:srgbClr val="000000"/>
                </a:solidFill>
              </a:rPr>
              <a:t>による</a:t>
            </a:r>
            <a:r>
              <a:rPr lang="en-US" altLang="ja-JP" sz="6000" dirty="0" smtClean="0">
                <a:solidFill>
                  <a:srgbClr val="000000"/>
                </a:solidFill>
              </a:rPr>
              <a:t/>
            </a:r>
            <a:br>
              <a:rPr lang="en-US" altLang="ja-JP" sz="6000" dirty="0" smtClean="0">
                <a:solidFill>
                  <a:srgbClr val="000000"/>
                </a:solidFill>
              </a:rPr>
            </a:br>
            <a:r>
              <a:rPr lang="ja-JP" altLang="en-US" sz="6000" dirty="0" smtClean="0">
                <a:solidFill>
                  <a:srgbClr val="000000"/>
                </a:solidFill>
              </a:rPr>
              <a:t>データリソースの繋ぎ込み</a:t>
            </a:r>
            <a:endParaRPr kumimoji="1" lang="ja-JP" alt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3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409"/>
            <a:ext cx="7772400" cy="2567326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solidFill>
                  <a:srgbClr val="000000"/>
                </a:solidFill>
              </a:rPr>
              <a:t>ココまでデモ</a:t>
            </a:r>
            <a:r>
              <a:rPr kumimoji="1" lang="ja-JP" altLang="en-US" sz="6000" dirty="0" smtClean="0">
                <a:solidFill>
                  <a:srgbClr val="000000"/>
                </a:solidFill>
              </a:rPr>
              <a:t>します。</a:t>
            </a:r>
            <a:endParaRPr kumimoji="1" lang="ja-JP" alt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895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115</Words>
  <Application>Microsoft Macintosh PowerPoint</Application>
  <PresentationFormat>画面に合わせる (4:3)</PresentationFormat>
  <Paragraphs>20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ホワイト</vt:lpstr>
      <vt:lpstr>僕が考えた最強の フレームワーク</vt:lpstr>
      <vt:lpstr>先ず、デモします。</vt:lpstr>
      <vt:lpstr>早速、「何がスゴイのか分からない・・・」とか言われたが・・・</vt:lpstr>
      <vt:lpstr>けど・・・それでも・・・！</vt:lpstr>
      <vt:lpstr>デモします！</vt:lpstr>
      <vt:lpstr>５分で、iOSの雛形 プロジェクトを作ります。</vt:lpstr>
      <vt:lpstr>ポイント１ UUIDによる自動認証</vt:lpstr>
      <vt:lpstr>ポイント２ RESTful-APIによる データリソースの繋ぎ込み</vt:lpstr>
      <vt:lpstr>ココまでデモします。</vt:lpstr>
      <vt:lpstr>付録！</vt:lpstr>
      <vt:lpstr>特徴！</vt:lpstr>
      <vt:lpstr>特徴！  ORMapper AutoMigration TemplateEngine RESTful-API(CLRUD) 柔軟なパッケージ管理</vt:lpstr>
      <vt:lpstr>UNICORNの今後</vt:lpstr>
      <vt:lpstr>■プロジェクトジェネレータの強化  ■Android、Cocos2d-JSのプロジェクトダウンロード  ■フローチャートによる機能(クラス)の追加</vt:lpstr>
      <vt:lpstr>要望があるならば、是非教えて頂きたい。</vt:lpstr>
      <vt:lpstr>人の総意の器たるこの私が、その要望を聞き届けよう。</vt:lpstr>
      <vt:lpstr>清聴頂き、痛み入る。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僕が考えた最強の フレームワーク</dc:title>
  <dc:creator>大野</dc:creator>
  <cp:lastModifiedBy>大野</cp:lastModifiedBy>
  <cp:revision>13</cp:revision>
  <dcterms:created xsi:type="dcterms:W3CDTF">2014-07-07T09:48:05Z</dcterms:created>
  <dcterms:modified xsi:type="dcterms:W3CDTF">2014-07-07T10:23:13Z</dcterms:modified>
</cp:coreProperties>
</file>