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9" r:id="rId2"/>
    <p:sldId id="261" r:id="rId3"/>
    <p:sldId id="284" r:id="rId4"/>
    <p:sldId id="285" r:id="rId5"/>
    <p:sldId id="262" r:id="rId6"/>
    <p:sldId id="286" r:id="rId7"/>
    <p:sldId id="263" r:id="rId8"/>
    <p:sldId id="264" r:id="rId9"/>
    <p:sldId id="265" r:id="rId10"/>
    <p:sldId id="260" r:id="rId11"/>
    <p:sldId id="266" r:id="rId12"/>
    <p:sldId id="268" r:id="rId13"/>
    <p:sldId id="270" r:id="rId14"/>
    <p:sldId id="271" r:id="rId15"/>
    <p:sldId id="272" r:id="rId16"/>
    <p:sldId id="273" r:id="rId17"/>
    <p:sldId id="274" r:id="rId18"/>
    <p:sldId id="276" r:id="rId19"/>
    <p:sldId id="277" r:id="rId20"/>
    <p:sldId id="278" r:id="rId21"/>
    <p:sldId id="283" r:id="rId22"/>
    <p:sldId id="282" r:id="rId23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6821" autoAdjust="0"/>
  </p:normalViewPr>
  <p:slideViewPr>
    <p:cSldViewPr snapToGrid="0">
      <p:cViewPr varScale="1">
        <p:scale>
          <a:sx n="91" d="100"/>
          <a:sy n="91" d="100"/>
        </p:scale>
        <p:origin x="208" y="696"/>
      </p:cViewPr>
      <p:guideLst/>
    </p:cSldViewPr>
  </p:slideViewPr>
  <p:outlineViewPr>
    <p:cViewPr>
      <p:scale>
        <a:sx n="33" d="100"/>
        <a:sy n="33" d="100"/>
      </p:scale>
      <p:origin x="0" y="-1739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0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pPr>
            <a:r>
              <a:rPr lang="en-GB" noProof="0" dirty="0">
                <a:solidFill>
                  <a:schemeClr val="tx1"/>
                </a:solidFill>
                <a:latin typeface="+mj-lt"/>
              </a:rPr>
              <a:t>Gross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j-lt"/>
              <a:ea typeface="+mn-ea"/>
              <a:cs typeface="+mn-cs"/>
            </a:defRPr>
          </a:pPr>
          <a:endParaRPr lang="en-PK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pattFill prst="dkUpDiag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  <a:effectLst/>
          </c:spPr>
          <c:invertIfNegative val="0"/>
          <c:val>
            <c:numRef>
              <c:f>Sheet1!$B$2:$B$6</c:f>
              <c:numCache>
                <c:formatCode>"£"#,##0_);\("£"#,##0\)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Series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strCache>
                      <c:ptCount val="5"/>
                      <c:pt idx="0">
                        <c:v>20YY</c:v>
                      </c:pt>
                      <c:pt idx="1">
                        <c:v>20YY</c:v>
                      </c:pt>
                      <c:pt idx="2">
                        <c:v>20YY</c:v>
                      </c:pt>
                      <c:pt idx="3">
                        <c:v>20YY</c:v>
                      </c:pt>
                      <c:pt idx="4">
                        <c:v>20YY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BEC1-46F8-924B-6328805B18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£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PK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389-4116-BE49-3E1B5920BDBF}"/>
              </c:ext>
            </c:extLst>
          </c:dPt>
          <c:dPt>
            <c:idx val="1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389-4116-BE49-3E1B5920BDB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389-4116-BE49-3E1B5920BDBF}"/>
              </c:ext>
            </c:extLst>
          </c:dPt>
          <c:dPt>
            <c:idx val="3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389-4116-BE49-3E1B5920BDBF}"/>
              </c:ext>
            </c:extLst>
          </c:dPt>
          <c:dLbls>
            <c:dLbl>
              <c:idx val="0"/>
              <c:layout>
                <c:manualLayout>
                  <c:x val="4.698224024235706E-2"/>
                  <c:y val="8.808121841874062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389-4116-BE49-3E1B5920BDBF}"/>
                </c:ext>
              </c:extLst>
            </c:dLbl>
            <c:dLbl>
              <c:idx val="1"/>
              <c:layout>
                <c:manualLayout>
                  <c:x val="-5.5524465740967477E-2"/>
                  <c:y val="6.903663065252643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389-4116-BE49-3E1B5920BDBF}"/>
                </c:ext>
              </c:extLst>
            </c:dLbl>
            <c:dLbl>
              <c:idx val="2"/>
              <c:layout>
                <c:manualLayout>
                  <c:x val="-2.9897789245136312E-2"/>
                  <c:y val="-9.04617918895174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389-4116-BE49-3E1B5920BDBF}"/>
                </c:ext>
              </c:extLst>
            </c:dLbl>
            <c:dLbl>
              <c:idx val="3"/>
              <c:layout>
                <c:manualLayout>
                  <c:x val="3.2033345619788829E-2"/>
                  <c:y val="-0.12617039395116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389-4116-BE49-3E1B5920BDBF}"/>
                </c:ext>
              </c:extLst>
            </c:dLbl>
            <c:numFmt formatCode="&quot;£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0" tIns="0" rIns="0" bIns="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j-lt"/>
                    <a:ea typeface="+mn-ea"/>
                    <a:cs typeface="+mn-cs"/>
                  </a:defRPr>
                </a:pPr>
                <a:endParaRPr lang="en-PK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Sales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Part 1</c:v>
                      </c:pt>
                      <c:pt idx="1">
                        <c:v>Part 2</c:v>
                      </c:pt>
                      <c:pt idx="2">
                        <c:v>Part 3</c:v>
                      </c:pt>
                      <c:pt idx="3">
                        <c:v>Part 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8-7389-4116-BE49-3E1B5920BD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31"/>
        <c:holeSize val="11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P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D5EEA65-981C-459A-B55F-C4FAFFC9236C}" type="datetime1">
              <a:rPr lang="en-GB" smtClean="0"/>
              <a:t>06/02/2023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62ABC-88CC-4357-91C8-EC5782591ACD}" type="datetime1">
              <a:rPr lang="en-GB" smtClean="0"/>
              <a:pPr/>
              <a:t>06/02/2023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8649DAF-093F-4482-AA38-346E9A2DEE94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356813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en-GB" noProof="0" smtClean="0"/>
              <a:t>1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94319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en-GB" noProof="0" smtClean="0"/>
              <a:t>13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36748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en-GB" noProof="0" smtClean="0"/>
              <a:t>14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839901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en-GB" noProof="0" smtClean="0"/>
              <a:t>15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3522288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en-GB" noProof="0" smtClean="0"/>
              <a:t>16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77091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en-GB" noProof="0" smtClean="0"/>
              <a:t>17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46221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en-GB" noProof="0" smtClean="0"/>
              <a:t>18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046992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en-GB" noProof="0" smtClean="0"/>
              <a:t>19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99083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en-GB" noProof="0" smtClean="0"/>
              <a:t>20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466334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en-GB" noProof="0" smtClean="0"/>
              <a:t>21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005331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en-GB" noProof="0" smtClean="0"/>
              <a:t>22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02397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en-GB" noProof="0" smtClean="0"/>
              <a:t>2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52166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en-GB" noProof="0" smtClean="0"/>
              <a:t>5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93144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en-GB" noProof="0" smtClean="0"/>
              <a:t>7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70283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en-GB" noProof="0" smtClean="0"/>
              <a:t>8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44396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en-GB" noProof="0" smtClean="0"/>
              <a:t>9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71381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8649DAF-093F-4482-AA38-346E9A2DEE9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808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en-GB" noProof="0" smtClean="0"/>
              <a:t>11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66623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en-GB" noProof="0" smtClean="0"/>
              <a:t>12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15997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 rtlCol="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4607" y="2237328"/>
            <a:ext cx="7202786" cy="1449788"/>
          </a:xfrm>
          <a:solidFill>
            <a:schemeClr val="tx1">
              <a:alpha val="80000"/>
            </a:schemeClr>
          </a:solidFill>
        </p:spPr>
        <p:txBody>
          <a:bodyPr lIns="288000" rIns="2160000" bIns="144000" rtlCol="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607" y="3684672"/>
            <a:ext cx="5282503" cy="936000"/>
          </a:xfrm>
          <a:solidFill>
            <a:schemeClr val="tx1">
              <a:alpha val="90000"/>
            </a:schemeClr>
          </a:solidFill>
        </p:spPr>
        <p:txBody>
          <a:bodyPr lIns="216000" tIns="144000" rIns="216000" rtlCol="0"/>
          <a:lstStyle>
            <a:lvl1pPr marL="0" indent="0" algn="r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cxnSp>
        <p:nvCxnSpPr>
          <p:cNvPr id="5" name="Straight Connector 4" descr="Title Slide divider line&#10;">
            <a:extLst>
              <a:ext uri="{FF2B5EF4-FFF2-40B4-BE49-F238E27FC236}">
                <a16:creationId xmlns:a16="http://schemas.microsoft.com/office/drawing/2014/main" id="{9688AEDF-1396-4322-8818-9D1C7976FCDF}"/>
              </a:ext>
            </a:extLst>
          </p:cNvPr>
          <p:cNvCxnSpPr>
            <a:cxnSpLocks/>
          </p:cNvCxnSpPr>
          <p:nvPr userDrawn="1"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41AA1B3-8A3B-4B1B-A759-E2D76417722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65008" y="2587752"/>
            <a:ext cx="1344168" cy="704088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89044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x Image Bullet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22F44C7F-FA9B-CB41-B5C2-6A40A969176A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1366589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ACFECE1-DAAF-5642-BD0B-7A8FE9D241D9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2931225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0294551-87F8-DE4F-B54E-8231A9CAF5BF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4495861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4854E3-04DE-4154-AD8A-9F8AC3E4EE33}"/>
              </a:ext>
            </a:extLst>
          </p:cNvPr>
          <p:cNvSpPr/>
          <p:nvPr userDrawn="1"/>
        </p:nvSpPr>
        <p:spPr>
          <a:xfrm>
            <a:off x="105351" y="86714"/>
            <a:ext cx="6208363" cy="668457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1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BDDC1CFF-7E89-421D-9524-BB3AECAFE00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5351" y="496139"/>
            <a:ext cx="6208364" cy="6275148"/>
          </a:xfrm>
          <a:custGeom>
            <a:avLst/>
            <a:gdLst>
              <a:gd name="connsiteX0" fmla="*/ 0 w 4441248"/>
              <a:gd name="connsiteY0" fmla="*/ 5980106 h 6321393"/>
              <a:gd name="connsiteX1" fmla="*/ 1034410 w 4441248"/>
              <a:gd name="connsiteY1" fmla="*/ 6048613 h 6321393"/>
              <a:gd name="connsiteX2" fmla="*/ 1778431 w 4441248"/>
              <a:gd name="connsiteY2" fmla="*/ 6321393 h 6321393"/>
              <a:gd name="connsiteX3" fmla="*/ 0 w 4441248"/>
              <a:gd name="connsiteY3" fmla="*/ 6321393 h 6321393"/>
              <a:gd name="connsiteX4" fmla="*/ 2269200 w 4441248"/>
              <a:gd name="connsiteY4" fmla="*/ 5443908 h 6321393"/>
              <a:gd name="connsiteX5" fmla="*/ 2395460 w 4441248"/>
              <a:gd name="connsiteY5" fmla="*/ 5885070 h 6321393"/>
              <a:gd name="connsiteX6" fmla="*/ 1997461 w 4441248"/>
              <a:gd name="connsiteY6" fmla="*/ 6195222 h 6321393"/>
              <a:gd name="connsiteX7" fmla="*/ 1526609 w 4441248"/>
              <a:gd name="connsiteY7" fmla="*/ 5931629 h 6321393"/>
              <a:gd name="connsiteX8" fmla="*/ 4441248 w 4441248"/>
              <a:gd name="connsiteY8" fmla="*/ 4283292 h 6321393"/>
              <a:gd name="connsiteX9" fmla="*/ 4441248 w 4441248"/>
              <a:gd name="connsiteY9" fmla="*/ 6321393 h 6321393"/>
              <a:gd name="connsiteX10" fmla="*/ 2296366 w 4441248"/>
              <a:gd name="connsiteY10" fmla="*/ 6321393 h 6321393"/>
              <a:gd name="connsiteX11" fmla="*/ 2056375 w 4441248"/>
              <a:gd name="connsiteY11" fmla="*/ 6224358 h 6321393"/>
              <a:gd name="connsiteX12" fmla="*/ 0 w 4441248"/>
              <a:gd name="connsiteY12" fmla="*/ 2359561 h 6321393"/>
              <a:gd name="connsiteX13" fmla="*/ 828613 w 4441248"/>
              <a:gd name="connsiteY13" fmla="*/ 2588947 h 6321393"/>
              <a:gd name="connsiteX14" fmla="*/ 0 w 4441248"/>
              <a:gd name="connsiteY14" fmla="*/ 3479506 h 6321393"/>
              <a:gd name="connsiteX15" fmla="*/ 3025930 w 4441248"/>
              <a:gd name="connsiteY15" fmla="*/ 144202 h 6321393"/>
              <a:gd name="connsiteX16" fmla="*/ 4441248 w 4441248"/>
              <a:gd name="connsiteY16" fmla="*/ 1340385 h 6321393"/>
              <a:gd name="connsiteX17" fmla="*/ 4441248 w 4441248"/>
              <a:gd name="connsiteY17" fmla="*/ 4098899 h 6321393"/>
              <a:gd name="connsiteX18" fmla="*/ 1417099 w 4441248"/>
              <a:gd name="connsiteY18" fmla="*/ 5846153 h 6321393"/>
              <a:gd name="connsiteX19" fmla="*/ 0 w 4441248"/>
              <a:gd name="connsiteY19" fmla="*/ 5428711 h 6321393"/>
              <a:gd name="connsiteX20" fmla="*/ 0 w 4441248"/>
              <a:gd name="connsiteY20" fmla="*/ 3724470 h 6321393"/>
              <a:gd name="connsiteX21" fmla="*/ 2684090 w 4441248"/>
              <a:gd name="connsiteY21" fmla="*/ 0 h 6321393"/>
              <a:gd name="connsiteX22" fmla="*/ 2784132 w 4441248"/>
              <a:gd name="connsiteY22" fmla="*/ 186781 h 6321393"/>
              <a:gd name="connsiteX23" fmla="*/ 1027256 w 4441248"/>
              <a:gd name="connsiteY23" fmla="*/ 2337985 h 6321393"/>
              <a:gd name="connsiteX24" fmla="*/ 451581 w 4441248"/>
              <a:gd name="connsiteY24" fmla="*/ 2265656 h 632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441248" h="6321393">
                <a:moveTo>
                  <a:pt x="0" y="5980106"/>
                </a:moveTo>
                <a:lnTo>
                  <a:pt x="1034410" y="6048613"/>
                </a:lnTo>
                <a:lnTo>
                  <a:pt x="1778431" y="6321393"/>
                </a:lnTo>
                <a:lnTo>
                  <a:pt x="0" y="6321393"/>
                </a:lnTo>
                <a:close/>
                <a:moveTo>
                  <a:pt x="2269200" y="5443908"/>
                </a:moveTo>
                <a:lnTo>
                  <a:pt x="2395460" y="5885070"/>
                </a:lnTo>
                <a:lnTo>
                  <a:pt x="1997461" y="6195222"/>
                </a:lnTo>
                <a:lnTo>
                  <a:pt x="1526609" y="5931629"/>
                </a:lnTo>
                <a:close/>
                <a:moveTo>
                  <a:pt x="4441248" y="4283292"/>
                </a:moveTo>
                <a:lnTo>
                  <a:pt x="4441248" y="6321393"/>
                </a:lnTo>
                <a:lnTo>
                  <a:pt x="2296366" y="6321393"/>
                </a:lnTo>
                <a:lnTo>
                  <a:pt x="2056375" y="6224358"/>
                </a:lnTo>
                <a:close/>
                <a:moveTo>
                  <a:pt x="0" y="2359561"/>
                </a:moveTo>
                <a:lnTo>
                  <a:pt x="828613" y="2588947"/>
                </a:lnTo>
                <a:lnTo>
                  <a:pt x="0" y="3479506"/>
                </a:lnTo>
                <a:close/>
                <a:moveTo>
                  <a:pt x="3025930" y="144202"/>
                </a:moveTo>
                <a:lnTo>
                  <a:pt x="4441248" y="1340385"/>
                </a:lnTo>
                <a:lnTo>
                  <a:pt x="4441248" y="4098899"/>
                </a:lnTo>
                <a:lnTo>
                  <a:pt x="1417099" y="5846153"/>
                </a:lnTo>
                <a:lnTo>
                  <a:pt x="0" y="5428711"/>
                </a:lnTo>
                <a:lnTo>
                  <a:pt x="0" y="3724470"/>
                </a:lnTo>
                <a:close/>
                <a:moveTo>
                  <a:pt x="2684090" y="0"/>
                </a:moveTo>
                <a:lnTo>
                  <a:pt x="2784132" y="186781"/>
                </a:lnTo>
                <a:lnTo>
                  <a:pt x="1027256" y="2337985"/>
                </a:lnTo>
                <a:lnTo>
                  <a:pt x="451581" y="2265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8457" y="432000"/>
            <a:ext cx="4703542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68283" y="3582825"/>
            <a:ext cx="3002400" cy="720000"/>
          </a:xfrm>
        </p:spPr>
        <p:txBody>
          <a:bodyPr rtlCol="0"/>
          <a:lstStyle>
            <a:lvl1pPr marL="0" indent="0" algn="l">
              <a:buNone/>
              <a:defRPr sz="1600"/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68283" y="5147461"/>
            <a:ext cx="3002400" cy="720000"/>
          </a:xfrm>
        </p:spPr>
        <p:txBody>
          <a:bodyPr rtlCol="0"/>
          <a:lstStyle>
            <a:lvl1pPr marL="0" indent="0" algn="l">
              <a:buNone/>
              <a:defRPr sz="1600"/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68283" y="1369128"/>
            <a:ext cx="3002400" cy="432000"/>
          </a:xfrm>
        </p:spPr>
        <p:txBody>
          <a:bodyPr rtlCol="0"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 rtl="0"/>
            <a:r>
              <a:rPr lang="en-GB" noProof="0"/>
              <a:t>Bullet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68283" y="2933764"/>
            <a:ext cx="3002400" cy="432000"/>
          </a:xfrm>
        </p:spPr>
        <p:txBody>
          <a:bodyPr rtlCol="0"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 rtl="0"/>
            <a:r>
              <a:rPr lang="en-GB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768283" y="4498400"/>
            <a:ext cx="3002400" cy="432000"/>
          </a:xfrm>
        </p:spPr>
        <p:txBody>
          <a:bodyPr rtlCol="0"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 rtl="0"/>
            <a:r>
              <a:rPr lang="en-GB" noProof="0"/>
              <a:t>Bullet 3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768283" y="1975094"/>
            <a:ext cx="3002400" cy="720000"/>
          </a:xfrm>
        </p:spPr>
        <p:txBody>
          <a:bodyPr rtlCol="0"/>
          <a:lstStyle>
            <a:lvl1pPr marL="0" indent="0" algn="l">
              <a:buNone/>
              <a:defRPr sz="1600"/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51" name="Octagon 50">
            <a:extLst>
              <a:ext uri="{FF2B5EF4-FFF2-40B4-BE49-F238E27FC236}">
                <a16:creationId xmlns:a16="http://schemas.microsoft.com/office/drawing/2014/main" id="{758B0359-60B9-4D73-825D-ACE303A61C50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921541-DECE-43BB-BF92-A4B5D5EE5469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accent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3095B3B-1284-4E49-BE50-9C84BE7E58B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491DD10-64CD-40CA-A0BB-397696C0C168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accent1"/>
              </a:solidFill>
            </a:endParaRPr>
          </a:p>
        </p:txBody>
      </p:sp>
      <p:sp>
        <p:nvSpPr>
          <p:cNvPr id="55" name="Slide Number Placeholder 54">
            <a:extLst>
              <a:ext uri="{FF2B5EF4-FFF2-40B4-BE49-F238E27FC236}">
                <a16:creationId xmlns:a16="http://schemas.microsoft.com/office/drawing/2014/main" id="{8702E81C-40F0-489E-8339-0139157E632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089FAF0-BF60-4AB9-A62E-595008DC4646}"/>
              </a:ext>
            </a:extLst>
          </p:cNvPr>
          <p:cNvGrpSpPr/>
          <p:nvPr userDrawn="1"/>
        </p:nvGrpSpPr>
        <p:grpSpPr>
          <a:xfrm>
            <a:off x="1892000" y="2269752"/>
            <a:ext cx="3081180" cy="3011457"/>
            <a:chOff x="1892000" y="2269752"/>
            <a:chExt cx="3081180" cy="3011457"/>
          </a:xfrm>
        </p:grpSpPr>
        <p:sp>
          <p:nvSpPr>
            <p:cNvPr id="26" name="Freeform: Shape 13">
              <a:extLst>
                <a:ext uri="{FF2B5EF4-FFF2-40B4-BE49-F238E27FC236}">
                  <a16:creationId xmlns:a16="http://schemas.microsoft.com/office/drawing/2014/main" id="{ED7DCD52-0637-49D9-AD21-2DF94DD3E348}"/>
                </a:ext>
              </a:extLst>
            </p:cNvPr>
            <p:cNvSpPr/>
            <p:nvPr/>
          </p:nvSpPr>
          <p:spPr>
            <a:xfrm rot="4308689">
              <a:off x="2464728" y="2678543"/>
              <a:ext cx="1980696" cy="2066510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6863CC2-FBFD-47D7-AB8F-DB2367EABF92}"/>
                </a:ext>
              </a:extLst>
            </p:cNvPr>
            <p:cNvSpPr/>
            <p:nvPr/>
          </p:nvSpPr>
          <p:spPr>
            <a:xfrm rot="13830869">
              <a:off x="2730967" y="5004791"/>
              <a:ext cx="346713" cy="206124"/>
            </a:xfrm>
            <a:custGeom>
              <a:avLst/>
              <a:gdLst>
                <a:gd name="connsiteX0" fmla="*/ 346713 w 346713"/>
                <a:gd name="connsiteY0" fmla="*/ 206124 h 206124"/>
                <a:gd name="connsiteX1" fmla="*/ 0 w 346713"/>
                <a:gd name="connsiteY1" fmla="*/ 206124 h 206124"/>
                <a:gd name="connsiteX2" fmla="*/ 86666 w 346713"/>
                <a:gd name="connsiteY2" fmla="*/ 0 h 206124"/>
                <a:gd name="connsiteX3" fmla="*/ 346713 w 346713"/>
                <a:gd name="connsiteY3" fmla="*/ 206124 h 206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713" h="206124">
                  <a:moveTo>
                    <a:pt x="346713" y="206124"/>
                  </a:moveTo>
                  <a:lnTo>
                    <a:pt x="0" y="206124"/>
                  </a:lnTo>
                  <a:lnTo>
                    <a:pt x="86666" y="0"/>
                  </a:lnTo>
                  <a:lnTo>
                    <a:pt x="346713" y="206124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28" name="Freeform: Shape 17">
              <a:extLst>
                <a:ext uri="{FF2B5EF4-FFF2-40B4-BE49-F238E27FC236}">
                  <a16:creationId xmlns:a16="http://schemas.microsoft.com/office/drawing/2014/main" id="{09ADFC5E-3BBA-404B-A496-A4035DF5E859}"/>
                </a:ext>
              </a:extLst>
            </p:cNvPr>
            <p:cNvSpPr/>
            <p:nvPr/>
          </p:nvSpPr>
          <p:spPr>
            <a:xfrm rot="12431080">
              <a:off x="2802151" y="4740752"/>
              <a:ext cx="710669" cy="335543"/>
            </a:xfrm>
            <a:custGeom>
              <a:avLst/>
              <a:gdLst>
                <a:gd name="connsiteX0" fmla="*/ 710669 w 710669"/>
                <a:gd name="connsiteY0" fmla="*/ 176660 h 335543"/>
                <a:gd name="connsiteX1" fmla="*/ 0 w 710669"/>
                <a:gd name="connsiteY1" fmla="*/ 335543 h 335543"/>
                <a:gd name="connsiteX2" fmla="*/ 141082 w 710669"/>
                <a:gd name="connsiteY2" fmla="*/ 0 h 335543"/>
                <a:gd name="connsiteX3" fmla="*/ 487795 w 710669"/>
                <a:gd name="connsiteY3" fmla="*/ 0 h 335543"/>
                <a:gd name="connsiteX4" fmla="*/ 710669 w 710669"/>
                <a:gd name="connsiteY4" fmla="*/ 176660 h 33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669" h="335543">
                  <a:moveTo>
                    <a:pt x="710669" y="176660"/>
                  </a:moveTo>
                  <a:lnTo>
                    <a:pt x="0" y="335543"/>
                  </a:lnTo>
                  <a:lnTo>
                    <a:pt x="141082" y="0"/>
                  </a:lnTo>
                  <a:lnTo>
                    <a:pt x="487795" y="0"/>
                  </a:lnTo>
                  <a:lnTo>
                    <a:pt x="710669" y="17666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29" name="Freeform: Shape 19">
              <a:extLst>
                <a:ext uri="{FF2B5EF4-FFF2-40B4-BE49-F238E27FC236}">
                  <a16:creationId xmlns:a16="http://schemas.microsoft.com/office/drawing/2014/main" id="{56E90DCD-03FB-4E9A-BD40-5269E9ACF1B1}"/>
                </a:ext>
              </a:extLst>
            </p:cNvPr>
            <p:cNvSpPr/>
            <p:nvPr/>
          </p:nvSpPr>
          <p:spPr>
            <a:xfrm rot="4308689">
              <a:off x="2058980" y="2102772"/>
              <a:ext cx="1246227" cy="1580187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  <a:gd name="connsiteX0" fmla="*/ 0 w 1980696"/>
                <a:gd name="connsiteY0" fmla="*/ 1680311 h 1680311"/>
                <a:gd name="connsiteX1" fmla="*/ 1337031 w 1980696"/>
                <a:gd name="connsiteY1" fmla="*/ 0 h 1680311"/>
                <a:gd name="connsiteX2" fmla="*/ 1980696 w 1980696"/>
                <a:gd name="connsiteY2" fmla="*/ 1143817 h 1680311"/>
                <a:gd name="connsiteX3" fmla="*/ 1459417 w 1980696"/>
                <a:gd name="connsiteY3" fmla="*/ 1680311 h 1680311"/>
                <a:gd name="connsiteX4" fmla="*/ 0 w 1980696"/>
                <a:gd name="connsiteY4" fmla="*/ 1680311 h 1680311"/>
                <a:gd name="connsiteX0" fmla="*/ 0 w 1459417"/>
                <a:gd name="connsiteY0" fmla="*/ 1680311 h 1680311"/>
                <a:gd name="connsiteX1" fmla="*/ 1337031 w 1459417"/>
                <a:gd name="connsiteY1" fmla="*/ 0 h 1680311"/>
                <a:gd name="connsiteX2" fmla="*/ 1360698 w 1459417"/>
                <a:gd name="connsiteY2" fmla="*/ 208215 h 1680311"/>
                <a:gd name="connsiteX3" fmla="*/ 1459417 w 1459417"/>
                <a:gd name="connsiteY3" fmla="*/ 1680311 h 1680311"/>
                <a:gd name="connsiteX4" fmla="*/ 0 w 1459417"/>
                <a:gd name="connsiteY4" fmla="*/ 1680311 h 1680311"/>
                <a:gd name="connsiteX0" fmla="*/ 0 w 1360698"/>
                <a:gd name="connsiteY0" fmla="*/ 1680311 h 1688402"/>
                <a:gd name="connsiteX1" fmla="*/ 1337031 w 1360698"/>
                <a:gd name="connsiteY1" fmla="*/ 0 h 1688402"/>
                <a:gd name="connsiteX2" fmla="*/ 1360698 w 1360698"/>
                <a:gd name="connsiteY2" fmla="*/ 208215 h 1688402"/>
                <a:gd name="connsiteX3" fmla="*/ 278710 w 1360698"/>
                <a:gd name="connsiteY3" fmla="*/ 1688402 h 1688402"/>
                <a:gd name="connsiteX4" fmla="*/ 0 w 1360698"/>
                <a:gd name="connsiteY4" fmla="*/ 1680311 h 1688402"/>
                <a:gd name="connsiteX0" fmla="*/ 0 w 1360698"/>
                <a:gd name="connsiteY0" fmla="*/ 1680311 h 1698354"/>
                <a:gd name="connsiteX1" fmla="*/ 1337031 w 1360698"/>
                <a:gd name="connsiteY1" fmla="*/ 0 h 1698354"/>
                <a:gd name="connsiteX2" fmla="*/ 1360698 w 1360698"/>
                <a:gd name="connsiteY2" fmla="*/ 208215 h 1698354"/>
                <a:gd name="connsiteX3" fmla="*/ 415804 w 1360698"/>
                <a:gd name="connsiteY3" fmla="*/ 1698354 h 1698354"/>
                <a:gd name="connsiteX4" fmla="*/ 0 w 1360698"/>
                <a:gd name="connsiteY4" fmla="*/ 1680311 h 1698354"/>
                <a:gd name="connsiteX0" fmla="*/ 0 w 1360698"/>
                <a:gd name="connsiteY0" fmla="*/ 1556337 h 1574380"/>
                <a:gd name="connsiteX1" fmla="*/ 1226116 w 1360698"/>
                <a:gd name="connsiteY1" fmla="*/ 0 h 1574380"/>
                <a:gd name="connsiteX2" fmla="*/ 1360698 w 1360698"/>
                <a:gd name="connsiteY2" fmla="*/ 84241 h 1574380"/>
                <a:gd name="connsiteX3" fmla="*/ 415804 w 1360698"/>
                <a:gd name="connsiteY3" fmla="*/ 1574380 h 1574380"/>
                <a:gd name="connsiteX4" fmla="*/ 0 w 1360698"/>
                <a:gd name="connsiteY4" fmla="*/ 1556337 h 1574380"/>
                <a:gd name="connsiteX0" fmla="*/ 0 w 1303560"/>
                <a:gd name="connsiteY0" fmla="*/ 1556337 h 1574380"/>
                <a:gd name="connsiteX1" fmla="*/ 1226116 w 1303560"/>
                <a:gd name="connsiteY1" fmla="*/ 0 h 1574380"/>
                <a:gd name="connsiteX2" fmla="*/ 1303560 w 1303560"/>
                <a:gd name="connsiteY2" fmla="*/ 105569 h 1574380"/>
                <a:gd name="connsiteX3" fmla="*/ 415804 w 1303560"/>
                <a:gd name="connsiteY3" fmla="*/ 1574380 h 1574380"/>
                <a:gd name="connsiteX4" fmla="*/ 0 w 1303560"/>
                <a:gd name="connsiteY4" fmla="*/ 1556337 h 1574380"/>
                <a:gd name="connsiteX0" fmla="*/ 0 w 1246227"/>
                <a:gd name="connsiteY0" fmla="*/ 1580187 h 1580187"/>
                <a:gd name="connsiteX1" fmla="*/ 1168783 w 1246227"/>
                <a:gd name="connsiteY1" fmla="*/ 0 h 1580187"/>
                <a:gd name="connsiteX2" fmla="*/ 1246227 w 1246227"/>
                <a:gd name="connsiteY2" fmla="*/ 105569 h 1580187"/>
                <a:gd name="connsiteX3" fmla="*/ 358471 w 1246227"/>
                <a:gd name="connsiteY3" fmla="*/ 1574380 h 1580187"/>
                <a:gd name="connsiteX4" fmla="*/ 0 w 1246227"/>
                <a:gd name="connsiteY4" fmla="*/ 1580187 h 158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227" h="1580187">
                  <a:moveTo>
                    <a:pt x="0" y="1580187"/>
                  </a:moveTo>
                  <a:lnTo>
                    <a:pt x="1168783" y="0"/>
                  </a:lnTo>
                  <a:lnTo>
                    <a:pt x="1246227" y="105569"/>
                  </a:lnTo>
                  <a:lnTo>
                    <a:pt x="358471" y="1574380"/>
                  </a:lnTo>
                  <a:lnTo>
                    <a:pt x="0" y="1580187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30" name="Freeform: Shape 23">
              <a:extLst>
                <a:ext uri="{FF2B5EF4-FFF2-40B4-BE49-F238E27FC236}">
                  <a16:creationId xmlns:a16="http://schemas.microsoft.com/office/drawing/2014/main" id="{529D90B1-BC17-4168-A297-1DF303FB3C48}"/>
                </a:ext>
              </a:extLst>
            </p:cNvPr>
            <p:cNvSpPr/>
            <p:nvPr/>
          </p:nvSpPr>
          <p:spPr>
            <a:xfrm rot="17193105">
              <a:off x="4648324" y="3873318"/>
              <a:ext cx="243160" cy="406553"/>
            </a:xfrm>
            <a:custGeom>
              <a:avLst/>
              <a:gdLst>
                <a:gd name="connsiteX0" fmla="*/ 243160 w 243160"/>
                <a:gd name="connsiteY0" fmla="*/ 342071 h 406553"/>
                <a:gd name="connsiteX1" fmla="*/ 156493 w 243160"/>
                <a:gd name="connsiteY1" fmla="*/ 406553 h 406553"/>
                <a:gd name="connsiteX2" fmla="*/ 0 w 243160"/>
                <a:gd name="connsiteY2" fmla="*/ 0 h 406553"/>
                <a:gd name="connsiteX3" fmla="*/ 243160 w 243160"/>
                <a:gd name="connsiteY3" fmla="*/ 342071 h 406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160" h="406553">
                  <a:moveTo>
                    <a:pt x="243160" y="342071"/>
                  </a:moveTo>
                  <a:lnTo>
                    <a:pt x="156493" y="406553"/>
                  </a:lnTo>
                  <a:lnTo>
                    <a:pt x="0" y="0"/>
                  </a:lnTo>
                  <a:lnTo>
                    <a:pt x="243160" y="342071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C5DEA8E-5C03-42CC-987D-490297890048}"/>
                </a:ext>
              </a:extLst>
            </p:cNvPr>
            <p:cNvSpPr/>
            <p:nvPr/>
          </p:nvSpPr>
          <p:spPr>
            <a:xfrm rot="17193105">
              <a:off x="4152588" y="3654247"/>
              <a:ext cx="692798" cy="510610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32" name="Freeform: Shape 28">
              <a:extLst>
                <a:ext uri="{FF2B5EF4-FFF2-40B4-BE49-F238E27FC236}">
                  <a16:creationId xmlns:a16="http://schemas.microsoft.com/office/drawing/2014/main" id="{404E048B-9C67-4EC0-82E9-DC9D4AEE9703}"/>
                </a:ext>
              </a:extLst>
            </p:cNvPr>
            <p:cNvSpPr/>
            <p:nvPr/>
          </p:nvSpPr>
          <p:spPr>
            <a:xfrm rot="4308689">
              <a:off x="3831248" y="2441608"/>
              <a:ext cx="648657" cy="777553"/>
            </a:xfrm>
            <a:custGeom>
              <a:avLst/>
              <a:gdLst>
                <a:gd name="connsiteX0" fmla="*/ 0 w 648657"/>
                <a:gd name="connsiteY0" fmla="*/ 777553 h 777553"/>
                <a:gd name="connsiteX1" fmla="*/ 255474 w 648657"/>
                <a:gd name="connsiteY1" fmla="*/ 0 h 777553"/>
                <a:gd name="connsiteX2" fmla="*/ 648657 w 648657"/>
                <a:gd name="connsiteY2" fmla="*/ 713937 h 777553"/>
                <a:gd name="connsiteX3" fmla="*/ 0 w 648657"/>
                <a:gd name="connsiteY3" fmla="*/ 777553 h 777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8657" h="777553">
                  <a:moveTo>
                    <a:pt x="0" y="777553"/>
                  </a:moveTo>
                  <a:lnTo>
                    <a:pt x="255474" y="0"/>
                  </a:lnTo>
                  <a:lnTo>
                    <a:pt x="648657" y="713937"/>
                  </a:lnTo>
                  <a:lnTo>
                    <a:pt x="0" y="777553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38" name="Picture Placeholder 3">
            <a:extLst>
              <a:ext uri="{FF2B5EF4-FFF2-40B4-BE49-F238E27FC236}">
                <a16:creationId xmlns:a16="http://schemas.microsoft.com/office/drawing/2014/main" id="{EC82E52C-5E33-5942-8474-7ED4354EC95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405874" y="4835817"/>
            <a:ext cx="691688" cy="691688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9" name="Picture Placeholder 3">
            <a:extLst>
              <a:ext uri="{FF2B5EF4-FFF2-40B4-BE49-F238E27FC236}">
                <a16:creationId xmlns:a16="http://schemas.microsoft.com/office/drawing/2014/main" id="{07EC0147-5BE6-9248-BF42-BD99608F459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405874" y="3271181"/>
            <a:ext cx="691688" cy="691688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0" name="Picture Placeholder 3">
            <a:extLst>
              <a:ext uri="{FF2B5EF4-FFF2-40B4-BE49-F238E27FC236}">
                <a16:creationId xmlns:a16="http://schemas.microsoft.com/office/drawing/2014/main" id="{2B8E1942-1472-BC49-A624-3A31190A69E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405874" y="1706545"/>
            <a:ext cx="691688" cy="691688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11798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725BC56-C7B6-400F-80F9-3F968E2CAE0E}"/>
              </a:ext>
            </a:extLst>
          </p:cNvPr>
          <p:cNvGrpSpPr/>
          <p:nvPr userDrawn="1"/>
        </p:nvGrpSpPr>
        <p:grpSpPr>
          <a:xfrm>
            <a:off x="3383603" y="1013721"/>
            <a:ext cx="7749965" cy="5100743"/>
            <a:chOff x="510812" y="938373"/>
            <a:chExt cx="8073393" cy="5313612"/>
          </a:xfrm>
        </p:grpSpPr>
        <p:sp>
          <p:nvSpPr>
            <p:cNvPr id="44" name="Rounded Rectangle 15">
              <a:extLst>
                <a:ext uri="{FF2B5EF4-FFF2-40B4-BE49-F238E27FC236}">
                  <a16:creationId xmlns:a16="http://schemas.microsoft.com/office/drawing/2014/main" id="{1EC806EC-A1B2-4893-9504-1D7FFE8E238F}"/>
                </a:ext>
              </a:extLst>
            </p:cNvPr>
            <p:cNvSpPr/>
            <p:nvPr/>
          </p:nvSpPr>
          <p:spPr>
            <a:xfrm>
              <a:off x="877709" y="938373"/>
              <a:ext cx="7339600" cy="5234482"/>
            </a:xfrm>
            <a:prstGeom prst="round2SameRect">
              <a:avLst>
                <a:gd name="adj1" fmla="val 5601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n-GB" noProof="0"/>
            </a:p>
          </p:txBody>
        </p:sp>
        <p:sp>
          <p:nvSpPr>
            <p:cNvPr id="45" name="Rounded Rectangle 15">
              <a:extLst>
                <a:ext uri="{FF2B5EF4-FFF2-40B4-BE49-F238E27FC236}">
                  <a16:creationId xmlns:a16="http://schemas.microsoft.com/office/drawing/2014/main" id="{535A1B12-6F16-41A0-A6B1-4AD0CCB5A081}"/>
                </a:ext>
              </a:extLst>
            </p:cNvPr>
            <p:cNvSpPr/>
            <p:nvPr/>
          </p:nvSpPr>
          <p:spPr>
            <a:xfrm>
              <a:off x="930758" y="995668"/>
              <a:ext cx="7233502" cy="5177187"/>
            </a:xfrm>
            <a:prstGeom prst="round2SameRect">
              <a:avLst>
                <a:gd name="adj1" fmla="val 4499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79B244F-CF81-4500-A78E-495ABA6828BA}"/>
                </a:ext>
              </a:extLst>
            </p:cNvPr>
            <p:cNvSpPr/>
            <p:nvPr/>
          </p:nvSpPr>
          <p:spPr>
            <a:xfrm rot="16200000">
              <a:off x="2264894" y="295974"/>
              <a:ext cx="4565229" cy="6599909"/>
            </a:xfrm>
            <a:prstGeom prst="roundRect">
              <a:avLst>
                <a:gd name="adj" fmla="val 1476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47" name="Rounded Rectangle 15">
              <a:extLst>
                <a:ext uri="{FF2B5EF4-FFF2-40B4-BE49-F238E27FC236}">
                  <a16:creationId xmlns:a16="http://schemas.microsoft.com/office/drawing/2014/main" id="{EE88F157-E260-486F-937E-C18428699861}"/>
                </a:ext>
              </a:extLst>
            </p:cNvPr>
            <p:cNvSpPr/>
            <p:nvPr/>
          </p:nvSpPr>
          <p:spPr>
            <a:xfrm rot="10800000">
              <a:off x="510812" y="5998253"/>
              <a:ext cx="8073393" cy="2489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48" name="Rounded Rectangle 15">
              <a:extLst>
                <a:ext uri="{FF2B5EF4-FFF2-40B4-BE49-F238E27FC236}">
                  <a16:creationId xmlns:a16="http://schemas.microsoft.com/office/drawing/2014/main" id="{F736AFAF-44AD-47CE-A63B-210102A4BF0B}"/>
                </a:ext>
              </a:extLst>
            </p:cNvPr>
            <p:cNvSpPr/>
            <p:nvPr userDrawn="1"/>
          </p:nvSpPr>
          <p:spPr>
            <a:xfrm>
              <a:off x="3668019" y="6206338"/>
              <a:ext cx="1758981" cy="45647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31000"/>
                  </a:schemeClr>
                </a:gs>
              </a:gsLst>
              <a:lin ang="16200000" scaled="0"/>
            </a:gra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n-GB" noProof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4F6457E-3660-4E80-82BC-8894D701DEE9}"/>
                </a:ext>
              </a:extLst>
            </p:cNvPr>
            <p:cNvSpPr/>
            <p:nvPr/>
          </p:nvSpPr>
          <p:spPr>
            <a:xfrm rot="16200000">
              <a:off x="4660498" y="1119143"/>
              <a:ext cx="48680" cy="486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n-GB" noProof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8230416-7E55-4CB0-9548-491BA471E9E8}"/>
                </a:ext>
              </a:extLst>
            </p:cNvPr>
            <p:cNvSpPr/>
            <p:nvPr/>
          </p:nvSpPr>
          <p:spPr>
            <a:xfrm rot="16200000">
              <a:off x="4505961" y="1106017"/>
              <a:ext cx="83096" cy="830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n-GB" noProof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E3C1810-AD4F-4393-928E-CFA8053A2CC2}"/>
                </a:ext>
              </a:extLst>
            </p:cNvPr>
            <p:cNvSpPr/>
            <p:nvPr/>
          </p:nvSpPr>
          <p:spPr>
            <a:xfrm rot="16200000">
              <a:off x="4524686" y="1124741"/>
              <a:ext cx="45647" cy="456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n-GB" noProof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2951603" cy="2196235"/>
          </a:xfrm>
        </p:spPr>
        <p:txBody>
          <a:bodyPr rtlCol="0" anchor="b"/>
          <a:lstStyle>
            <a:lvl1pPr marL="0" indent="0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429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096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0763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Emphasised text can go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C1EA41E-F6C4-484F-95E9-42978FF2162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92796" y="1376357"/>
            <a:ext cx="6333545" cy="4379625"/>
          </a:xfrm>
          <a:prstGeom prst="roundRect">
            <a:avLst>
              <a:gd name="adj" fmla="val 135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rtlCol="0"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5FD3B7C-17C6-4327-986C-A8A6D6EC1B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800" y="3509766"/>
            <a:ext cx="2951163" cy="2322709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6286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139FC94F-AE30-1048-843A-295FA302AC56}"/>
              </a:ext>
            </a:extLst>
          </p:cNvPr>
          <p:cNvSpPr>
            <a:spLocks noChangeAspect="1"/>
          </p:cNvSpPr>
          <p:nvPr userDrawn="1"/>
        </p:nvSpPr>
        <p:spPr>
          <a:xfrm>
            <a:off x="829415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037F3B8-BD34-EA4F-A1C0-4006B373159E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A1CF33D-645D-E940-8FF4-6178A32A19A2}"/>
              </a:ext>
            </a:extLst>
          </p:cNvPr>
          <p:cNvSpPr>
            <a:spLocks noChangeAspect="1"/>
          </p:cNvSpPr>
          <p:nvPr userDrawn="1"/>
        </p:nvSpPr>
        <p:spPr>
          <a:xfrm>
            <a:off x="2398763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71452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69634" y="4683647"/>
            <a:ext cx="2160588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71453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n-GB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n-GB" noProof="0"/>
              <a:t>Bullet 3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69635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n-GB" noProof="0"/>
              <a:t>Bullet 4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D16A0-27CF-480C-8ADD-7BB99E0031A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Sub-header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06B6D0B6-0884-CD46-A1B0-9FED03C2262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724708" y="2358091"/>
            <a:ext cx="854075" cy="8540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BAAC12A0-90C3-984B-A8FC-7EB4AA432E3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672402" y="2358091"/>
            <a:ext cx="854075" cy="8540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51565942-8816-734B-BEEE-1258F13B66D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621493" y="2358090"/>
            <a:ext cx="854075" cy="8540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72002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E6E9DC6E-6F00-46BA-B990-095D92A358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79984"/>
            <a:ext cx="4348065" cy="434806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rtlCol="0" anchor="ctr"/>
          <a:lstStyle>
            <a:lvl1pPr marL="0" indent="0" algn="ctr">
              <a:buNone/>
              <a:defRPr sz="21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Section Header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76D2E128-93A5-440C-A234-55AC27F90F8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54721"/>
            <a:ext cx="3998591" cy="399859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21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 rtl="0"/>
            <a:r>
              <a:rPr lang="en-GB" noProof="0"/>
              <a:t>Section Header</a:t>
            </a:r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315814FC-F14E-4ECD-A97E-869936E55DF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193897"/>
            <a:ext cx="3120238" cy="3120238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21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 rtl="0"/>
            <a:r>
              <a:rPr lang="en-GB" noProof="0"/>
              <a:t>Section Header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A8E117AC-4076-4663-96EA-12A984AAA63A}"/>
              </a:ext>
            </a:extLst>
          </p:cNvPr>
          <p:cNvSpPr/>
          <p:nvPr userDrawn="1"/>
        </p:nvSpPr>
        <p:spPr>
          <a:xfrm>
            <a:off x="4740115" y="2772299"/>
            <a:ext cx="494967" cy="1963434"/>
          </a:xfrm>
          <a:custGeom>
            <a:avLst/>
            <a:gdLst>
              <a:gd name="connsiteX0" fmla="*/ 258706 w 494967"/>
              <a:gd name="connsiteY0" fmla="*/ 0 h 1963434"/>
              <a:gd name="connsiteX1" fmla="*/ 324121 w 494967"/>
              <a:gd name="connsiteY1" fmla="*/ 135794 h 1963434"/>
              <a:gd name="connsiteX2" fmla="*/ 494967 w 494967"/>
              <a:gd name="connsiteY2" fmla="*/ 982025 h 1963434"/>
              <a:gd name="connsiteX3" fmla="*/ 324121 w 494967"/>
              <a:gd name="connsiteY3" fmla="*/ 1828257 h 1963434"/>
              <a:gd name="connsiteX4" fmla="*/ 259003 w 494967"/>
              <a:gd name="connsiteY4" fmla="*/ 1963434 h 1963434"/>
              <a:gd name="connsiteX5" fmla="*/ 241238 w 494967"/>
              <a:gd name="connsiteY5" fmla="*/ 1934192 h 1963434"/>
              <a:gd name="connsiteX6" fmla="*/ 0 w 494967"/>
              <a:gd name="connsiteY6" fmla="*/ 981472 h 1963434"/>
              <a:gd name="connsiteX7" fmla="*/ 241238 w 494967"/>
              <a:gd name="connsiteY7" fmla="*/ 28753 h 196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4967" h="1963434">
                <a:moveTo>
                  <a:pt x="258706" y="0"/>
                </a:moveTo>
                <a:lnTo>
                  <a:pt x="324121" y="135794"/>
                </a:lnTo>
                <a:cubicBezTo>
                  <a:pt x="434133" y="395891"/>
                  <a:pt x="494967" y="681854"/>
                  <a:pt x="494967" y="982025"/>
                </a:cubicBezTo>
                <a:cubicBezTo>
                  <a:pt x="494967" y="1282196"/>
                  <a:pt x="434133" y="1568159"/>
                  <a:pt x="324121" y="1828257"/>
                </a:cubicBezTo>
                <a:lnTo>
                  <a:pt x="259003" y="1963434"/>
                </a:lnTo>
                <a:lnTo>
                  <a:pt x="241238" y="1934192"/>
                </a:lnTo>
                <a:cubicBezTo>
                  <a:pt x="87390" y="1650983"/>
                  <a:pt x="0" y="1326433"/>
                  <a:pt x="0" y="981472"/>
                </a:cubicBezTo>
                <a:cubicBezTo>
                  <a:pt x="0" y="636511"/>
                  <a:pt x="87390" y="311961"/>
                  <a:pt x="241238" y="28753"/>
                </a:cubicBez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3BA9298-2BC7-49EF-BEB7-E71095424207}"/>
              </a:ext>
            </a:extLst>
          </p:cNvPr>
          <p:cNvSpPr/>
          <p:nvPr userDrawn="1"/>
        </p:nvSpPr>
        <p:spPr>
          <a:xfrm>
            <a:off x="8245937" y="2863999"/>
            <a:ext cx="491664" cy="1780035"/>
          </a:xfrm>
          <a:custGeom>
            <a:avLst/>
            <a:gdLst>
              <a:gd name="connsiteX0" fmla="*/ 279162 w 491664"/>
              <a:gd name="connsiteY0" fmla="*/ 0 h 1780035"/>
              <a:gd name="connsiteX1" fmla="*/ 334593 w 491664"/>
              <a:gd name="connsiteY1" fmla="*/ 115068 h 1780035"/>
              <a:gd name="connsiteX2" fmla="*/ 491664 w 491664"/>
              <a:gd name="connsiteY2" fmla="*/ 893069 h 1780035"/>
              <a:gd name="connsiteX3" fmla="*/ 334593 w 491664"/>
              <a:gd name="connsiteY3" fmla="*/ 1671070 h 1780035"/>
              <a:gd name="connsiteX4" fmla="*/ 282102 w 491664"/>
              <a:gd name="connsiteY4" fmla="*/ 1780035 h 1780035"/>
              <a:gd name="connsiteX5" fmla="*/ 265807 w 491664"/>
              <a:gd name="connsiteY5" fmla="*/ 1758245 h 1780035"/>
              <a:gd name="connsiteX6" fmla="*/ 0 w 491664"/>
              <a:gd name="connsiteY6" fmla="*/ 888052 h 1780035"/>
              <a:gd name="connsiteX7" fmla="*/ 265807 w 491664"/>
              <a:gd name="connsiteY7" fmla="*/ 17859 h 1780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1664" h="1780035">
                <a:moveTo>
                  <a:pt x="279162" y="0"/>
                </a:moveTo>
                <a:lnTo>
                  <a:pt x="334593" y="115068"/>
                </a:lnTo>
                <a:cubicBezTo>
                  <a:pt x="435735" y="354195"/>
                  <a:pt x="491664" y="617100"/>
                  <a:pt x="491664" y="893069"/>
                </a:cubicBezTo>
                <a:cubicBezTo>
                  <a:pt x="491664" y="1169038"/>
                  <a:pt x="435735" y="1431944"/>
                  <a:pt x="334593" y="1671070"/>
                </a:cubicBezTo>
                <a:lnTo>
                  <a:pt x="282102" y="1780035"/>
                </a:lnTo>
                <a:lnTo>
                  <a:pt x="265807" y="1758245"/>
                </a:lnTo>
                <a:cubicBezTo>
                  <a:pt x="97991" y="1509844"/>
                  <a:pt x="0" y="1210391"/>
                  <a:pt x="0" y="888052"/>
                </a:cubicBezTo>
                <a:cubicBezTo>
                  <a:pt x="0" y="565713"/>
                  <a:pt x="97991" y="266261"/>
                  <a:pt x="265807" y="17859"/>
                </a:cubicBezTo>
                <a:close/>
              </a:path>
            </a:pathLst>
          </a:custGeom>
          <a:pattFill prst="dk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50331C-9383-4367-8C09-8FBE227C98B4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5AADDFA-0151-46BA-B788-3C5B8FC5B5FD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C98EDD7-AC10-482C-9B0F-9EE170C1F8C4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6C6BDBB-2B70-456D-86FB-0A63D587A509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D294FD8-6E9C-409A-81F3-C1E9BE998524}"/>
              </a:ext>
            </a:extLst>
          </p:cNvPr>
          <p:cNvSpPr/>
          <p:nvPr userDrawn="1"/>
        </p:nvSpPr>
        <p:spPr>
          <a:xfrm rot="13336516">
            <a:off x="137666" y="5349121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n-GB" noProof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9CE551E-3C50-4DFC-B1F0-E75C36EB546C}"/>
              </a:ext>
            </a:extLst>
          </p:cNvPr>
          <p:cNvSpPr/>
          <p:nvPr userDrawn="1"/>
        </p:nvSpPr>
        <p:spPr>
          <a:xfrm rot="5738060">
            <a:off x="100722" y="596209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A30495D-C647-4038-8E7F-16125414CE5D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87EAD8B-C2A9-4ED7-BA79-62CE2E5D80F9}"/>
              </a:ext>
            </a:extLst>
          </p:cNvPr>
          <p:cNvSpPr/>
          <p:nvPr userDrawn="1"/>
        </p:nvSpPr>
        <p:spPr>
          <a:xfrm rot="3693105">
            <a:off x="270909" y="5041123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C614E990-EC62-437B-ADF0-038FF35A26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64343" y="2505766"/>
            <a:ext cx="3374987" cy="885825"/>
          </a:xfrm>
        </p:spPr>
        <p:txBody>
          <a:bodyPr rtlCol="0" anchor="ctr"/>
          <a:lstStyle>
            <a:lvl1pPr marL="0" indent="0" algn="ctr">
              <a:buNone/>
              <a:defRPr sz="8000" b="1">
                <a:latin typeface="+mj-lt"/>
              </a:defRPr>
            </a:lvl1pPr>
            <a:lvl2pPr marL="266700" indent="0">
              <a:buNone/>
              <a:defRPr sz="8000">
                <a:latin typeface="+mj-lt"/>
              </a:defRPr>
            </a:lvl2pPr>
            <a:lvl3pPr marL="542925" indent="0">
              <a:buNone/>
              <a:defRPr sz="8000">
                <a:latin typeface="+mj-lt"/>
              </a:defRPr>
            </a:lvl3pPr>
            <a:lvl4pPr marL="809625" indent="0">
              <a:buNone/>
              <a:defRPr sz="8000">
                <a:latin typeface="+mj-lt"/>
              </a:defRPr>
            </a:lvl4pPr>
            <a:lvl5pPr marL="1076325" indent="0">
              <a:buNone/>
              <a:defRPr sz="8000">
                <a:latin typeface="+mj-lt"/>
              </a:defRPr>
            </a:lvl5pPr>
          </a:lstStyle>
          <a:p>
            <a:pPr lvl="0" rtl="0"/>
            <a:r>
              <a:rPr lang="en-GB" noProof="0"/>
              <a:t>1</a:t>
            </a:r>
          </a:p>
        </p:txBody>
      </p:sp>
      <p:sp>
        <p:nvSpPr>
          <p:cNvPr id="32" name="Text Placeholder 20">
            <a:extLst>
              <a:ext uri="{FF2B5EF4-FFF2-40B4-BE49-F238E27FC236}">
                <a16:creationId xmlns:a16="http://schemas.microsoft.com/office/drawing/2014/main" id="{A6926E00-3D05-4600-B7E9-74F56D038A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12968" y="2505766"/>
            <a:ext cx="3025513" cy="885825"/>
          </a:xfrm>
        </p:spPr>
        <p:txBody>
          <a:bodyPr rtlCol="0" anchor="ctr"/>
          <a:lstStyle>
            <a:lvl1pPr marL="0" indent="0" algn="ctr">
              <a:buNone/>
              <a:defRPr sz="8000" b="1" i="0">
                <a:latin typeface="+mj-lt"/>
              </a:defRPr>
            </a:lvl1pPr>
          </a:lstStyle>
          <a:p>
            <a:pPr lvl="0" rtl="0"/>
            <a:r>
              <a:rPr lang="en-GB" noProof="0"/>
              <a:t>2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6EA1CAB-F73E-42AE-AC55-B00392B4926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737600" y="2490630"/>
            <a:ext cx="2090738" cy="900962"/>
          </a:xfrm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8000" b="1" i="0" dirty="0">
                <a:latin typeface="+mj-lt"/>
              </a:defRPr>
            </a:lvl1pPr>
          </a:lstStyle>
          <a:p>
            <a:pPr marL="266700" lvl="0" indent="-266700" algn="ctr" rtl="0"/>
            <a:r>
              <a:rPr lang="en-GB" noProof="0"/>
              <a:t>3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34357700-1BDF-40C0-BFE9-5F837ADED4A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20138" y="4015478"/>
            <a:ext cx="2489200" cy="1012825"/>
          </a:xfrm>
        </p:spPr>
        <p:txBody>
          <a:bodyPr rtlCol="0"/>
          <a:lstStyle>
            <a:lvl1pPr marL="0" indent="0" algn="ctr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Section Description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A3F3E97F-9A21-4431-909B-D1E580B19F1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481124" y="4015478"/>
            <a:ext cx="2489200" cy="1011238"/>
          </a:xfrm>
        </p:spPr>
        <p:txBody>
          <a:bodyPr rtlCol="0"/>
          <a:lstStyle>
            <a:lvl1pPr marL="0" indent="0" algn="ctr">
              <a:buNone/>
              <a:defRPr/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 rtl="0"/>
            <a:r>
              <a:rPr lang="en-GB" noProof="0"/>
              <a:t>Section Description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2445CEA3-6928-4E8E-8E52-B7043F3580D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737600" y="4015478"/>
            <a:ext cx="2090738" cy="1012825"/>
          </a:xfrm>
        </p:spPr>
        <p:txBody>
          <a:bodyPr rtlCol="0"/>
          <a:lstStyle>
            <a:lvl1pPr marL="0" indent="0" algn="ctr">
              <a:buNone/>
              <a:defRPr/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 rtl="0"/>
            <a:r>
              <a:rPr lang="en-GB" noProof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2159792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472000" cy="4608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84325"/>
            <a:ext cx="5472113" cy="4606925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152525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70BDE6F-3ADC-465D-A1D5-2E3FEE5E3685}"/>
              </a:ext>
            </a:extLst>
          </p:cNvPr>
          <p:cNvSpPr/>
          <p:nvPr userDrawn="1"/>
        </p:nvSpPr>
        <p:spPr>
          <a:xfrm rot="4308689">
            <a:off x="9605830" y="-345925"/>
            <a:ext cx="2706415" cy="2832124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1999" y="6188628"/>
            <a:ext cx="878494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B7A27A-7EBF-4E8D-A115-E66CB9FAB63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319756"/>
            <a:ext cx="0" cy="436984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BFFAC39-59BE-48F2-AD63-62BEFC00B1D5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504678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FA965502-3EB0-4B3F-B1BD-4A4FCF7FFB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Quadrant Title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C18A1C3D-3A6C-4F03-9E67-CC675C5FE3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5857570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Quadrant Title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469CF172-1F46-411E-B0E1-B0220CFB3D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187823"/>
            <a:ext cx="1980000" cy="252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Quadrant Title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BD9E85DB-9B95-40F2-9F0B-3D21BC9DCD8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187823"/>
            <a:ext cx="1980000" cy="252000"/>
          </a:xfr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1044470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396" y="2463936"/>
            <a:ext cx="3726003" cy="3314545"/>
          </a:xfrm>
          <a:prstGeom prst="rightArrowCallout">
            <a:avLst>
              <a:gd name="adj1" fmla="val 50000"/>
              <a:gd name="adj2" fmla="val 25000"/>
              <a:gd name="adj3" fmla="val 15421"/>
              <a:gd name="adj4" fmla="val 80487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13985" y="2463801"/>
            <a:ext cx="3726469" cy="3314200"/>
          </a:xfrm>
          <a:prstGeom prst="rightArrowCallout">
            <a:avLst>
              <a:gd name="adj1" fmla="val 50000"/>
              <a:gd name="adj2" fmla="val 25000"/>
              <a:gd name="adj3" fmla="val 16186"/>
              <a:gd name="adj4" fmla="val 80493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83985" y="2463801"/>
            <a:ext cx="2963619" cy="3314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180000" rIns="18000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8E9D1B9-1C3A-4397-B3B4-9A921D6415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Sub-header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4F049D-3C57-44BB-ACE2-1363AF36D9E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44236" y="1647240"/>
            <a:ext cx="2975578" cy="648000"/>
          </a:xfrm>
          <a:ln>
            <a:solidFill>
              <a:schemeClr val="accent1"/>
            </a:solidFill>
          </a:ln>
        </p:spPr>
        <p:txBody>
          <a:bodyPr tIns="108000" rtlCol="0" anchor="t"/>
          <a:lstStyle>
            <a:lvl1pPr marL="0" indent="0" algn="ctr">
              <a:buNone/>
              <a:defRPr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 rtl="0"/>
            <a:r>
              <a:rPr lang="en-GB" noProof="0"/>
              <a:t>Section 1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B9B793F-A64B-475C-96F3-FB40100E01E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08336" y="1647040"/>
            <a:ext cx="2975578" cy="648000"/>
          </a:xfrm>
          <a:ln>
            <a:solidFill>
              <a:schemeClr val="accent2"/>
            </a:solidFill>
          </a:ln>
        </p:spPr>
        <p:txBody>
          <a:bodyPr tIns="108000" rtlCol="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 rtl="0"/>
            <a:r>
              <a:rPr lang="en-GB" noProof="0"/>
              <a:t>Section 2 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EF53567-5287-43FB-B07E-A12F3AEEDB9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83986" y="1647240"/>
            <a:ext cx="2975578" cy="648000"/>
          </a:xfrm>
          <a:ln>
            <a:solidFill>
              <a:schemeClr val="accent3"/>
            </a:solidFill>
          </a:ln>
        </p:spPr>
        <p:txBody>
          <a:bodyPr tIns="108000" rtlCol="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 rtl="0"/>
            <a:r>
              <a:rPr lang="en-GB" noProof="0"/>
              <a:t>Section 3 Title</a:t>
            </a:r>
          </a:p>
        </p:txBody>
      </p:sp>
    </p:spTree>
    <p:extLst>
      <p:ext uri="{BB962C8B-B14F-4D97-AF65-F5344CB8AC3E}">
        <p14:creationId xmlns:p14="http://schemas.microsoft.com/office/powerpoint/2010/main" val="3755733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Sub-header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158F80-0C1A-4B9E-9335-A5A0015187F7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23DA611-B88C-4D7E-82A4-5E4CA9DC2E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180A0FA4-75CD-4A61-AA79-9C3C5F97ED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EBB89A53-1B07-4560-B98E-03BECDB832C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22D34AD8-D83D-4409-A418-C00840A085A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3EAA6A46-63F3-49A5-8E0B-758176E4429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BB051A6E-4868-4F3F-93DB-AD07020E934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61519886-189E-4C69-AEED-FD9BDD3E567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0F084DDF-04EE-46A9-9F77-D5FD94D1B54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743DE8AB-BF74-4CC9-AD19-8BBBF44867A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2ECC5C24-2CE5-491E-89DC-F9C5AE98B0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DB0F187-5781-4076-B761-264B1C683A6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B2E776B2-D388-4243-80AE-BD8AF47C8AA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79F3A104-EDC0-4A25-9585-3F9F8C1022C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3DA3E7C-9F0E-4A57-B6EA-C01C72788E9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A8ABC110-DC97-4A71-9A16-67581EAC989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81058125-332B-41A7-BCD5-72CAE3F9F97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E32DE8FD-6391-4094-BAEC-CC0836CC67E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5C53C0F3-9308-422B-BC6E-1ACA5029027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06DFFA03-9EA6-4F70-9519-AB1361BAF7C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49CD8693-3557-4241-BB88-518160D989C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4884DF69-4936-4F90-BFB8-ED04A228DA2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804F61-8052-4AD8-8370-ED72B261BC2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313F370F-A9EC-477E-BED7-BF4E875274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9E687ADD-FE6C-441E-991F-E71EA0572C3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5E0252B4-80AE-40E9-BA32-6EDAAC625211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8A807DF0-23B6-4B83-B3F6-8D0BE9A851F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F3591345-36C8-481A-AD5B-5F69B03D1710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noFill/>
          <a:ln>
            <a:noFill/>
          </a:ln>
        </p:spPr>
        <p:txBody>
          <a:bodyPr tIns="36000" rtlCol="0" anchor="t"/>
          <a:lstStyle>
            <a:lvl1pPr marL="0" indent="0" algn="ctr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Item Title</a:t>
            </a:r>
          </a:p>
        </p:txBody>
      </p:sp>
      <p:sp>
        <p:nvSpPr>
          <p:cNvPr id="50" name="Text Placeholder 36">
            <a:extLst>
              <a:ext uri="{FF2B5EF4-FFF2-40B4-BE49-F238E27FC236}">
                <a16:creationId xmlns:a16="http://schemas.microsoft.com/office/drawing/2014/main" id="{954C0732-1924-4A1B-9272-95C51D0B36FE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395728" y="2531196"/>
            <a:ext cx="1724394" cy="185808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90670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0113" y="4505325"/>
            <a:ext cx="180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8426" y="4505325"/>
            <a:ext cx="180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56739" y="4505325"/>
            <a:ext cx="180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65052" y="4505325"/>
            <a:ext cx="180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n-GB" noProof="0"/>
              <a:t>Full Name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0113" y="3926335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n-GB" noProof="0"/>
              <a:t>Full Name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48426" y="3926335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n-GB" noProof="0"/>
              <a:t>Full Name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56739" y="3926335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n-GB" noProof="0"/>
              <a:t>Full Name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65052" y="3926335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n-GB" noProof="0"/>
              <a:t>Full 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800" y="4505325"/>
            <a:ext cx="180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089E01F-0C47-4C6A-A9A8-A1A7E470F31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7088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806A4855-25AA-40D4-B1A4-A271486B6C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62540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31E10A24-B676-4117-9507-B4B0EB406F0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533714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6549D851-9848-44AC-937A-9B1EF867E59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42027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7" name="Picture Placeholder 22">
            <a:extLst>
              <a:ext uri="{FF2B5EF4-FFF2-40B4-BE49-F238E27FC236}">
                <a16:creationId xmlns:a16="http://schemas.microsoft.com/office/drawing/2014/main" id="{B765F5D3-7CB7-4E55-8217-E9EEA9F2945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350340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0" name="Picture Placeholder 22">
            <a:extLst>
              <a:ext uri="{FF2B5EF4-FFF2-40B4-BE49-F238E27FC236}">
                <a16:creationId xmlns:a16="http://schemas.microsoft.com/office/drawing/2014/main" id="{8CB2CA38-4C7F-4D6B-9B34-606F1A007A1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25865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A42CA-D117-4AF7-9FEC-03EB2BBB756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973363" y="3925888"/>
            <a:ext cx="1800000" cy="504825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 rtl="0"/>
            <a:r>
              <a:rPr lang="en-GB" noProof="0"/>
              <a:t>Full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F9CEF5A-8DCE-4156-9138-C113C0D3A79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973363" y="4505325"/>
            <a:ext cx="1800000" cy="900113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lvl="0" rtl="0"/>
            <a:r>
              <a:rPr lang="en-GB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5035105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4" y="86714"/>
            <a:ext cx="6009285" cy="6684572"/>
          </a:xfr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rtlCol="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 rtlCol="0"/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rtl="0"/>
            <a:endParaRPr lang="en-GB" sz="1200" noProof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4743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29137C9-7B18-454C-AB56-2B4631DFE59D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ACAC53-33A6-4BBC-8C68-0C56D0B39F57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86A7C4-9F1E-4F96-8AD9-5B75BEE364BE}"/>
              </a:ext>
            </a:extLst>
          </p:cNvPr>
          <p:cNvSpPr/>
          <p:nvPr userDrawn="1"/>
        </p:nvSpPr>
        <p:spPr>
          <a:xfrm rot="13336516">
            <a:off x="10313236" y="1084299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63BFE72-A1DE-4CFE-9B52-553C99D52699}"/>
              </a:ext>
            </a:extLst>
          </p:cNvPr>
          <p:cNvSpPr/>
          <p:nvPr userDrawn="1"/>
        </p:nvSpPr>
        <p:spPr>
          <a:xfrm rot="5738060">
            <a:off x="9844293" y="1032301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C266CD9-D77B-4B4D-8673-531E2784C610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989658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No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03350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107945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 rtlCol="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94607" y="2237328"/>
            <a:ext cx="7202786" cy="1449788"/>
          </a:xfrm>
          <a:solidFill>
            <a:schemeClr val="tx1">
              <a:alpha val="80000"/>
            </a:schemeClr>
          </a:solidFill>
        </p:spPr>
        <p:txBody>
          <a:bodyPr lIns="288000" rIns="2160000" bIns="144000" rtlCol="0" anchor="b" anchorCtr="0"/>
          <a:lstStyle>
            <a:lvl1pPr algn="r">
              <a:defRPr sz="6600" spc="-15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607" y="3684672"/>
            <a:ext cx="5282503" cy="1604172"/>
          </a:xfrm>
          <a:solidFill>
            <a:schemeClr val="tx1">
              <a:alpha val="90000"/>
            </a:schemeClr>
          </a:solidFill>
        </p:spPr>
        <p:txBody>
          <a:bodyPr lIns="216000" tIns="144000" rIns="576000" rtlCol="0"/>
          <a:lstStyle>
            <a:lvl1pPr marL="0" indent="0" algn="r">
              <a:buNone/>
              <a:defRPr sz="21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88AEDF-1396-4322-8818-9D1C7976FCDF}"/>
              </a:ext>
            </a:extLst>
          </p:cNvPr>
          <p:cNvCxnSpPr>
            <a:cxnSpLocks/>
          </p:cNvCxnSpPr>
          <p:nvPr userDrawn="1"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122267-81F5-4D7C-8854-830FD491A4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7000" y="4142258"/>
            <a:ext cx="4508500" cy="277342"/>
          </a:xfrm>
        </p:spPr>
        <p:txBody>
          <a:bodyPr rtlCol="0"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Contact Number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1624B9A-AB57-40B6-89A6-D34ED60BBF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67000" y="4448040"/>
            <a:ext cx="4508500" cy="277342"/>
          </a:xfrm>
        </p:spPr>
        <p:txBody>
          <a:bodyPr rtlCol="0"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Email or Social Media Handle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61EA5FFD-797F-43FF-B13A-5DA8C820EE2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65008" y="2587752"/>
            <a:ext cx="1344168" cy="704088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Logo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436EF9B-F86C-114A-BB87-C439E5F129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67000" y="4753821"/>
            <a:ext cx="4508500" cy="277342"/>
          </a:xfrm>
        </p:spPr>
        <p:txBody>
          <a:bodyPr rtlCol="0"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Website Address</a:t>
            </a:r>
          </a:p>
        </p:txBody>
      </p:sp>
    </p:spTree>
    <p:extLst>
      <p:ext uri="{BB962C8B-B14F-4D97-AF65-F5344CB8AC3E}">
        <p14:creationId xmlns:p14="http://schemas.microsoft.com/office/powerpoint/2010/main" val="1302155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000" y="3517901"/>
            <a:ext cx="6012000" cy="1409700"/>
          </a:xfrm>
          <a:solidFill>
            <a:schemeClr val="tx1"/>
          </a:solidFill>
        </p:spPr>
        <p:txBody>
          <a:bodyPr lIns="288000" rIns="432000" bIns="144000" rtlCol="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00" y="4927600"/>
            <a:ext cx="6012000" cy="1845743"/>
          </a:xfrm>
          <a:solidFill>
            <a:schemeClr val="tx1">
              <a:lumMod val="85000"/>
              <a:lumOff val="15000"/>
            </a:schemeClr>
          </a:solidFill>
        </p:spPr>
        <p:txBody>
          <a:bodyPr lIns="288000" tIns="144000" rIns="432000" rtlCol="0"/>
          <a:lstStyle>
            <a:lvl1pPr marL="0" indent="0" algn="r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rtl="0"/>
            <a:endParaRPr lang="en-GB" sz="1200" noProof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4000" y="86714"/>
            <a:ext cx="6009285" cy="3431187"/>
          </a:xfrm>
          <a:solidFill>
            <a:srgbClr val="333333"/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and Drop Image Here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D5F0C9D-A08F-4539-BA26-61D24BBE6E9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64300" y="1152000"/>
            <a:ext cx="5307700" cy="4680000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728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11340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152525"/>
            <a:ext cx="5472113" cy="5038725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600000" cy="503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152000"/>
            <a:ext cx="3600450" cy="5038725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152000"/>
            <a:ext cx="3600450" cy="5038725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2160000" cy="503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152525"/>
            <a:ext cx="2160588" cy="5038725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152525"/>
            <a:ext cx="2160588" cy="5038725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148060"/>
            <a:ext cx="2160588" cy="5038725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152525"/>
            <a:ext cx="2160588" cy="5038725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2041BFF2-BC3B-3145-940D-004809E5A80A}"/>
              </a:ext>
            </a:extLst>
          </p:cNvPr>
          <p:cNvSpPr>
            <a:spLocks noChangeAspect="1"/>
          </p:cNvSpPr>
          <p:nvPr userDrawn="1"/>
        </p:nvSpPr>
        <p:spPr>
          <a:xfrm>
            <a:off x="3050592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9906F5C-A183-DF45-AE48-C1D611CDC98D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9CFF2EB-CD95-EA4D-810E-C9F8127071FE}"/>
              </a:ext>
            </a:extLst>
          </p:cNvPr>
          <p:cNvSpPr>
            <a:spLocks noChangeAspect="1"/>
          </p:cNvSpPr>
          <p:nvPr userDrawn="1"/>
        </p:nvSpPr>
        <p:spPr>
          <a:xfrm>
            <a:off x="7639529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E120266-68E0-504A-B1C8-F3369F5AF7C0}"/>
              </a:ext>
            </a:extLst>
          </p:cNvPr>
          <p:cNvSpPr>
            <a:spLocks noChangeAspect="1"/>
          </p:cNvSpPr>
          <p:nvPr userDrawn="1"/>
        </p:nvSpPr>
        <p:spPr>
          <a:xfrm>
            <a:off x="9933998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B4A810-8614-AD44-B362-CE45C8C679CE}"/>
              </a:ext>
            </a:extLst>
          </p:cNvPr>
          <p:cNvSpPr>
            <a:spLocks noChangeAspect="1"/>
          </p:cNvSpPr>
          <p:nvPr userDrawn="1"/>
        </p:nvSpPr>
        <p:spPr>
          <a:xfrm>
            <a:off x="75911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075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5012" y="4683647"/>
            <a:ext cx="2160588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09481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216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n-GB" noProof="0"/>
              <a:t>Bullet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26076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n-GB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n-GB" noProof="0"/>
              <a:t>Bullet 3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15013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n-GB" noProof="0"/>
              <a:t>Bullet 4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09481" y="3926335"/>
            <a:ext cx="2160588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n-GB" noProof="0"/>
              <a:t>Bullet 5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94" y="4683350"/>
            <a:ext cx="216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0B1F8F6-73A5-F142-8A28-094DA998B5F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86454" y="2358091"/>
            <a:ext cx="854075" cy="8540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F78A887E-89A6-244C-8AA4-484FE535876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80176" y="2358091"/>
            <a:ext cx="854075" cy="8540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52B18661-99A8-214A-A089-09F11F1EB5C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673898" y="2358091"/>
            <a:ext cx="854075" cy="8540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69D5F0B5-DE10-D646-9244-6B4289E7793E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967620" y="2358091"/>
            <a:ext cx="854075" cy="8540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5" name="Picture Placeholder 3">
            <a:extLst>
              <a:ext uri="{FF2B5EF4-FFF2-40B4-BE49-F238E27FC236}">
                <a16:creationId xmlns:a16="http://schemas.microsoft.com/office/drawing/2014/main" id="{72B87CCD-6D17-844B-87EF-F8BC69D79B0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261341" y="2358091"/>
            <a:ext cx="854075" cy="8540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3084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Image Bullet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019D3C0C-316D-A045-BC1B-D508718E47A9}"/>
              </a:ext>
            </a:extLst>
          </p:cNvPr>
          <p:cNvSpPr>
            <a:spLocks noChangeAspect="1"/>
          </p:cNvSpPr>
          <p:nvPr userDrawn="1"/>
        </p:nvSpPr>
        <p:spPr>
          <a:xfrm>
            <a:off x="3050592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D90BAC-4672-454F-9B98-7A6F31D7B3F7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1146660-9CB0-D241-ACBC-5C0A9FC8AD1A}"/>
              </a:ext>
            </a:extLst>
          </p:cNvPr>
          <p:cNvSpPr>
            <a:spLocks noChangeAspect="1"/>
          </p:cNvSpPr>
          <p:nvPr userDrawn="1"/>
        </p:nvSpPr>
        <p:spPr>
          <a:xfrm>
            <a:off x="75911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31AC394-0DDA-6F4A-B2D3-6D95CD86648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86454" y="2358091"/>
            <a:ext cx="854075" cy="8540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B1A58D5B-A4BA-F446-90DA-1B6B207869A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80176" y="2358091"/>
            <a:ext cx="854075" cy="8540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7912C149-C249-1940-AF83-360853E78C2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673898" y="2358091"/>
            <a:ext cx="854075" cy="8540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4854E3-04DE-4154-AD8A-9F8AC3E4EE33}"/>
              </a:ext>
            </a:extLst>
          </p:cNvPr>
          <p:cNvSpPr/>
          <p:nvPr userDrawn="1"/>
        </p:nvSpPr>
        <p:spPr>
          <a:xfrm>
            <a:off x="7632650" y="86714"/>
            <a:ext cx="4472635" cy="668457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1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BDD2BB3-B6A3-404C-846E-13E06B2F166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632650" y="86714"/>
            <a:ext cx="4472635" cy="6478538"/>
          </a:xfrm>
          <a:custGeom>
            <a:avLst/>
            <a:gdLst>
              <a:gd name="connsiteX0" fmla="*/ 376782 w 4559351"/>
              <a:gd name="connsiteY0" fmla="*/ 5927210 h 6604145"/>
              <a:gd name="connsiteX1" fmla="*/ 1519837 w 4559351"/>
              <a:gd name="connsiteY1" fmla="*/ 6224579 h 6604145"/>
              <a:gd name="connsiteX2" fmla="*/ 1067656 w 4559351"/>
              <a:gd name="connsiteY2" fmla="*/ 6604145 h 6604145"/>
              <a:gd name="connsiteX3" fmla="*/ 567431 w 4559351"/>
              <a:gd name="connsiteY3" fmla="*/ 6347235 h 6604145"/>
              <a:gd name="connsiteX4" fmla="*/ 3770030 w 4559351"/>
              <a:gd name="connsiteY4" fmla="*/ 4729122 h 6604145"/>
              <a:gd name="connsiteX5" fmla="*/ 3830234 w 4559351"/>
              <a:gd name="connsiteY5" fmla="*/ 4893659 h 6604145"/>
              <a:gd name="connsiteX6" fmla="*/ 3125854 w 4559351"/>
              <a:gd name="connsiteY6" fmla="*/ 4949110 h 6604145"/>
              <a:gd name="connsiteX7" fmla="*/ 3170574 w 4559351"/>
              <a:gd name="connsiteY7" fmla="*/ 4030224 h 6604145"/>
              <a:gd name="connsiteX8" fmla="*/ 3437863 w 4559351"/>
              <a:gd name="connsiteY8" fmla="*/ 4760691 h 6604145"/>
              <a:gd name="connsiteX9" fmla="*/ 2793688 w 4559351"/>
              <a:gd name="connsiteY9" fmla="*/ 4980680 h 6604145"/>
              <a:gd name="connsiteX10" fmla="*/ 2501683 w 4559351"/>
              <a:gd name="connsiteY10" fmla="*/ 5003670 h 6604145"/>
              <a:gd name="connsiteX11" fmla="*/ 0 w 4559351"/>
              <a:gd name="connsiteY11" fmla="*/ 3396395 h 6604145"/>
              <a:gd name="connsiteX12" fmla="*/ 3032435 w 4559351"/>
              <a:gd name="connsiteY12" fmla="*/ 3966867 h 6604145"/>
              <a:gd name="connsiteX13" fmla="*/ 1101460 w 4559351"/>
              <a:gd name="connsiteY13" fmla="*/ 6039845 h 6604145"/>
              <a:gd name="connsiteX14" fmla="*/ 10881 w 4559351"/>
              <a:gd name="connsiteY14" fmla="*/ 5508230 h 6604145"/>
              <a:gd name="connsiteX15" fmla="*/ 0 w 4559351"/>
              <a:gd name="connsiteY15" fmla="*/ 5475113 h 6604145"/>
              <a:gd name="connsiteX16" fmla="*/ 0 w 4559351"/>
              <a:gd name="connsiteY16" fmla="*/ 2843941 h 6604145"/>
              <a:gd name="connsiteX17" fmla="*/ 1605508 w 4559351"/>
              <a:gd name="connsiteY17" fmla="*/ 3374908 h 6604145"/>
              <a:gd name="connsiteX18" fmla="*/ 1482045 w 4559351"/>
              <a:gd name="connsiteY18" fmla="*/ 3547687 h 6604145"/>
              <a:gd name="connsiteX19" fmla="*/ 0 w 4559351"/>
              <a:gd name="connsiteY19" fmla="*/ 3206607 h 6604145"/>
              <a:gd name="connsiteX20" fmla="*/ 0 w 4559351"/>
              <a:gd name="connsiteY20" fmla="*/ 0 h 6604145"/>
              <a:gd name="connsiteX21" fmla="*/ 4559351 w 4559351"/>
              <a:gd name="connsiteY21" fmla="*/ 0 h 6604145"/>
              <a:gd name="connsiteX22" fmla="*/ 4559351 w 4559351"/>
              <a:gd name="connsiteY22" fmla="*/ 4284646 h 6604145"/>
              <a:gd name="connsiteX23" fmla="*/ 0 w 4559351"/>
              <a:gd name="connsiteY23" fmla="*/ 2645102 h 660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559351" h="6604145">
                <a:moveTo>
                  <a:pt x="376782" y="5927210"/>
                </a:moveTo>
                <a:lnTo>
                  <a:pt x="1519837" y="6224579"/>
                </a:lnTo>
                <a:lnTo>
                  <a:pt x="1067656" y="6604145"/>
                </a:lnTo>
                <a:lnTo>
                  <a:pt x="567431" y="6347235"/>
                </a:lnTo>
                <a:close/>
                <a:moveTo>
                  <a:pt x="3770030" y="4729122"/>
                </a:moveTo>
                <a:lnTo>
                  <a:pt x="3830234" y="4893659"/>
                </a:lnTo>
                <a:lnTo>
                  <a:pt x="3125854" y="4949110"/>
                </a:lnTo>
                <a:close/>
                <a:moveTo>
                  <a:pt x="3170574" y="4030224"/>
                </a:moveTo>
                <a:lnTo>
                  <a:pt x="3437863" y="4760691"/>
                </a:lnTo>
                <a:lnTo>
                  <a:pt x="2793688" y="4980680"/>
                </a:lnTo>
                <a:lnTo>
                  <a:pt x="2501683" y="5003670"/>
                </a:lnTo>
                <a:close/>
                <a:moveTo>
                  <a:pt x="0" y="3396395"/>
                </a:moveTo>
                <a:lnTo>
                  <a:pt x="3032435" y="3966867"/>
                </a:lnTo>
                <a:lnTo>
                  <a:pt x="1101460" y="6039845"/>
                </a:lnTo>
                <a:lnTo>
                  <a:pt x="10881" y="5508230"/>
                </a:lnTo>
                <a:lnTo>
                  <a:pt x="0" y="5475113"/>
                </a:lnTo>
                <a:close/>
                <a:moveTo>
                  <a:pt x="0" y="2843941"/>
                </a:moveTo>
                <a:lnTo>
                  <a:pt x="1605508" y="3374908"/>
                </a:lnTo>
                <a:lnTo>
                  <a:pt x="1482045" y="3547687"/>
                </a:lnTo>
                <a:lnTo>
                  <a:pt x="0" y="3206607"/>
                </a:lnTo>
                <a:close/>
                <a:moveTo>
                  <a:pt x="0" y="0"/>
                </a:moveTo>
                <a:lnTo>
                  <a:pt x="4559351" y="0"/>
                </a:lnTo>
                <a:lnTo>
                  <a:pt x="4559351" y="4284646"/>
                </a:lnTo>
                <a:lnTo>
                  <a:pt x="0" y="264510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075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216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n-GB" noProof="0"/>
              <a:t>Bullet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26076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n-GB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n-GB" noProof="0"/>
              <a:t>Bullet 3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94" y="4683350"/>
            <a:ext cx="216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51" name="Octagon 50">
            <a:extLst>
              <a:ext uri="{FF2B5EF4-FFF2-40B4-BE49-F238E27FC236}">
                <a16:creationId xmlns:a16="http://schemas.microsoft.com/office/drawing/2014/main" id="{758B0359-60B9-4D73-825D-ACE303A61C50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921541-DECE-43BB-BF92-A4B5D5EE5469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accent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3095B3B-1284-4E49-BE50-9C84BE7E58B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491DD10-64CD-40CA-A0BB-397696C0C168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accent1"/>
              </a:solidFill>
            </a:endParaRPr>
          </a:p>
        </p:txBody>
      </p:sp>
      <p:sp>
        <p:nvSpPr>
          <p:cNvPr id="55" name="Slide Number Placeholder 54">
            <a:extLst>
              <a:ext uri="{FF2B5EF4-FFF2-40B4-BE49-F238E27FC236}">
                <a16:creationId xmlns:a16="http://schemas.microsoft.com/office/drawing/2014/main" id="{8702E81C-40F0-489E-8339-0139157E632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2966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ctagon 6">
            <a:extLst>
              <a:ext uri="{FF2B5EF4-FFF2-40B4-BE49-F238E27FC236}">
                <a16:creationId xmlns:a16="http://schemas.microsoft.com/office/drawing/2014/main" id="{12B87281-2FCA-44C5-BFC9-FD653787EFC4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40000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188628"/>
            <a:ext cx="878494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3175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b="1" i="1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6BF03E-F48E-4C0A-9078-07AC4DDF896A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accent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827500-FC74-463C-9312-BC59104AEBD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0EE18F-610D-4230-BA82-4E5007401ADD}"/>
              </a:ext>
            </a:extLst>
          </p:cNvPr>
          <p:cNvSpPr txBox="1"/>
          <p:nvPr userDrawn="1"/>
        </p:nvSpPr>
        <p:spPr>
          <a:xfrm>
            <a:off x="8734570" y="6278857"/>
            <a:ext cx="2510557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 rtl="0"/>
            <a:r>
              <a:rPr lang="en-GB" sz="1200" noProof="0">
                <a:solidFill>
                  <a:schemeClr val="tx2"/>
                </a:solidFill>
                <a:latin typeface="+mj-lt"/>
              </a:rPr>
              <a:t>Your Logo or Name Here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F375EA-F235-4EAA-A52F-D6BF0D6EDDCA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3C8C5B-6356-4B7C-887C-A436D7DB4059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120C00-0FF6-411F-B2D6-C625ED6BD241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142C1D-78E5-4AD5-BEF3-C015D6E3FEBD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0D9306-2240-47FF-AA2F-DC7C26A008A4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50" r:id="rId4"/>
    <p:sldLayoutId id="2147483652" r:id="rId5"/>
    <p:sldLayoutId id="2147483656" r:id="rId6"/>
    <p:sldLayoutId id="2147483657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1" r:id="rId13"/>
    <p:sldLayoutId id="2147483653" r:id="rId14"/>
    <p:sldLayoutId id="2147483672" r:id="rId15"/>
    <p:sldLayoutId id="2147483673" r:id="rId16"/>
    <p:sldLayoutId id="2147483674" r:id="rId17"/>
    <p:sldLayoutId id="2147483677" r:id="rId18"/>
    <p:sldLayoutId id="2147483654" r:id="rId19"/>
    <p:sldLayoutId id="2147483660" r:id="rId20"/>
    <p:sldLayoutId id="2147483661" r:id="rId21"/>
    <p:sldLayoutId id="2147483680" r:id="rId22"/>
    <p:sldLayoutId id="2147483681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eg"/><Relationship Id="rId3" Type="http://schemas.openxmlformats.org/officeDocument/2006/relationships/image" Target="../media/image43.jpeg"/><Relationship Id="rId7" Type="http://schemas.openxmlformats.org/officeDocument/2006/relationships/image" Target="../media/image4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6.jpeg"/><Relationship Id="rId5" Type="http://schemas.openxmlformats.org/officeDocument/2006/relationships/image" Target="../media/image45.jpeg"/><Relationship Id="rId4" Type="http://schemas.openxmlformats.org/officeDocument/2006/relationships/image" Target="../media/image44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2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1.svg"/><Relationship Id="rId11" Type="http://schemas.openxmlformats.org/officeDocument/2006/relationships/image" Target="../media/image55.svg"/><Relationship Id="rId5" Type="http://schemas.openxmlformats.org/officeDocument/2006/relationships/image" Target="../media/image50.png"/><Relationship Id="rId10" Type="http://schemas.openxmlformats.org/officeDocument/2006/relationships/image" Target="../media/image54.png"/><Relationship Id="rId4" Type="http://schemas.openxmlformats.org/officeDocument/2006/relationships/image" Target="../media/image49.svg"/><Relationship Id="rId9" Type="http://schemas.openxmlformats.org/officeDocument/2006/relationships/image" Target="../media/image5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13" Type="http://schemas.openxmlformats.org/officeDocument/2006/relationships/image" Target="../media/image66.sv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0.svg"/><Relationship Id="rId11" Type="http://schemas.openxmlformats.org/officeDocument/2006/relationships/hyperlink" Target="http://www.fabrikcam.com/" TargetMode="External"/><Relationship Id="rId5" Type="http://schemas.openxmlformats.org/officeDocument/2006/relationships/image" Target="../media/image59.png"/><Relationship Id="rId10" Type="http://schemas.openxmlformats.org/officeDocument/2006/relationships/image" Target="../media/image64.sv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70.sv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Relationship Id="rId9" Type="http://schemas.openxmlformats.org/officeDocument/2006/relationships/image" Target="../media/image2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Placeholder 43" descr="A close-up of a flower&#10;&#10;Description generated with very high confidence">
            <a:extLst>
              <a:ext uri="{FF2B5EF4-FFF2-40B4-BE49-F238E27FC236}">
                <a16:creationId xmlns:a16="http://schemas.microsoft.com/office/drawing/2014/main" id="{1583F255-AF13-4756-96C9-236AB3183BB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" r="12"/>
          <a:stretch>
            <a:fillRect/>
          </a:stretch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E3EA56B-BEB0-4656-A20B-D15F03B7AC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dirty="0"/>
              <a:t>Carbon Credit Coin </a:t>
            </a:r>
            <a:br>
              <a:rPr lang="en-GB" dirty="0"/>
            </a:br>
            <a:r>
              <a:rPr lang="en-GB" dirty="0"/>
              <a:t>CCGA</a:t>
            </a:r>
          </a:p>
        </p:txBody>
      </p:sp>
      <p:cxnSp>
        <p:nvCxnSpPr>
          <p:cNvPr id="15" name="Straight Connector 14" descr="Divider line">
            <a:extLst>
              <a:ext uri="{FF2B5EF4-FFF2-40B4-BE49-F238E27FC236}">
                <a16:creationId xmlns:a16="http://schemas.microsoft.com/office/drawing/2014/main" id="{E99227BA-E7FE-418C-A9C9-21C49E9DF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77113" y="2407072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 title="geometric shape">
            <a:extLst>
              <a:ext uri="{FF2B5EF4-FFF2-40B4-BE49-F238E27FC236}">
                <a16:creationId xmlns:a16="http://schemas.microsoft.com/office/drawing/2014/main" id="{F83DDF3D-91CE-40FB-BC3D-FFB1B5D89E47}"/>
              </a:ext>
            </a:extLst>
          </p:cNvPr>
          <p:cNvGrpSpPr/>
          <p:nvPr/>
        </p:nvGrpSpPr>
        <p:grpSpPr>
          <a:xfrm rot="14400000">
            <a:off x="2652367" y="2055974"/>
            <a:ext cx="1166491" cy="1379850"/>
            <a:chOff x="2451164" y="891257"/>
            <a:chExt cx="2066510" cy="2444489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6D0B8EE-8E06-4051-87BF-62C153F3FBBB}"/>
                </a:ext>
              </a:extLst>
            </p:cNvPr>
            <p:cNvSpPr/>
            <p:nvPr/>
          </p:nvSpPr>
          <p:spPr>
            <a:xfrm rot="4308689">
              <a:off x="2494071" y="848350"/>
              <a:ext cx="1980696" cy="2066510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98CE312-D679-4677-A70A-DD8680158C70}"/>
                </a:ext>
              </a:extLst>
            </p:cNvPr>
            <p:cNvSpPr/>
            <p:nvPr/>
          </p:nvSpPr>
          <p:spPr>
            <a:xfrm rot="17100000">
              <a:off x="2845997" y="2637537"/>
              <a:ext cx="749854" cy="646563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026287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Placeholder 25" descr="Placeholder Picture">
            <a:extLst>
              <a:ext uri="{FF2B5EF4-FFF2-40B4-BE49-F238E27FC236}">
                <a16:creationId xmlns:a16="http://schemas.microsoft.com/office/drawing/2014/main" id="{925A3C19-2816-4D4F-B6A9-C4A6DA022E3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714" y="86714"/>
            <a:ext cx="6009285" cy="6684572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E3EA56B-BEB0-4656-A20B-D15F03B7AC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/>
              <a:t>Divider Slide Title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A0FE6D5-D475-4CBB-A6C2-E3D991A368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/>
              <a:t>Lorem ipsum dolor sit amet, consectetuer adipiscing elit. Maecenas porttitor congue</a:t>
            </a:r>
          </a:p>
        </p:txBody>
      </p:sp>
      <p:grpSp>
        <p:nvGrpSpPr>
          <p:cNvPr id="60" name="Group 59" title="geometric shape">
            <a:extLst>
              <a:ext uri="{FF2B5EF4-FFF2-40B4-BE49-F238E27FC236}">
                <a16:creationId xmlns:a16="http://schemas.microsoft.com/office/drawing/2014/main" id="{502D7333-D43E-4F9D-B14F-59FA693F743A}"/>
              </a:ext>
            </a:extLst>
          </p:cNvPr>
          <p:cNvGrpSpPr/>
          <p:nvPr/>
        </p:nvGrpSpPr>
        <p:grpSpPr>
          <a:xfrm>
            <a:off x="8203224" y="-109"/>
            <a:ext cx="3081180" cy="3011457"/>
            <a:chOff x="8203224" y="-109"/>
            <a:chExt cx="3081180" cy="3011457"/>
          </a:xfrm>
        </p:grpSpPr>
        <p:sp>
          <p:nvSpPr>
            <p:cNvPr id="50" name="Freeform: Shape 13">
              <a:extLst>
                <a:ext uri="{FF2B5EF4-FFF2-40B4-BE49-F238E27FC236}">
                  <a16:creationId xmlns:a16="http://schemas.microsoft.com/office/drawing/2014/main" id="{59FDA323-CBDE-41E6-924C-03E74A614CC9}"/>
                </a:ext>
              </a:extLst>
            </p:cNvPr>
            <p:cNvSpPr/>
            <p:nvPr/>
          </p:nvSpPr>
          <p:spPr>
            <a:xfrm rot="4308689">
              <a:off x="8775952" y="408682"/>
              <a:ext cx="1980696" cy="2066510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CE92FB3-8AD8-47EB-97CA-0ECDC09120D0}"/>
                </a:ext>
              </a:extLst>
            </p:cNvPr>
            <p:cNvSpPr/>
            <p:nvPr/>
          </p:nvSpPr>
          <p:spPr>
            <a:xfrm rot="13830869">
              <a:off x="9042191" y="2734930"/>
              <a:ext cx="346713" cy="206124"/>
            </a:xfrm>
            <a:custGeom>
              <a:avLst/>
              <a:gdLst>
                <a:gd name="connsiteX0" fmla="*/ 346713 w 346713"/>
                <a:gd name="connsiteY0" fmla="*/ 206124 h 206124"/>
                <a:gd name="connsiteX1" fmla="*/ 0 w 346713"/>
                <a:gd name="connsiteY1" fmla="*/ 206124 h 206124"/>
                <a:gd name="connsiteX2" fmla="*/ 86666 w 346713"/>
                <a:gd name="connsiteY2" fmla="*/ 0 h 206124"/>
                <a:gd name="connsiteX3" fmla="*/ 346713 w 346713"/>
                <a:gd name="connsiteY3" fmla="*/ 206124 h 206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713" h="206124">
                  <a:moveTo>
                    <a:pt x="346713" y="206124"/>
                  </a:moveTo>
                  <a:lnTo>
                    <a:pt x="0" y="206124"/>
                  </a:lnTo>
                  <a:lnTo>
                    <a:pt x="86666" y="0"/>
                  </a:lnTo>
                  <a:lnTo>
                    <a:pt x="346713" y="206124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52" name="Freeform: Shape 17">
              <a:extLst>
                <a:ext uri="{FF2B5EF4-FFF2-40B4-BE49-F238E27FC236}">
                  <a16:creationId xmlns:a16="http://schemas.microsoft.com/office/drawing/2014/main" id="{4F13AF84-D580-486F-B6A7-DD766242180B}"/>
                </a:ext>
              </a:extLst>
            </p:cNvPr>
            <p:cNvSpPr/>
            <p:nvPr/>
          </p:nvSpPr>
          <p:spPr>
            <a:xfrm rot="12431080">
              <a:off x="9113375" y="2470891"/>
              <a:ext cx="710669" cy="335543"/>
            </a:xfrm>
            <a:custGeom>
              <a:avLst/>
              <a:gdLst>
                <a:gd name="connsiteX0" fmla="*/ 710669 w 710669"/>
                <a:gd name="connsiteY0" fmla="*/ 176660 h 335543"/>
                <a:gd name="connsiteX1" fmla="*/ 0 w 710669"/>
                <a:gd name="connsiteY1" fmla="*/ 335543 h 335543"/>
                <a:gd name="connsiteX2" fmla="*/ 141082 w 710669"/>
                <a:gd name="connsiteY2" fmla="*/ 0 h 335543"/>
                <a:gd name="connsiteX3" fmla="*/ 487795 w 710669"/>
                <a:gd name="connsiteY3" fmla="*/ 0 h 335543"/>
                <a:gd name="connsiteX4" fmla="*/ 710669 w 710669"/>
                <a:gd name="connsiteY4" fmla="*/ 176660 h 33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669" h="335543">
                  <a:moveTo>
                    <a:pt x="710669" y="176660"/>
                  </a:moveTo>
                  <a:lnTo>
                    <a:pt x="0" y="335543"/>
                  </a:lnTo>
                  <a:lnTo>
                    <a:pt x="141082" y="0"/>
                  </a:lnTo>
                  <a:lnTo>
                    <a:pt x="487795" y="0"/>
                  </a:lnTo>
                  <a:lnTo>
                    <a:pt x="710669" y="176660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53" name="Freeform: Shape 19">
              <a:extLst>
                <a:ext uri="{FF2B5EF4-FFF2-40B4-BE49-F238E27FC236}">
                  <a16:creationId xmlns:a16="http://schemas.microsoft.com/office/drawing/2014/main" id="{D9B80E43-DA23-4DAF-9988-45904EB5005D}"/>
                </a:ext>
              </a:extLst>
            </p:cNvPr>
            <p:cNvSpPr/>
            <p:nvPr/>
          </p:nvSpPr>
          <p:spPr>
            <a:xfrm rot="4308689">
              <a:off x="8370204" y="-167089"/>
              <a:ext cx="1246227" cy="1580187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  <a:gd name="connsiteX0" fmla="*/ 0 w 1980696"/>
                <a:gd name="connsiteY0" fmla="*/ 1680311 h 1680311"/>
                <a:gd name="connsiteX1" fmla="*/ 1337031 w 1980696"/>
                <a:gd name="connsiteY1" fmla="*/ 0 h 1680311"/>
                <a:gd name="connsiteX2" fmla="*/ 1980696 w 1980696"/>
                <a:gd name="connsiteY2" fmla="*/ 1143817 h 1680311"/>
                <a:gd name="connsiteX3" fmla="*/ 1459417 w 1980696"/>
                <a:gd name="connsiteY3" fmla="*/ 1680311 h 1680311"/>
                <a:gd name="connsiteX4" fmla="*/ 0 w 1980696"/>
                <a:gd name="connsiteY4" fmla="*/ 1680311 h 1680311"/>
                <a:gd name="connsiteX0" fmla="*/ 0 w 1459417"/>
                <a:gd name="connsiteY0" fmla="*/ 1680311 h 1680311"/>
                <a:gd name="connsiteX1" fmla="*/ 1337031 w 1459417"/>
                <a:gd name="connsiteY1" fmla="*/ 0 h 1680311"/>
                <a:gd name="connsiteX2" fmla="*/ 1360698 w 1459417"/>
                <a:gd name="connsiteY2" fmla="*/ 208215 h 1680311"/>
                <a:gd name="connsiteX3" fmla="*/ 1459417 w 1459417"/>
                <a:gd name="connsiteY3" fmla="*/ 1680311 h 1680311"/>
                <a:gd name="connsiteX4" fmla="*/ 0 w 1459417"/>
                <a:gd name="connsiteY4" fmla="*/ 1680311 h 1680311"/>
                <a:gd name="connsiteX0" fmla="*/ 0 w 1360698"/>
                <a:gd name="connsiteY0" fmla="*/ 1680311 h 1688402"/>
                <a:gd name="connsiteX1" fmla="*/ 1337031 w 1360698"/>
                <a:gd name="connsiteY1" fmla="*/ 0 h 1688402"/>
                <a:gd name="connsiteX2" fmla="*/ 1360698 w 1360698"/>
                <a:gd name="connsiteY2" fmla="*/ 208215 h 1688402"/>
                <a:gd name="connsiteX3" fmla="*/ 278710 w 1360698"/>
                <a:gd name="connsiteY3" fmla="*/ 1688402 h 1688402"/>
                <a:gd name="connsiteX4" fmla="*/ 0 w 1360698"/>
                <a:gd name="connsiteY4" fmla="*/ 1680311 h 1688402"/>
                <a:gd name="connsiteX0" fmla="*/ 0 w 1360698"/>
                <a:gd name="connsiteY0" fmla="*/ 1680311 h 1698354"/>
                <a:gd name="connsiteX1" fmla="*/ 1337031 w 1360698"/>
                <a:gd name="connsiteY1" fmla="*/ 0 h 1698354"/>
                <a:gd name="connsiteX2" fmla="*/ 1360698 w 1360698"/>
                <a:gd name="connsiteY2" fmla="*/ 208215 h 1698354"/>
                <a:gd name="connsiteX3" fmla="*/ 415804 w 1360698"/>
                <a:gd name="connsiteY3" fmla="*/ 1698354 h 1698354"/>
                <a:gd name="connsiteX4" fmla="*/ 0 w 1360698"/>
                <a:gd name="connsiteY4" fmla="*/ 1680311 h 1698354"/>
                <a:gd name="connsiteX0" fmla="*/ 0 w 1360698"/>
                <a:gd name="connsiteY0" fmla="*/ 1556337 h 1574380"/>
                <a:gd name="connsiteX1" fmla="*/ 1226116 w 1360698"/>
                <a:gd name="connsiteY1" fmla="*/ 0 h 1574380"/>
                <a:gd name="connsiteX2" fmla="*/ 1360698 w 1360698"/>
                <a:gd name="connsiteY2" fmla="*/ 84241 h 1574380"/>
                <a:gd name="connsiteX3" fmla="*/ 415804 w 1360698"/>
                <a:gd name="connsiteY3" fmla="*/ 1574380 h 1574380"/>
                <a:gd name="connsiteX4" fmla="*/ 0 w 1360698"/>
                <a:gd name="connsiteY4" fmla="*/ 1556337 h 1574380"/>
                <a:gd name="connsiteX0" fmla="*/ 0 w 1303560"/>
                <a:gd name="connsiteY0" fmla="*/ 1556337 h 1574380"/>
                <a:gd name="connsiteX1" fmla="*/ 1226116 w 1303560"/>
                <a:gd name="connsiteY1" fmla="*/ 0 h 1574380"/>
                <a:gd name="connsiteX2" fmla="*/ 1303560 w 1303560"/>
                <a:gd name="connsiteY2" fmla="*/ 105569 h 1574380"/>
                <a:gd name="connsiteX3" fmla="*/ 415804 w 1303560"/>
                <a:gd name="connsiteY3" fmla="*/ 1574380 h 1574380"/>
                <a:gd name="connsiteX4" fmla="*/ 0 w 1303560"/>
                <a:gd name="connsiteY4" fmla="*/ 1556337 h 1574380"/>
                <a:gd name="connsiteX0" fmla="*/ 0 w 1246227"/>
                <a:gd name="connsiteY0" fmla="*/ 1580187 h 1580187"/>
                <a:gd name="connsiteX1" fmla="*/ 1168783 w 1246227"/>
                <a:gd name="connsiteY1" fmla="*/ 0 h 1580187"/>
                <a:gd name="connsiteX2" fmla="*/ 1246227 w 1246227"/>
                <a:gd name="connsiteY2" fmla="*/ 105569 h 1580187"/>
                <a:gd name="connsiteX3" fmla="*/ 358471 w 1246227"/>
                <a:gd name="connsiteY3" fmla="*/ 1574380 h 1580187"/>
                <a:gd name="connsiteX4" fmla="*/ 0 w 1246227"/>
                <a:gd name="connsiteY4" fmla="*/ 1580187 h 158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227" h="1580187">
                  <a:moveTo>
                    <a:pt x="0" y="1580187"/>
                  </a:moveTo>
                  <a:lnTo>
                    <a:pt x="1168783" y="0"/>
                  </a:lnTo>
                  <a:lnTo>
                    <a:pt x="1246227" y="105569"/>
                  </a:lnTo>
                  <a:lnTo>
                    <a:pt x="358471" y="1574380"/>
                  </a:lnTo>
                  <a:lnTo>
                    <a:pt x="0" y="1580187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54" name="Freeform: Shape 23">
              <a:extLst>
                <a:ext uri="{FF2B5EF4-FFF2-40B4-BE49-F238E27FC236}">
                  <a16:creationId xmlns:a16="http://schemas.microsoft.com/office/drawing/2014/main" id="{F9FBA27B-A072-4DE9-A04B-B238E9C6C89C}"/>
                </a:ext>
              </a:extLst>
            </p:cNvPr>
            <p:cNvSpPr/>
            <p:nvPr/>
          </p:nvSpPr>
          <p:spPr>
            <a:xfrm rot="17193105">
              <a:off x="10959548" y="1603457"/>
              <a:ext cx="243160" cy="406553"/>
            </a:xfrm>
            <a:custGeom>
              <a:avLst/>
              <a:gdLst>
                <a:gd name="connsiteX0" fmla="*/ 243160 w 243160"/>
                <a:gd name="connsiteY0" fmla="*/ 342071 h 406553"/>
                <a:gd name="connsiteX1" fmla="*/ 156493 w 243160"/>
                <a:gd name="connsiteY1" fmla="*/ 406553 h 406553"/>
                <a:gd name="connsiteX2" fmla="*/ 0 w 243160"/>
                <a:gd name="connsiteY2" fmla="*/ 0 h 406553"/>
                <a:gd name="connsiteX3" fmla="*/ 243160 w 243160"/>
                <a:gd name="connsiteY3" fmla="*/ 342071 h 406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160" h="406553">
                  <a:moveTo>
                    <a:pt x="243160" y="342071"/>
                  </a:moveTo>
                  <a:lnTo>
                    <a:pt x="156493" y="406553"/>
                  </a:lnTo>
                  <a:lnTo>
                    <a:pt x="0" y="0"/>
                  </a:lnTo>
                  <a:lnTo>
                    <a:pt x="243160" y="342071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67CB484-653D-4AC0-97B9-380A17B2A23B}"/>
                </a:ext>
              </a:extLst>
            </p:cNvPr>
            <p:cNvSpPr/>
            <p:nvPr/>
          </p:nvSpPr>
          <p:spPr>
            <a:xfrm rot="17193105">
              <a:off x="10463812" y="1384386"/>
              <a:ext cx="692798" cy="510610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B2076-ED27-384F-AA60-C162A455D1C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263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66ED23-4FD1-4E82-A830-0FFC1B6F8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Business Model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DDE25BB-92A4-43F5-9121-27E4398711F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en-GB"/>
              <a:t>There is an opportunity for success</a:t>
            </a:r>
          </a:p>
        </p:txBody>
      </p:sp>
      <p:pic>
        <p:nvPicPr>
          <p:cNvPr id="33" name="Picture Placeholder 32" descr="Teacher">
            <a:extLst>
              <a:ext uri="{FF2B5EF4-FFF2-40B4-BE49-F238E27FC236}">
                <a16:creationId xmlns:a16="http://schemas.microsoft.com/office/drawing/2014/main" id="{DDFE365F-F609-43BD-AA8F-F26828263D0D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/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F1735BC-D84A-49D9-A1F5-98B0F92CC4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en-GB"/>
              <a:t>Fortify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C7A0458-F32A-49CF-9495-28592AEBA2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en-GB"/>
              <a:t>Lorem ipsum dolor sit amet, consectetuer adipiscing elit</a:t>
            </a:r>
          </a:p>
        </p:txBody>
      </p:sp>
      <p:cxnSp>
        <p:nvCxnSpPr>
          <p:cNvPr id="26" name="Straight Connector 25" descr="First divider line on slide">
            <a:extLst>
              <a:ext uri="{FF2B5EF4-FFF2-40B4-BE49-F238E27FC236}">
                <a16:creationId xmlns:a16="http://schemas.microsoft.com/office/drawing/2014/main" id="{52BF77C5-A7CF-41B3-839E-3BF2943DD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626292" y="2033542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Placeholder 34" descr="Group">
            <a:extLst>
              <a:ext uri="{FF2B5EF4-FFF2-40B4-BE49-F238E27FC236}">
                <a16:creationId xmlns:a16="http://schemas.microsoft.com/office/drawing/2014/main" id="{29D864EF-7534-4411-9666-4707F93191F9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/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15436B2-77D6-4D3F-8744-02853C3A274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en-GB"/>
              <a:t>De-marginalise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FEB8D05-C4DC-4D45-A8B0-4428698040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en-GB"/>
              <a:t>Lorem ipsum dolor sit amet, consectetuer adipiscing elit</a:t>
            </a:r>
          </a:p>
        </p:txBody>
      </p:sp>
      <p:cxnSp>
        <p:nvCxnSpPr>
          <p:cNvPr id="27" name="Straight Connector 26" descr="Second divider line on slide">
            <a:extLst>
              <a:ext uri="{FF2B5EF4-FFF2-40B4-BE49-F238E27FC236}">
                <a16:creationId xmlns:a16="http://schemas.microsoft.com/office/drawing/2014/main" id="{4C7F0FBB-8F7E-4809-AA84-4F77D1164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575384" y="2033542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Placeholder 36" descr="Books">
            <a:extLst>
              <a:ext uri="{FF2B5EF4-FFF2-40B4-BE49-F238E27FC236}">
                <a16:creationId xmlns:a16="http://schemas.microsoft.com/office/drawing/2014/main" id="{A3A82211-756C-4184-979C-5420002F8071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/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9889A9-325A-412C-9CE0-44F85B421B8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rtl="0"/>
            <a:r>
              <a:rPr lang="en-GB"/>
              <a:t>Research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1B02380-86E2-479F-BE93-7A7EA97E0CA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en-GB"/>
              <a:t>Lorem ipsum dolor sit amet, consectetuer adipiscing elit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F05422-1112-470B-99A8-5D6041CBE9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153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8F0BE1F-DA5B-41F6-9625-CD1501B4B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Market Opportunity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9EDE69-A499-499E-A406-452AE63D3EE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 rtlCol="0"/>
          <a:lstStyle/>
          <a:p>
            <a:pPr rtl="0"/>
            <a:r>
              <a:rPr lang="en-GB"/>
              <a:t>Opportunity to Build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D63819-D563-41C4-B096-DBA43B6ADA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en-GB" dirty="0"/>
              <a:t>£3B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FD31A3E-C717-4F03-8065-D2164B4E6B7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 rtlCol="0"/>
          <a:lstStyle/>
          <a:p>
            <a:pPr rtl="0"/>
            <a:r>
              <a:rPr lang="en-GB"/>
              <a:t>Lorem ipsum dolor</a:t>
            </a:r>
            <a:br>
              <a:rPr lang="en-GB"/>
            </a:br>
            <a:r>
              <a:rPr lang="en-GB"/>
              <a:t>sit amet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1CC00-8E3A-4EC3-89C9-991C12AFF36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 rtlCol="0"/>
          <a:lstStyle/>
          <a:p>
            <a:pPr rtl="0"/>
            <a:r>
              <a:rPr lang="en-GB"/>
              <a:t>Freedom to Invent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55B9A2E-DF23-4FE6-B710-467DE61B96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en-GB"/>
              <a:t>£2B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59900FE-3586-4DC8-BD28-3203985ECEA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en-GB"/>
              <a:t>Lorem ipsum dolor</a:t>
            </a:r>
            <a:br>
              <a:rPr lang="en-GB"/>
            </a:br>
            <a:r>
              <a:rPr lang="en-GB"/>
              <a:t>sit amet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DF6A3-2263-4753-AD41-F21E817404A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 rtlCol="0"/>
          <a:lstStyle/>
          <a:p>
            <a:pPr rtl="0"/>
            <a:r>
              <a:rPr lang="en-GB"/>
              <a:t>Few Competitors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11A720-7883-460C-97EC-758191E0762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 rtlCol="0"/>
          <a:lstStyle/>
          <a:p>
            <a:pPr rtl="0"/>
            <a:r>
              <a:rPr lang="en-GB"/>
              <a:t>£1B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887AF0E-3C95-4493-A569-203A63D31DF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 rtlCol="0"/>
          <a:lstStyle/>
          <a:p>
            <a:pPr rtl="0"/>
            <a:r>
              <a:rPr lang="en-GB"/>
              <a:t>Lorem ipsum dolor</a:t>
            </a:r>
            <a:br>
              <a:rPr lang="en-GB"/>
            </a:br>
            <a:r>
              <a:rPr lang="en-GB"/>
              <a:t>sit amet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CF06E-4528-4A0F-A6B9-9DD69DF5D8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683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98CDD-CDB4-4C24-9C88-F28B9CF51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Competition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B367D-56C0-4AF2-9544-44537F85F7F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en-GB"/>
              <a:t>Convenience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E6C9DE-7CCE-4CC3-86E9-F85EC17201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en-GB"/>
              <a:t>Inconvenient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B50078-CDA0-449C-935E-A3E03BDBF8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en-GB"/>
              <a:t>Expensive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C45F246-FC7D-4890-B6BB-2FE688BA8E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en-GB"/>
              <a:t>Affordable</a:t>
            </a:r>
          </a:p>
        </p:txBody>
      </p:sp>
      <p:pic>
        <p:nvPicPr>
          <p:cNvPr id="9" name="Picture 8" title="Placeholder Logo">
            <a:extLst>
              <a:ext uri="{FF2B5EF4-FFF2-40B4-BE49-F238E27FC236}">
                <a16:creationId xmlns:a16="http://schemas.microsoft.com/office/drawing/2014/main" id="{E785182E-0EA4-4F82-8714-409843EA5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7704" y="1739080"/>
            <a:ext cx="2121592" cy="646232"/>
          </a:xfrm>
          <a:prstGeom prst="rect">
            <a:avLst/>
          </a:prstGeom>
        </p:spPr>
      </p:pic>
      <p:pic>
        <p:nvPicPr>
          <p:cNvPr id="10" name="Picture 9" title="Placeholder Logo">
            <a:extLst>
              <a:ext uri="{FF2B5EF4-FFF2-40B4-BE49-F238E27FC236}">
                <a16:creationId xmlns:a16="http://schemas.microsoft.com/office/drawing/2014/main" id="{33DCC954-B56F-4738-9AB9-2F866972C7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7549" y="4590410"/>
            <a:ext cx="2127688" cy="646232"/>
          </a:xfrm>
          <a:prstGeom prst="rect">
            <a:avLst/>
          </a:prstGeom>
        </p:spPr>
      </p:pic>
      <p:pic>
        <p:nvPicPr>
          <p:cNvPr id="11" name="Picture 10" title="Placeholder Logo">
            <a:extLst>
              <a:ext uri="{FF2B5EF4-FFF2-40B4-BE49-F238E27FC236}">
                <a16:creationId xmlns:a16="http://schemas.microsoft.com/office/drawing/2014/main" id="{0DFBC7CF-9B39-4509-9322-329E6854B8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47856" y="4142764"/>
            <a:ext cx="2127688" cy="646232"/>
          </a:xfrm>
          <a:prstGeom prst="rect">
            <a:avLst/>
          </a:prstGeom>
        </p:spPr>
      </p:pic>
      <p:pic>
        <p:nvPicPr>
          <p:cNvPr id="12" name="Picture 11" title="Placeholder Logo">
            <a:extLst>
              <a:ext uri="{FF2B5EF4-FFF2-40B4-BE49-F238E27FC236}">
                <a16:creationId xmlns:a16="http://schemas.microsoft.com/office/drawing/2014/main" id="{5AB4D003-2DC4-4823-94F6-3223A84250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5974" y="4135473"/>
            <a:ext cx="2158171" cy="646232"/>
          </a:xfrm>
          <a:prstGeom prst="rect">
            <a:avLst/>
          </a:prstGeom>
        </p:spPr>
      </p:pic>
      <p:pic>
        <p:nvPicPr>
          <p:cNvPr id="13" name="Picture 12" title="Placeholder Logo">
            <a:extLst>
              <a:ext uri="{FF2B5EF4-FFF2-40B4-BE49-F238E27FC236}">
                <a16:creationId xmlns:a16="http://schemas.microsoft.com/office/drawing/2014/main" id="{A7EA7E67-5346-4F39-9396-6EBD95C84C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5384" y="4634914"/>
            <a:ext cx="2133785" cy="646232"/>
          </a:xfrm>
          <a:prstGeom prst="rect">
            <a:avLst/>
          </a:prstGeom>
        </p:spPr>
      </p:pic>
      <p:pic>
        <p:nvPicPr>
          <p:cNvPr id="8" name="Picture 7" descr="Placeholder Picture">
            <a:extLst>
              <a:ext uri="{FF2B5EF4-FFF2-40B4-BE49-F238E27FC236}">
                <a16:creationId xmlns:a16="http://schemas.microsoft.com/office/drawing/2014/main" id="{8891A60D-039D-4377-AE35-D1B9EB676E4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769" t="10177" r="16381" b="33823"/>
          <a:stretch/>
        </p:blipFill>
        <p:spPr>
          <a:xfrm>
            <a:off x="8398982" y="2089595"/>
            <a:ext cx="995352" cy="54098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9FDED6-8151-41E2-8645-8FBD8D8ADE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704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4E6C1-B1C5-40C3-9B90-EF2666FB1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Growth Strategy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C64B4F-EF8E-442A-8D01-0AD7034A682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en-GB"/>
              <a:t>How will we scale in the future?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69ACF9-B7F9-4774-B207-2EF78971151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 rtlCol="0"/>
          <a:lstStyle/>
          <a:p>
            <a:pPr rtl="0"/>
            <a:r>
              <a:rPr lang="en-GB"/>
              <a:t>Phase 1</a:t>
            </a:r>
            <a:br>
              <a:rPr lang="en-GB"/>
            </a:br>
            <a:r>
              <a:rPr lang="en-GB" sz="1400">
                <a:latin typeface="+mn-lt"/>
              </a:rPr>
              <a:t>Month, Year</a:t>
            </a:r>
            <a:endParaRPr lang="en-GB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0F641-F6F8-461C-9C2D-07E416875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GB"/>
              <a:t>Lorem ipsum dolor sit amet, consectetuer adipiscing elit. Maecenas porttitor congue massa.</a:t>
            </a:r>
          </a:p>
          <a:p>
            <a:pPr rtl="0"/>
            <a:r>
              <a:rPr lang="en-GB"/>
              <a:t>Nunc viverra imperdiet enim. Fusce est. Vivamus a tellus.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A2613D7-9904-47E7-A848-78E09B4F4A0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 rtlCol="0"/>
          <a:lstStyle/>
          <a:p>
            <a:pPr rtl="0"/>
            <a:r>
              <a:rPr lang="en-GB"/>
              <a:t>Phase 2</a:t>
            </a:r>
            <a:br>
              <a:rPr lang="en-GB"/>
            </a:br>
            <a:r>
              <a:rPr lang="en-GB" sz="1400">
                <a:latin typeface="+mn-lt"/>
              </a:rPr>
              <a:t>Month, Year</a:t>
            </a:r>
            <a:endParaRPr lang="en-GB">
              <a:latin typeface="+mn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9D7DA5-9DA5-4EDA-AAC1-B5A593D730C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en-GB"/>
              <a:t>Lorem ipsum dolor sit amet, consectetuer adipiscing elit. Maecenas porttitor congue massa.</a:t>
            </a:r>
          </a:p>
          <a:p>
            <a:pPr rtl="0"/>
            <a:r>
              <a:rPr lang="en-GB"/>
              <a:t>Nunc viverra imperdiet enim. Fusce est. Vivamus a tellus.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CAA0F0E-6B7F-4145-A8E2-90DC4D67578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 rtlCol="0"/>
          <a:lstStyle/>
          <a:p>
            <a:pPr rtl="0"/>
            <a:r>
              <a:rPr lang="en-GB"/>
              <a:t>Phase 3</a:t>
            </a:r>
            <a:br>
              <a:rPr lang="en-GB"/>
            </a:br>
            <a:r>
              <a:rPr lang="en-GB" sz="1400">
                <a:latin typeface="+mn-lt"/>
              </a:rPr>
              <a:t>Month, Year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B29415E-FF87-4959-B427-0EA155C16B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en-GB"/>
              <a:t>Lorem ipsum dolor sit amet, consectetuer adipiscing elit. Maecenas porttitor congue massa.</a:t>
            </a:r>
          </a:p>
          <a:p>
            <a:pPr rtl="0"/>
            <a:r>
              <a:rPr lang="en-GB"/>
              <a:t>Nunc viverra imperdiet enim. Fusce est. Vivamus a tellus.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23B52-8351-4A05-ABAB-5A128EE68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933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9AB7435-FDC7-403C-A171-B7EF270C4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Traction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C47F593-8BBB-4E42-93A0-A6382BB42B7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en-GB" dirty="0"/>
              <a:t>Forecasting for success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A6FC5CC-5CC2-43D6-94AF-A54C05979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174377"/>
              </p:ext>
            </p:extLst>
          </p:nvPr>
        </p:nvGraphicFramePr>
        <p:xfrm>
          <a:off x="431800" y="1728000"/>
          <a:ext cx="6680200" cy="417833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1136644251"/>
                    </a:ext>
                  </a:extLst>
                </a:gridCol>
              </a:tblGrid>
              <a:tr h="578291">
                <a:tc>
                  <a:txBody>
                    <a:bodyPr/>
                    <a:lstStyle/>
                    <a:p>
                      <a:pPr rtl="0"/>
                      <a:endParaRPr lang="en-GB" noProof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600" b="0" noProof="0">
                          <a:latin typeface="+mn-lt"/>
                        </a:rPr>
                        <a:t>Vendors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600" b="0" noProof="0">
                          <a:latin typeface="+mn-lt"/>
                        </a:rPr>
                        <a:t>Users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600" b="0" noProof="0">
                          <a:latin typeface="+mn-lt"/>
                        </a:rPr>
                        <a:t>Gross revenue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600" b="0" noProof="0">
                          <a:latin typeface="+mn-lt"/>
                        </a:rPr>
                        <a:t>Company revenue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19842">
                <a:tc>
                  <a:txBody>
                    <a:bodyPr/>
                    <a:lstStyle/>
                    <a:p>
                      <a:pPr algn="ctr" rtl="0"/>
                      <a:r>
                        <a:rPr lang="en-GB" sz="1600" b="1" noProof="0">
                          <a:solidFill>
                            <a:schemeClr val="tx1"/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GB" sz="16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GB" sz="16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GB" sz="16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£0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GB" sz="16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£0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19842">
                <a:tc>
                  <a:txBody>
                    <a:bodyPr/>
                    <a:lstStyle/>
                    <a:p>
                      <a:pPr algn="ctr" rtl="0"/>
                      <a:r>
                        <a:rPr lang="en-GB" sz="1600" b="1" noProof="0">
                          <a:solidFill>
                            <a:schemeClr val="tx1"/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GB" sz="16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GB" sz="16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GB" sz="16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£6,750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GB" sz="16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£1,013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719842">
                <a:tc>
                  <a:txBody>
                    <a:bodyPr/>
                    <a:lstStyle/>
                    <a:p>
                      <a:pPr algn="ctr" rtl="0"/>
                      <a:r>
                        <a:rPr lang="en-GB" sz="1600" b="1" noProof="0">
                          <a:solidFill>
                            <a:schemeClr val="tx1"/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GB" sz="16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GB" sz="16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GB" sz="16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£33,750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GB" sz="16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£5,063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719842">
                <a:tc>
                  <a:txBody>
                    <a:bodyPr/>
                    <a:lstStyle/>
                    <a:p>
                      <a:pPr algn="ctr" rtl="0"/>
                      <a:r>
                        <a:rPr lang="en-GB" sz="1600" b="1" noProof="0">
                          <a:solidFill>
                            <a:schemeClr val="tx1"/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GB" sz="16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GB" sz="16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GB" sz="16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£135,000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GB" sz="16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£20,250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719842">
                <a:tc>
                  <a:txBody>
                    <a:bodyPr/>
                    <a:lstStyle/>
                    <a:p>
                      <a:pPr algn="ctr" rtl="0"/>
                      <a:r>
                        <a:rPr lang="en-GB" sz="1600" b="1" noProof="0">
                          <a:solidFill>
                            <a:schemeClr val="tx1"/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GB" sz="16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GB" sz="16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GB" sz="16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£270,000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GB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£40,500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</a:tbl>
          </a:graphicData>
        </a:graphic>
      </p:graphicFrame>
      <p:graphicFrame>
        <p:nvGraphicFramePr>
          <p:cNvPr id="10" name="Chart 9" title="Gross revenue placeholder chart">
            <a:extLst>
              <a:ext uri="{FF2B5EF4-FFF2-40B4-BE49-F238E27FC236}">
                <a16:creationId xmlns:a16="http://schemas.microsoft.com/office/drawing/2014/main" id="{37148895-F8B0-42CA-81D7-420E8C24CA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9220724"/>
              </p:ext>
            </p:extLst>
          </p:nvPr>
        </p:nvGraphicFramePr>
        <p:xfrm>
          <a:off x="7389813" y="1728001"/>
          <a:ext cx="4381500" cy="4177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657985-EFB2-47B6-8166-144FEAEC16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5832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2D59F-E459-41DB-985E-2CF08A5D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Timeline</a:t>
            </a:r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FA73531D-BDF3-4C9D-B4DE-8A7074CC6D1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en-GB"/>
              <a:t>Our two-year action plan</a:t>
            </a:r>
          </a:p>
          <a:p>
            <a:pPr rtl="0"/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38E21-DCBD-4BF3-A56B-1B0AC1845AC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44125" y="3973125"/>
            <a:ext cx="553175" cy="201776"/>
          </a:xfrm>
        </p:spPr>
        <p:txBody>
          <a:bodyPr rtlCol="0"/>
          <a:lstStyle/>
          <a:p>
            <a:pPr rtl="0"/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20YY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257058-2973-4B53-836C-41233BC0D27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 rtlCol="0"/>
          <a:lstStyle/>
          <a:p>
            <a:pPr rtl="0"/>
            <a:r>
              <a:rPr lang="en-GB" b="1">
                <a:solidFill>
                  <a:schemeClr val="tx1">
                    <a:lumMod val="75000"/>
                    <a:lumOff val="25000"/>
                  </a:schemeClr>
                </a:solidFill>
              </a:rPr>
              <a:t>JAN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F0970F-3033-4EF3-B593-8ECF1F1BC1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 rtlCol="0"/>
          <a:lstStyle/>
          <a:p>
            <a:pPr rtl="0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FEB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0FBB9E34-9406-4432-A2AA-735C161D6F11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411190" y="2190750"/>
            <a:ext cx="1793875" cy="561975"/>
          </a:xfrm>
          <a:ln>
            <a:noFill/>
          </a:ln>
        </p:spPr>
        <p:txBody>
          <a:bodyPr rtlCol="0"/>
          <a:lstStyle/>
          <a:p>
            <a:pPr rtl="0"/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Design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715D1787-D9EC-42D7-9E58-06C783ACCE5D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445930" y="2531196"/>
            <a:ext cx="1724394" cy="185808"/>
          </a:xfrm>
        </p:spPr>
        <p:txBody>
          <a:bodyPr rtlCol="0"/>
          <a:lstStyle/>
          <a:p>
            <a:pPr rtl="0"/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Feb, 20YY</a:t>
            </a:r>
          </a:p>
        </p:txBody>
      </p:sp>
      <p:cxnSp>
        <p:nvCxnSpPr>
          <p:cNvPr id="71" name="Straight Arrow Connector 70" title="Timeline Event Lines">
            <a:extLst>
              <a:ext uri="{FF2B5EF4-FFF2-40B4-BE49-F238E27FC236}">
                <a16:creationId xmlns:a16="http://schemas.microsoft.com/office/drawing/2014/main" id="{BBE1F329-A8D2-4C03-9053-8D69618651CB}"/>
              </a:ext>
            </a:extLst>
          </p:cNvPr>
          <p:cNvCxnSpPr>
            <a:cxnSpLocks/>
          </p:cNvCxnSpPr>
          <p:nvPr/>
        </p:nvCxnSpPr>
        <p:spPr>
          <a:xfrm flipH="1">
            <a:off x="1092726" y="2752725"/>
            <a:ext cx="1" cy="776987"/>
          </a:xfrm>
          <a:prstGeom prst="straightConnector1">
            <a:avLst/>
          </a:prstGeom>
          <a:ln w="34925" cap="rnd"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CCA00F5-B440-406B-A716-A13092CBFC2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 rtlCol="0"/>
          <a:lstStyle/>
          <a:p>
            <a:pPr rtl="0"/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MAR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DD14BC5-F4CC-4A1D-B722-4B0E3AD084E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 rtlCol="0"/>
          <a:lstStyle/>
          <a:p>
            <a:pPr rtl="0"/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APR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BB9576B-97C2-4B6F-8D7A-D3D94B000C9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 rtlCol="0"/>
          <a:lstStyle/>
          <a:p>
            <a:pPr rtl="0"/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MAY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B4DD14B-5E18-42FF-B2F1-6A2CB093836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 rtlCol="0"/>
          <a:lstStyle/>
          <a:p>
            <a:pPr rtl="0"/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JUN</a:t>
            </a:r>
          </a:p>
        </p:txBody>
      </p:sp>
      <p:cxnSp>
        <p:nvCxnSpPr>
          <p:cNvPr id="74" name="Straight Arrow Connector 73" title="Timeline Event Lines">
            <a:extLst>
              <a:ext uri="{FF2B5EF4-FFF2-40B4-BE49-F238E27FC236}">
                <a16:creationId xmlns:a16="http://schemas.microsoft.com/office/drawing/2014/main" id="{3D985F57-4828-4F43-9FE0-15EF491E8160}"/>
              </a:ext>
            </a:extLst>
          </p:cNvPr>
          <p:cNvCxnSpPr>
            <a:cxnSpLocks/>
          </p:cNvCxnSpPr>
          <p:nvPr/>
        </p:nvCxnSpPr>
        <p:spPr>
          <a:xfrm rot="10800000" flipH="1">
            <a:off x="2971100" y="4171551"/>
            <a:ext cx="1" cy="776987"/>
          </a:xfrm>
          <a:prstGeom prst="straightConnector1">
            <a:avLst/>
          </a:prstGeom>
          <a:ln w="34925" cap="rnd"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30">
            <a:extLst>
              <a:ext uri="{FF2B5EF4-FFF2-40B4-BE49-F238E27FC236}">
                <a16:creationId xmlns:a16="http://schemas.microsoft.com/office/drawing/2014/main" id="{787813E1-07C6-496D-9E59-D41AD3127AD9}"/>
              </a:ext>
            </a:extLst>
          </p:cNvPr>
          <p:cNvSpPr txBox="1">
            <a:spLocks/>
          </p:cNvSpPr>
          <p:nvPr/>
        </p:nvSpPr>
        <p:spPr>
          <a:xfrm>
            <a:off x="2074163" y="4994301"/>
            <a:ext cx="1793875" cy="561975"/>
          </a:xfrm>
          <a:prstGeom prst="rect">
            <a:avLst/>
          </a:prstGeom>
          <a:noFill/>
          <a:ln>
            <a:noFill/>
          </a:ln>
        </p:spPr>
        <p:txBody>
          <a:bodyPr vert="horz" lIns="0" tIns="36000" rIns="0" bIns="0" rtlCol="0" anchor="t">
            <a:no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rtl="0"/>
            <a:r>
              <a:rPr lang="en-GB"/>
              <a:t>Focus Group</a:t>
            </a:r>
          </a:p>
        </p:txBody>
      </p:sp>
      <p:sp>
        <p:nvSpPr>
          <p:cNvPr id="59" name="Text Placeholder 31">
            <a:extLst>
              <a:ext uri="{FF2B5EF4-FFF2-40B4-BE49-F238E27FC236}">
                <a16:creationId xmlns:a16="http://schemas.microsoft.com/office/drawing/2014/main" id="{A3B6B7DF-5CB5-4DD4-A1FA-3CAD080EA255}"/>
              </a:ext>
            </a:extLst>
          </p:cNvPr>
          <p:cNvSpPr txBox="1">
            <a:spLocks/>
          </p:cNvSpPr>
          <p:nvPr/>
        </p:nvSpPr>
        <p:spPr>
          <a:xfrm>
            <a:off x="2108903" y="5333355"/>
            <a:ext cx="1724394" cy="18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rtl="0"/>
            <a:r>
              <a:rPr lang="en-GB"/>
              <a:t>Jun, 20YY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5F410E5-8F7F-4F9E-9FFE-E7BAE98D72FE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 rtlCol="0"/>
          <a:lstStyle/>
          <a:p>
            <a:pPr rtl="0"/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JUL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2A8B8B4-43EE-4C8C-A799-7FB8016D3DD0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 rtlCol="0"/>
          <a:lstStyle/>
          <a:p>
            <a:pPr rtl="0"/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AUG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E55EE5B-B6FB-4321-9477-52192E27D65C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 rtlCol="0"/>
          <a:lstStyle/>
          <a:p>
            <a:pPr rtl="0"/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SEP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93FB8A9-9620-42A8-A149-00CC0FC29CF4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 rtlCol="0"/>
          <a:lstStyle/>
          <a:p>
            <a:pPr rtl="0"/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OCT</a:t>
            </a:r>
          </a:p>
        </p:txBody>
      </p:sp>
      <p:sp>
        <p:nvSpPr>
          <p:cNvPr id="60" name="Text Placeholder 30">
            <a:extLst>
              <a:ext uri="{FF2B5EF4-FFF2-40B4-BE49-F238E27FC236}">
                <a16:creationId xmlns:a16="http://schemas.microsoft.com/office/drawing/2014/main" id="{518ED7A4-3142-4C1B-8706-E6F9BDA12CD4}"/>
              </a:ext>
            </a:extLst>
          </p:cNvPr>
          <p:cNvSpPr txBox="1">
            <a:spLocks/>
          </p:cNvSpPr>
          <p:nvPr/>
        </p:nvSpPr>
        <p:spPr>
          <a:xfrm>
            <a:off x="3971909" y="2190750"/>
            <a:ext cx="1793875" cy="561975"/>
          </a:xfrm>
          <a:prstGeom prst="rect">
            <a:avLst/>
          </a:prstGeom>
          <a:noFill/>
          <a:ln>
            <a:noFill/>
          </a:ln>
        </p:spPr>
        <p:txBody>
          <a:bodyPr vert="horz" lIns="0" tIns="36000" rIns="0" bIns="0" rtlCol="0" anchor="t">
            <a:no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rtl="0"/>
            <a:r>
              <a:rPr lang="en-GB"/>
              <a:t>Feedback</a:t>
            </a:r>
          </a:p>
        </p:txBody>
      </p:sp>
      <p:sp>
        <p:nvSpPr>
          <p:cNvPr id="61" name="Text Placeholder 31">
            <a:extLst>
              <a:ext uri="{FF2B5EF4-FFF2-40B4-BE49-F238E27FC236}">
                <a16:creationId xmlns:a16="http://schemas.microsoft.com/office/drawing/2014/main" id="{ADF4B596-4378-464E-8BA9-FB6ADF27D160}"/>
              </a:ext>
            </a:extLst>
          </p:cNvPr>
          <p:cNvSpPr txBox="1">
            <a:spLocks/>
          </p:cNvSpPr>
          <p:nvPr/>
        </p:nvSpPr>
        <p:spPr>
          <a:xfrm>
            <a:off x="4006649" y="2529804"/>
            <a:ext cx="1724394" cy="18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rtl="0"/>
            <a:r>
              <a:rPr lang="en-GB"/>
              <a:t>Oct, 20YY</a:t>
            </a:r>
          </a:p>
        </p:txBody>
      </p:sp>
      <p:cxnSp>
        <p:nvCxnSpPr>
          <p:cNvPr id="72" name="Straight Arrow Connector 71" title="Timeline Event Lines">
            <a:extLst>
              <a:ext uri="{FF2B5EF4-FFF2-40B4-BE49-F238E27FC236}">
                <a16:creationId xmlns:a16="http://schemas.microsoft.com/office/drawing/2014/main" id="{8C361AC5-6734-49E5-8506-3F22C2DF6856}"/>
              </a:ext>
            </a:extLst>
          </p:cNvPr>
          <p:cNvCxnSpPr>
            <a:cxnSpLocks/>
          </p:cNvCxnSpPr>
          <p:nvPr/>
        </p:nvCxnSpPr>
        <p:spPr>
          <a:xfrm flipH="1">
            <a:off x="4868846" y="2752725"/>
            <a:ext cx="1" cy="776987"/>
          </a:xfrm>
          <a:prstGeom prst="straightConnector1">
            <a:avLst/>
          </a:prstGeom>
          <a:ln w="34925" cap="rnd"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D9E0D54-DF90-4CE3-B2EF-54C50783B7CC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 rtlCol="0"/>
          <a:lstStyle/>
          <a:p>
            <a:pPr rtl="0"/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NOV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CCC6E1D-9B5C-4276-A7D2-B86F661B7D47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 rtlCol="0"/>
          <a:lstStyle/>
          <a:p>
            <a:pPr rtl="0"/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DEC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45EDCB7-4237-4A5E-9B93-7DD3CD3C4FF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 rtlCol="0"/>
          <a:lstStyle/>
          <a:p>
            <a:pPr rtl="0"/>
            <a:r>
              <a:rPr lang="en-GB" b="1">
                <a:solidFill>
                  <a:schemeClr val="tx1">
                    <a:lumMod val="75000"/>
                    <a:lumOff val="25000"/>
                  </a:schemeClr>
                </a:solidFill>
              </a:rPr>
              <a:t>JAN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449364A-2889-46F4-AB8E-EB64958B16DC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008325" y="3973125"/>
            <a:ext cx="553175" cy="201776"/>
          </a:xfrm>
        </p:spPr>
        <p:txBody>
          <a:bodyPr rtlCol="0"/>
          <a:lstStyle/>
          <a:p>
            <a:pPr rtl="0"/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20YY</a:t>
            </a:r>
          </a:p>
        </p:txBody>
      </p:sp>
      <p:cxnSp>
        <p:nvCxnSpPr>
          <p:cNvPr id="75" name="Straight Arrow Connector 74" title="Timeline Event Lines">
            <a:extLst>
              <a:ext uri="{FF2B5EF4-FFF2-40B4-BE49-F238E27FC236}">
                <a16:creationId xmlns:a16="http://schemas.microsoft.com/office/drawing/2014/main" id="{40DC3788-4E8E-4F3D-BD1E-8EFA13B0705B}"/>
              </a:ext>
            </a:extLst>
          </p:cNvPr>
          <p:cNvCxnSpPr>
            <a:cxnSpLocks/>
          </p:cNvCxnSpPr>
          <p:nvPr/>
        </p:nvCxnSpPr>
        <p:spPr>
          <a:xfrm rot="10800000" flipH="1">
            <a:off x="6284891" y="4171551"/>
            <a:ext cx="1" cy="776987"/>
          </a:xfrm>
          <a:prstGeom prst="straightConnector1">
            <a:avLst/>
          </a:prstGeom>
          <a:ln w="34925" cap="rnd"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30">
            <a:extLst>
              <a:ext uri="{FF2B5EF4-FFF2-40B4-BE49-F238E27FC236}">
                <a16:creationId xmlns:a16="http://schemas.microsoft.com/office/drawing/2014/main" id="{86B6D762-C9DD-4996-B05F-20E8C744D387}"/>
              </a:ext>
            </a:extLst>
          </p:cNvPr>
          <p:cNvSpPr txBox="1">
            <a:spLocks/>
          </p:cNvSpPr>
          <p:nvPr/>
        </p:nvSpPr>
        <p:spPr>
          <a:xfrm>
            <a:off x="5387954" y="4994301"/>
            <a:ext cx="1793875" cy="561975"/>
          </a:xfrm>
          <a:prstGeom prst="rect">
            <a:avLst/>
          </a:prstGeom>
          <a:noFill/>
          <a:ln>
            <a:noFill/>
          </a:ln>
        </p:spPr>
        <p:txBody>
          <a:bodyPr vert="horz" lIns="0" tIns="36000" rIns="0" bIns="0" rtlCol="0" anchor="t">
            <a:no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rtl="0"/>
            <a:r>
              <a:rPr lang="en-GB"/>
              <a:t>MVP</a:t>
            </a:r>
          </a:p>
        </p:txBody>
      </p:sp>
      <p:sp>
        <p:nvSpPr>
          <p:cNvPr id="63" name="Text Placeholder 31">
            <a:extLst>
              <a:ext uri="{FF2B5EF4-FFF2-40B4-BE49-F238E27FC236}">
                <a16:creationId xmlns:a16="http://schemas.microsoft.com/office/drawing/2014/main" id="{096832AE-2EF2-4535-996B-35001117AE74}"/>
              </a:ext>
            </a:extLst>
          </p:cNvPr>
          <p:cNvSpPr txBox="1">
            <a:spLocks/>
          </p:cNvSpPr>
          <p:nvPr/>
        </p:nvSpPr>
        <p:spPr>
          <a:xfrm>
            <a:off x="5422694" y="5333355"/>
            <a:ext cx="1724394" cy="18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rtl="0"/>
            <a:r>
              <a:rPr lang="en-GB"/>
              <a:t>Jan, 20YY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7936DD04-54B5-45E1-B77E-535E48E1D46D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 rtlCol="0"/>
          <a:lstStyle/>
          <a:p>
            <a:pPr rtl="0"/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FEB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E1BC326-1FAE-422A-BA37-4C92724EF472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 rtlCol="0"/>
          <a:lstStyle/>
          <a:p>
            <a:pPr rtl="0"/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MAR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4CF4B32-44BD-46E1-B99A-1ADBAC380AC1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 rtlCol="0"/>
          <a:lstStyle/>
          <a:p>
            <a:pPr rtl="0"/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APR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DD0D4ED-8247-483E-A339-415BFA0545C5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 rtlCol="0"/>
          <a:lstStyle/>
          <a:p>
            <a:pPr rtl="0"/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MAY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F8DA1472-0F22-45EC-9606-34DC3AF9CA7F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 rtlCol="0"/>
          <a:lstStyle/>
          <a:p>
            <a:pPr rtl="0"/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JUN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ED3DA06-A855-49CE-8356-4A9D947FC823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 rtlCol="0"/>
          <a:lstStyle/>
          <a:p>
            <a:pPr rtl="0"/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JUL</a:t>
            </a:r>
          </a:p>
        </p:txBody>
      </p:sp>
      <p:cxnSp>
        <p:nvCxnSpPr>
          <p:cNvPr id="76" name="Straight Arrow Connector 75" title="Timeline Event Lines">
            <a:extLst>
              <a:ext uri="{FF2B5EF4-FFF2-40B4-BE49-F238E27FC236}">
                <a16:creationId xmlns:a16="http://schemas.microsoft.com/office/drawing/2014/main" id="{EB858692-F88E-43A4-8B27-E23B8AC17249}"/>
              </a:ext>
            </a:extLst>
          </p:cNvPr>
          <p:cNvCxnSpPr>
            <a:cxnSpLocks/>
          </p:cNvCxnSpPr>
          <p:nvPr/>
        </p:nvCxnSpPr>
        <p:spPr>
          <a:xfrm rot="10800000" flipH="1">
            <a:off x="9116629" y="4171551"/>
            <a:ext cx="1" cy="776987"/>
          </a:xfrm>
          <a:prstGeom prst="straightConnector1">
            <a:avLst/>
          </a:prstGeom>
          <a:ln w="34925" cap="rnd"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Placeholder 30">
            <a:extLst>
              <a:ext uri="{FF2B5EF4-FFF2-40B4-BE49-F238E27FC236}">
                <a16:creationId xmlns:a16="http://schemas.microsoft.com/office/drawing/2014/main" id="{926B0AAB-FFB2-4EF7-823F-9CC4BE3F9038}"/>
              </a:ext>
            </a:extLst>
          </p:cNvPr>
          <p:cNvSpPr txBox="1">
            <a:spLocks/>
          </p:cNvSpPr>
          <p:nvPr/>
        </p:nvSpPr>
        <p:spPr>
          <a:xfrm>
            <a:off x="8219692" y="4994301"/>
            <a:ext cx="1793875" cy="561975"/>
          </a:xfrm>
          <a:prstGeom prst="rect">
            <a:avLst/>
          </a:prstGeom>
          <a:noFill/>
          <a:ln>
            <a:noFill/>
          </a:ln>
        </p:spPr>
        <p:txBody>
          <a:bodyPr vert="horz" lIns="0" tIns="36000" rIns="0" bIns="0" rtlCol="0" anchor="t">
            <a:no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rtl="0"/>
            <a:r>
              <a:rPr lang="en-GB"/>
              <a:t>Launch</a:t>
            </a:r>
          </a:p>
        </p:txBody>
      </p:sp>
      <p:sp>
        <p:nvSpPr>
          <p:cNvPr id="67" name="Text Placeholder 31">
            <a:extLst>
              <a:ext uri="{FF2B5EF4-FFF2-40B4-BE49-F238E27FC236}">
                <a16:creationId xmlns:a16="http://schemas.microsoft.com/office/drawing/2014/main" id="{8CD2E1AD-1EB5-4624-9837-0D937266EA13}"/>
              </a:ext>
            </a:extLst>
          </p:cNvPr>
          <p:cNvSpPr txBox="1">
            <a:spLocks/>
          </p:cNvSpPr>
          <p:nvPr/>
        </p:nvSpPr>
        <p:spPr>
          <a:xfrm>
            <a:off x="8254432" y="5333355"/>
            <a:ext cx="1724394" cy="18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rtl="0"/>
            <a:r>
              <a:rPr lang="en-GB"/>
              <a:t>Jul, 20YY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E20F207A-33A7-43C3-873C-25499611EA61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 rtlCol="0"/>
          <a:lstStyle/>
          <a:p>
            <a:pPr rtl="0"/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AUG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7E6CCF4-3AC5-455D-B1E1-9CDCE79FA2DA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 rtlCol="0"/>
          <a:lstStyle/>
          <a:p>
            <a:pPr rtl="0"/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SEP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357282C0-B362-4514-BC66-EC9066996AD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 rtlCol="0"/>
          <a:lstStyle/>
          <a:p>
            <a:pPr rtl="0"/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OCT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AF84C149-B9E1-4CEB-AC25-65E5E0C9ECDB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 rtlCol="0"/>
          <a:lstStyle/>
          <a:p>
            <a:pPr rtl="0"/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NOV</a:t>
            </a:r>
          </a:p>
        </p:txBody>
      </p:sp>
      <p:cxnSp>
        <p:nvCxnSpPr>
          <p:cNvPr id="73" name="Straight Arrow Connector 72" title="Timeline Event Lines">
            <a:extLst>
              <a:ext uri="{FF2B5EF4-FFF2-40B4-BE49-F238E27FC236}">
                <a16:creationId xmlns:a16="http://schemas.microsoft.com/office/drawing/2014/main" id="{4A412F69-2D59-4EA2-9BA0-74B513D9F63B}"/>
              </a:ext>
            </a:extLst>
          </p:cNvPr>
          <p:cNvCxnSpPr>
            <a:cxnSpLocks/>
          </p:cNvCxnSpPr>
          <p:nvPr/>
        </p:nvCxnSpPr>
        <p:spPr>
          <a:xfrm flipH="1">
            <a:off x="11005041" y="2752725"/>
            <a:ext cx="1" cy="776987"/>
          </a:xfrm>
          <a:prstGeom prst="straightConnector1">
            <a:avLst/>
          </a:prstGeom>
          <a:ln w="34925" cap="rnd"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Placeholder 30">
            <a:extLst>
              <a:ext uri="{FF2B5EF4-FFF2-40B4-BE49-F238E27FC236}">
                <a16:creationId xmlns:a16="http://schemas.microsoft.com/office/drawing/2014/main" id="{3BF16A02-C583-41A6-B28D-1DA71C3D603B}"/>
              </a:ext>
            </a:extLst>
          </p:cNvPr>
          <p:cNvSpPr txBox="1">
            <a:spLocks/>
          </p:cNvSpPr>
          <p:nvPr/>
        </p:nvSpPr>
        <p:spPr>
          <a:xfrm>
            <a:off x="9927693" y="2190750"/>
            <a:ext cx="1793875" cy="561975"/>
          </a:xfrm>
          <a:prstGeom prst="rect">
            <a:avLst/>
          </a:prstGeom>
          <a:noFill/>
          <a:ln>
            <a:noFill/>
          </a:ln>
        </p:spPr>
        <p:txBody>
          <a:bodyPr vert="horz" lIns="0" tIns="36000" rIns="0" bIns="0" rtlCol="0" anchor="t">
            <a:no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rtl="0"/>
            <a:r>
              <a:rPr lang="en-GB"/>
              <a:t>Design V2</a:t>
            </a:r>
          </a:p>
        </p:txBody>
      </p:sp>
      <p:sp>
        <p:nvSpPr>
          <p:cNvPr id="65" name="Text Placeholder 31">
            <a:extLst>
              <a:ext uri="{FF2B5EF4-FFF2-40B4-BE49-F238E27FC236}">
                <a16:creationId xmlns:a16="http://schemas.microsoft.com/office/drawing/2014/main" id="{F168CAA8-0A9E-4AEE-82FE-9F30480DEA54}"/>
              </a:ext>
            </a:extLst>
          </p:cNvPr>
          <p:cNvSpPr txBox="1">
            <a:spLocks/>
          </p:cNvSpPr>
          <p:nvPr/>
        </p:nvSpPr>
        <p:spPr>
          <a:xfrm>
            <a:off x="9962433" y="2529804"/>
            <a:ext cx="1724394" cy="18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rtl="0"/>
            <a:r>
              <a:rPr lang="en-GB"/>
              <a:t>Nov, 20YY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1182FFC2-5425-4688-B728-F2248AC174BD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 rtlCol="0"/>
          <a:lstStyle/>
          <a:p>
            <a:pPr rtl="0"/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DEC</a:t>
            </a:r>
          </a:p>
        </p:txBody>
      </p:sp>
      <p:grpSp>
        <p:nvGrpSpPr>
          <p:cNvPr id="33" name="Group 32" title="Timeline Month Lines">
            <a:extLst>
              <a:ext uri="{FF2B5EF4-FFF2-40B4-BE49-F238E27FC236}">
                <a16:creationId xmlns:a16="http://schemas.microsoft.com/office/drawing/2014/main" id="{AFD09076-D1F6-4F08-8939-1F1577E5A1AC}"/>
              </a:ext>
            </a:extLst>
          </p:cNvPr>
          <p:cNvGrpSpPr/>
          <p:nvPr/>
        </p:nvGrpSpPr>
        <p:grpSpPr>
          <a:xfrm>
            <a:off x="620712" y="3799174"/>
            <a:ext cx="10856346" cy="173951"/>
            <a:chOff x="620712" y="3799174"/>
            <a:chExt cx="10856346" cy="173951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851F931-A22B-44AA-B078-8F13276740C5}"/>
                </a:ext>
              </a:extLst>
            </p:cNvPr>
            <p:cNvCxnSpPr>
              <a:stCxn id="6" idx="2"/>
              <a:endCxn id="5" idx="0"/>
            </p:cNvCxnSpPr>
            <p:nvPr/>
          </p:nvCxnSpPr>
          <p:spPr>
            <a:xfrm>
              <a:off x="620712" y="3799174"/>
              <a:ext cx="1" cy="173951"/>
            </a:xfrm>
            <a:prstGeom prst="line">
              <a:avLst/>
            </a:prstGeom>
            <a:ln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53A16F3-2319-4900-94E3-2D1EE11FE250}"/>
                </a:ext>
              </a:extLst>
            </p:cNvPr>
            <p:cNvCxnSpPr/>
            <p:nvPr/>
          </p:nvCxnSpPr>
          <p:spPr>
            <a:xfrm>
              <a:off x="1092727" y="3799174"/>
              <a:ext cx="1" cy="154901"/>
            </a:xfrm>
            <a:prstGeom prst="line">
              <a:avLst/>
            </a:prstGeom>
            <a:ln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4FC807E-B2A8-4953-AA5C-6D49F5FE3128}"/>
                </a:ext>
              </a:extLst>
            </p:cNvPr>
            <p:cNvCxnSpPr/>
            <p:nvPr/>
          </p:nvCxnSpPr>
          <p:spPr>
            <a:xfrm>
              <a:off x="1564742" y="3799174"/>
              <a:ext cx="1" cy="154901"/>
            </a:xfrm>
            <a:prstGeom prst="line">
              <a:avLst/>
            </a:prstGeom>
            <a:ln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2129982-9661-4201-A7A9-D830435CAF7C}"/>
                </a:ext>
              </a:extLst>
            </p:cNvPr>
            <p:cNvCxnSpPr/>
            <p:nvPr/>
          </p:nvCxnSpPr>
          <p:spPr>
            <a:xfrm>
              <a:off x="2036757" y="3799174"/>
              <a:ext cx="1" cy="154901"/>
            </a:xfrm>
            <a:prstGeom prst="line">
              <a:avLst/>
            </a:prstGeom>
            <a:ln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EC9CA8C-382D-4780-857E-7923D6612296}"/>
                </a:ext>
              </a:extLst>
            </p:cNvPr>
            <p:cNvCxnSpPr/>
            <p:nvPr/>
          </p:nvCxnSpPr>
          <p:spPr>
            <a:xfrm>
              <a:off x="2508772" y="3799174"/>
              <a:ext cx="1" cy="154901"/>
            </a:xfrm>
            <a:prstGeom prst="line">
              <a:avLst/>
            </a:prstGeom>
            <a:ln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5124F5F-0D19-4683-ABFD-3276BD8C0D2A}"/>
                </a:ext>
              </a:extLst>
            </p:cNvPr>
            <p:cNvCxnSpPr/>
            <p:nvPr/>
          </p:nvCxnSpPr>
          <p:spPr>
            <a:xfrm>
              <a:off x="2980787" y="3799174"/>
              <a:ext cx="1" cy="154901"/>
            </a:xfrm>
            <a:prstGeom prst="line">
              <a:avLst/>
            </a:prstGeom>
            <a:ln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3740EF7-5BAA-4406-9463-F2DBFE3F1764}"/>
                </a:ext>
              </a:extLst>
            </p:cNvPr>
            <p:cNvCxnSpPr/>
            <p:nvPr/>
          </p:nvCxnSpPr>
          <p:spPr>
            <a:xfrm>
              <a:off x="3452802" y="3799174"/>
              <a:ext cx="1" cy="154901"/>
            </a:xfrm>
            <a:prstGeom prst="line">
              <a:avLst/>
            </a:prstGeom>
            <a:ln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E722C75-9D4B-4ACF-8624-346EBA52AB0C}"/>
                </a:ext>
              </a:extLst>
            </p:cNvPr>
            <p:cNvCxnSpPr/>
            <p:nvPr/>
          </p:nvCxnSpPr>
          <p:spPr>
            <a:xfrm>
              <a:off x="3924817" y="3799174"/>
              <a:ext cx="1" cy="154901"/>
            </a:xfrm>
            <a:prstGeom prst="line">
              <a:avLst/>
            </a:prstGeom>
            <a:ln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D341D20-3335-4187-B094-E72F119FBFA6}"/>
                </a:ext>
              </a:extLst>
            </p:cNvPr>
            <p:cNvCxnSpPr/>
            <p:nvPr/>
          </p:nvCxnSpPr>
          <p:spPr>
            <a:xfrm>
              <a:off x="4396832" y="3799174"/>
              <a:ext cx="1" cy="154901"/>
            </a:xfrm>
            <a:prstGeom prst="line">
              <a:avLst/>
            </a:prstGeom>
            <a:ln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BA093FB-4616-49E8-A8CB-7A95CC81F7BF}"/>
                </a:ext>
              </a:extLst>
            </p:cNvPr>
            <p:cNvCxnSpPr/>
            <p:nvPr/>
          </p:nvCxnSpPr>
          <p:spPr>
            <a:xfrm>
              <a:off x="4868847" y="3799174"/>
              <a:ext cx="1" cy="154901"/>
            </a:xfrm>
            <a:prstGeom prst="line">
              <a:avLst/>
            </a:prstGeom>
            <a:ln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237583E-E0FF-431F-AEFC-A3E007B41FEF}"/>
                </a:ext>
              </a:extLst>
            </p:cNvPr>
            <p:cNvCxnSpPr/>
            <p:nvPr/>
          </p:nvCxnSpPr>
          <p:spPr>
            <a:xfrm>
              <a:off x="5340862" y="3799174"/>
              <a:ext cx="1" cy="154901"/>
            </a:xfrm>
            <a:prstGeom prst="line">
              <a:avLst/>
            </a:prstGeom>
            <a:ln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8CC9F1D-9948-435E-B101-CE530C3C415D}"/>
                </a:ext>
              </a:extLst>
            </p:cNvPr>
            <p:cNvCxnSpPr/>
            <p:nvPr/>
          </p:nvCxnSpPr>
          <p:spPr>
            <a:xfrm>
              <a:off x="5812877" y="3799174"/>
              <a:ext cx="1" cy="154901"/>
            </a:xfrm>
            <a:prstGeom prst="line">
              <a:avLst/>
            </a:prstGeom>
            <a:ln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DED2865-67EC-4583-B0BC-2A7549CA14FE}"/>
                </a:ext>
              </a:extLst>
            </p:cNvPr>
            <p:cNvCxnSpPr/>
            <p:nvPr/>
          </p:nvCxnSpPr>
          <p:spPr>
            <a:xfrm>
              <a:off x="6284892" y="3799174"/>
              <a:ext cx="1" cy="154901"/>
            </a:xfrm>
            <a:prstGeom prst="line">
              <a:avLst/>
            </a:prstGeom>
            <a:ln w="3175"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8E72E4E-F5B7-469D-9C2A-54960B3814DA}"/>
                </a:ext>
              </a:extLst>
            </p:cNvPr>
            <p:cNvCxnSpPr/>
            <p:nvPr/>
          </p:nvCxnSpPr>
          <p:spPr>
            <a:xfrm>
              <a:off x="6756907" y="3799174"/>
              <a:ext cx="1" cy="154901"/>
            </a:xfrm>
            <a:prstGeom prst="line">
              <a:avLst/>
            </a:prstGeom>
            <a:ln w="3175"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2A5CFE2-8B3A-4FE1-B4D5-A3C1CDD0D60B}"/>
                </a:ext>
              </a:extLst>
            </p:cNvPr>
            <p:cNvCxnSpPr/>
            <p:nvPr/>
          </p:nvCxnSpPr>
          <p:spPr>
            <a:xfrm>
              <a:off x="7228922" y="3799174"/>
              <a:ext cx="1" cy="154901"/>
            </a:xfrm>
            <a:prstGeom prst="line">
              <a:avLst/>
            </a:prstGeom>
            <a:ln w="3175"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8945B65-A1FD-4893-8E5B-694EBE6ABE48}"/>
                </a:ext>
              </a:extLst>
            </p:cNvPr>
            <p:cNvCxnSpPr/>
            <p:nvPr/>
          </p:nvCxnSpPr>
          <p:spPr>
            <a:xfrm>
              <a:off x="7700937" y="3799174"/>
              <a:ext cx="1" cy="154901"/>
            </a:xfrm>
            <a:prstGeom prst="line">
              <a:avLst/>
            </a:prstGeom>
            <a:ln w="3175"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9559BBA-B1D3-41F3-BCBE-CB4BB933EEA0}"/>
                </a:ext>
              </a:extLst>
            </p:cNvPr>
            <p:cNvCxnSpPr/>
            <p:nvPr/>
          </p:nvCxnSpPr>
          <p:spPr>
            <a:xfrm>
              <a:off x="8172952" y="3799174"/>
              <a:ext cx="1" cy="154901"/>
            </a:xfrm>
            <a:prstGeom prst="line">
              <a:avLst/>
            </a:prstGeom>
            <a:ln w="3175"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3F8D889-DFE8-4946-8A9F-E89EBA86CE55}"/>
                </a:ext>
              </a:extLst>
            </p:cNvPr>
            <p:cNvCxnSpPr/>
            <p:nvPr/>
          </p:nvCxnSpPr>
          <p:spPr>
            <a:xfrm>
              <a:off x="8644967" y="3799174"/>
              <a:ext cx="1" cy="154901"/>
            </a:xfrm>
            <a:prstGeom prst="line">
              <a:avLst/>
            </a:prstGeom>
            <a:ln w="3175"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99FC3E1-760C-485D-A894-659E36DBFBA0}"/>
                </a:ext>
              </a:extLst>
            </p:cNvPr>
            <p:cNvCxnSpPr/>
            <p:nvPr/>
          </p:nvCxnSpPr>
          <p:spPr>
            <a:xfrm>
              <a:off x="9116982" y="3799174"/>
              <a:ext cx="1" cy="154901"/>
            </a:xfrm>
            <a:prstGeom prst="line">
              <a:avLst/>
            </a:prstGeom>
            <a:ln w="3175"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C2AD8BF-2DAB-46F3-9334-006C0E601416}"/>
                </a:ext>
              </a:extLst>
            </p:cNvPr>
            <p:cNvCxnSpPr/>
            <p:nvPr/>
          </p:nvCxnSpPr>
          <p:spPr>
            <a:xfrm>
              <a:off x="9588997" y="3799174"/>
              <a:ext cx="1" cy="154901"/>
            </a:xfrm>
            <a:prstGeom prst="line">
              <a:avLst/>
            </a:prstGeom>
            <a:ln w="3175"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3ECD0E7-AEC7-4FC2-AD8C-FD1309F9C4A9}"/>
                </a:ext>
              </a:extLst>
            </p:cNvPr>
            <p:cNvCxnSpPr/>
            <p:nvPr/>
          </p:nvCxnSpPr>
          <p:spPr>
            <a:xfrm>
              <a:off x="10061012" y="3799174"/>
              <a:ext cx="1" cy="154901"/>
            </a:xfrm>
            <a:prstGeom prst="line">
              <a:avLst/>
            </a:prstGeom>
            <a:ln w="3175"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7C5386D-5D43-4282-AB46-61FD65332554}"/>
                </a:ext>
              </a:extLst>
            </p:cNvPr>
            <p:cNvCxnSpPr/>
            <p:nvPr/>
          </p:nvCxnSpPr>
          <p:spPr>
            <a:xfrm>
              <a:off x="10533027" y="3799174"/>
              <a:ext cx="1" cy="154901"/>
            </a:xfrm>
            <a:prstGeom prst="line">
              <a:avLst/>
            </a:prstGeom>
            <a:ln w="3175"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0974A3F-6B41-4413-8B89-13F538C736F8}"/>
                </a:ext>
              </a:extLst>
            </p:cNvPr>
            <p:cNvCxnSpPr/>
            <p:nvPr/>
          </p:nvCxnSpPr>
          <p:spPr>
            <a:xfrm>
              <a:off x="11005042" y="3799174"/>
              <a:ext cx="1" cy="154901"/>
            </a:xfrm>
            <a:prstGeom prst="line">
              <a:avLst/>
            </a:prstGeom>
            <a:ln w="3175"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ABC7720-8A37-473F-B4FC-E67552008163}"/>
                </a:ext>
              </a:extLst>
            </p:cNvPr>
            <p:cNvCxnSpPr/>
            <p:nvPr/>
          </p:nvCxnSpPr>
          <p:spPr>
            <a:xfrm>
              <a:off x="11477057" y="3799174"/>
              <a:ext cx="1" cy="154901"/>
            </a:xfrm>
            <a:prstGeom prst="line">
              <a:avLst/>
            </a:prstGeom>
            <a:ln w="3175"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9B9F8F-4732-4438-9D9E-2501EE5F08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n-GB" smtClean="0"/>
              <a:pPr rtl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042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1FA10-2775-487B-B727-772179D8F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Financials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5CEDA25-1E94-4CF9-B6CD-A1094EDD7B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118157"/>
              </p:ext>
            </p:extLst>
          </p:nvPr>
        </p:nvGraphicFramePr>
        <p:xfrm>
          <a:off x="431800" y="1124680"/>
          <a:ext cx="11340000" cy="466619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268000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2839914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2839914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2839914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552258">
                  <a:extLst>
                    <a:ext uri="{9D8B030D-6E8A-4147-A177-3AD203B41FA5}">
                      <a16:colId xmlns:a16="http://schemas.microsoft.com/office/drawing/2014/main" val="1944590475"/>
                    </a:ext>
                  </a:extLst>
                </a:gridCol>
              </a:tblGrid>
              <a:tr h="293897">
                <a:tc>
                  <a:txBody>
                    <a:bodyPr/>
                    <a:lstStyle/>
                    <a:p>
                      <a:pPr algn="l" rtl="0" fontAlgn="b"/>
                      <a:endParaRPr lang="en-GB" sz="1400" b="0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400" b="1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Year 1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400" b="1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Year 2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400" b="1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Year 3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GB" sz="1400" b="0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305012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Detailers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160,000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GB" sz="1400" b="0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305012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Users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1,600,000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GB" sz="1400" b="0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305012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Sales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4,000,000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16,000,000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GB" sz="1400" b="0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305012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Average Price per Sale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75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80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90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GB" sz="1400" b="0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305012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Revenue @ 15%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5,625,000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48,000,000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216,000,000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GB" sz="1400" b="0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  <a:tr h="305012">
                <a:tc>
                  <a:txBody>
                    <a:bodyPr/>
                    <a:lstStyle/>
                    <a:p>
                      <a:pPr marL="171450" indent="-171450" algn="l" rtl="0" fontAlgn="b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Cost of revenue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GB" sz="1400" b="0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520710"/>
                  </a:ext>
                </a:extLst>
              </a:tr>
              <a:tr h="305012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Gross Profit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400" b="1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5,625,000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400" b="1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48,000,000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400" b="1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216,000,000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GB" sz="1400" b="0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742177"/>
                  </a:ext>
                </a:extLst>
              </a:tr>
              <a:tr h="305012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Expenses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GB" sz="1400" b="0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GB" sz="1400" b="0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GB" sz="1400" b="0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GB" sz="1400" b="0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649893"/>
                  </a:ext>
                </a:extLst>
              </a:tr>
              <a:tr h="305012">
                <a:tc>
                  <a:txBody>
                    <a:bodyPr/>
                    <a:lstStyle/>
                    <a:p>
                      <a:pPr marL="171450" indent="-171450" algn="l" rtl="0" fontAlgn="b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Sales &amp; Marketing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5,062,500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38,400,000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151,200,000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70%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679637"/>
                  </a:ext>
                </a:extLst>
              </a:tr>
              <a:tr h="305012">
                <a:tc>
                  <a:txBody>
                    <a:bodyPr/>
                    <a:lstStyle/>
                    <a:p>
                      <a:pPr marL="171450" indent="-171450" algn="l" rtl="0" fontAlgn="b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Customer Service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1,687,500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9,600,000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21,600,000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10%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003364"/>
                  </a:ext>
                </a:extLst>
              </a:tr>
              <a:tr h="305012">
                <a:tc>
                  <a:txBody>
                    <a:bodyPr/>
                    <a:lstStyle/>
                    <a:p>
                      <a:pPr marL="171450" indent="-171450" algn="l" rtl="0" fontAlgn="b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Product Development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562,500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2,400,000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10,800,000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552400"/>
                  </a:ext>
                </a:extLst>
              </a:tr>
              <a:tr h="305012">
                <a:tc>
                  <a:txBody>
                    <a:bodyPr/>
                    <a:lstStyle/>
                    <a:p>
                      <a:pPr marL="171450" indent="-171450" algn="l" rtl="0" fontAlgn="b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Research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281,250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2,400,000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4,320,000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338634"/>
                  </a:ext>
                </a:extLst>
              </a:tr>
              <a:tr h="305012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Total Expenses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400" b="1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7,593,750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400" b="1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52,800,000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400" b="1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187,920,000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GB" sz="1400" b="0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785602"/>
                  </a:ext>
                </a:extLst>
              </a:tr>
              <a:tr h="382065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EBIT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2000" b="1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-1,968,750</a:t>
                      </a:r>
                    </a:p>
                  </a:txBody>
                  <a:tcPr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2000" b="1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-4,800,000</a:t>
                      </a:r>
                    </a:p>
                  </a:txBody>
                  <a:tcPr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2000" b="1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28,080,000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13%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95935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A3C8A8-A96E-4C3C-B900-3F4964389B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097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53133509-20D5-4185-9C05-B1A80E60C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The Team</a:t>
            </a:r>
          </a:p>
        </p:txBody>
      </p:sp>
      <p:pic>
        <p:nvPicPr>
          <p:cNvPr id="51" name="Picture Placeholder 50" descr="Placeholder Picture">
            <a:extLst>
              <a:ext uri="{FF2B5EF4-FFF2-40B4-BE49-F238E27FC236}">
                <a16:creationId xmlns:a16="http://schemas.microsoft.com/office/drawing/2014/main" id="{341CEE26-1963-4695-9881-9604CFB71434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9FC8EAF-12D9-4977-A7FE-6F695F147E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n-GB"/>
              <a:t>Allan</a:t>
            </a:r>
            <a:br>
              <a:rPr lang="en-GB"/>
            </a:br>
            <a:r>
              <a:rPr lang="en-GB"/>
              <a:t>Mattsson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12D96159-C0B2-4669-9AF2-DD3F2FBD87C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/>
          <a:p>
            <a:pPr rtl="0"/>
            <a:r>
              <a:rPr lang="en-GB"/>
              <a:t>COO</a:t>
            </a:r>
          </a:p>
        </p:txBody>
      </p:sp>
      <p:cxnSp>
        <p:nvCxnSpPr>
          <p:cNvPr id="39" name="Straight Connector 38" descr="First divider line on slide">
            <a:extLst>
              <a:ext uri="{FF2B5EF4-FFF2-40B4-BE49-F238E27FC236}">
                <a16:creationId xmlns:a16="http://schemas.microsoft.com/office/drawing/2014/main" id="{078DBC46-DC34-48E5-BBE3-9F20AB56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285956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Placeholder 52" descr="A person standing in a room&#10;&#10;Description generated with very high confidence">
            <a:extLst>
              <a:ext uri="{FF2B5EF4-FFF2-40B4-BE49-F238E27FC236}">
                <a16:creationId xmlns:a16="http://schemas.microsoft.com/office/drawing/2014/main" id="{1E9B4CEF-BF9B-4601-8DF1-55C239F0821E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088C844-F0EB-4BFF-8CA0-174E0694F2A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340112" y="3926335"/>
            <a:ext cx="1800000" cy="504000"/>
          </a:xfrm>
        </p:spPr>
        <p:txBody>
          <a:bodyPr rtlCol="0"/>
          <a:lstStyle/>
          <a:p>
            <a:pPr rtl="0"/>
            <a:r>
              <a:rPr lang="en-GB"/>
              <a:t>Mira</a:t>
            </a:r>
            <a:br>
              <a:rPr lang="en-GB"/>
            </a:br>
            <a:r>
              <a:rPr lang="en-GB"/>
              <a:t>Karlsson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0E750D4C-962C-46B5-9F4D-AC491B64B3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en-GB"/>
              <a:t>COB</a:t>
            </a:r>
          </a:p>
        </p:txBody>
      </p:sp>
      <p:cxnSp>
        <p:nvCxnSpPr>
          <p:cNvPr id="40" name="Straight Connector 39" descr="Second divider line on slide">
            <a:extLst>
              <a:ext uri="{FF2B5EF4-FFF2-40B4-BE49-F238E27FC236}">
                <a16:creationId xmlns:a16="http://schemas.microsoft.com/office/drawing/2014/main" id="{57D2FD2B-650B-4B33-9DC9-EB31F82F2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194268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Placeholder 54" descr="A person holding a sign&#10;&#10;Description generated with very high confidence">
            <a:extLst>
              <a:ext uri="{FF2B5EF4-FFF2-40B4-BE49-F238E27FC236}">
                <a16:creationId xmlns:a16="http://schemas.microsoft.com/office/drawing/2014/main" id="{14FB4CC4-83B3-4ADC-B42C-B63F4C89C3D2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3714" y="2160704"/>
            <a:ext cx="1229425" cy="1229425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2C65BA6-0A07-418E-8089-116A6F7B508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48424" y="3926335"/>
            <a:ext cx="1800000" cy="504000"/>
          </a:xfrm>
        </p:spPr>
        <p:txBody>
          <a:bodyPr rtlCol="0"/>
          <a:lstStyle/>
          <a:p>
            <a:pPr rtl="0"/>
            <a:r>
              <a:rPr lang="en-GB" dirty="0"/>
              <a:t>Victoria Lindqvist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3ACBC25-CDFD-40A5-9FF1-6FCE6F18D1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en-GB"/>
              <a:t>CFO</a:t>
            </a:r>
          </a:p>
        </p:txBody>
      </p:sp>
      <p:cxnSp>
        <p:nvCxnSpPr>
          <p:cNvPr id="41" name="Straight Connector 40" descr="Third divider line on slide">
            <a:extLst>
              <a:ext uri="{FF2B5EF4-FFF2-40B4-BE49-F238E27FC236}">
                <a16:creationId xmlns:a16="http://schemas.microsoft.com/office/drawing/2014/main" id="{9CDA13B4-C0CC-425B-B570-F7F7B5BC5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102580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Placeholder 56" descr="A group of people looking at a computer&#10;&#10;Description generated with very high confidence">
            <a:extLst>
              <a:ext uri="{FF2B5EF4-FFF2-40B4-BE49-F238E27FC236}">
                <a16:creationId xmlns:a16="http://schemas.microsoft.com/office/drawing/2014/main" id="{8146EA2C-9EA2-4418-9C07-E2D4CA16514C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42075" y="2160588"/>
            <a:ext cx="1228725" cy="1230312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E692331-F90F-4526-B350-A68E31A240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56736" y="3926335"/>
            <a:ext cx="1800000" cy="504000"/>
          </a:xfrm>
        </p:spPr>
        <p:txBody>
          <a:bodyPr rtlCol="0"/>
          <a:lstStyle/>
          <a:p>
            <a:pPr rtl="0"/>
            <a:r>
              <a:rPr lang="en-GB"/>
              <a:t>August</a:t>
            </a:r>
            <a:br>
              <a:rPr lang="en-GB"/>
            </a:br>
            <a:r>
              <a:rPr lang="en-GB"/>
              <a:t>Bergqvist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10F237AA-E0DD-411E-9819-EFF84C2211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en-GB"/>
              <a:t>Head of Operations</a:t>
            </a:r>
          </a:p>
        </p:txBody>
      </p:sp>
      <p:cxnSp>
        <p:nvCxnSpPr>
          <p:cNvPr id="42" name="Straight Connector 41" descr="Fourth divider line on slide">
            <a:extLst>
              <a:ext uri="{FF2B5EF4-FFF2-40B4-BE49-F238E27FC236}">
                <a16:creationId xmlns:a16="http://schemas.microsoft.com/office/drawing/2014/main" id="{61D2B2CE-528D-4592-97F6-FDDE868DA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10892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Placeholder 58" descr="A person looking at a computer&#10;&#10;Description generated with very high confidence">
            <a:extLst>
              <a:ext uri="{FF2B5EF4-FFF2-40B4-BE49-F238E27FC236}">
                <a16:creationId xmlns:a16="http://schemas.microsoft.com/office/drawing/2014/main" id="{3BDC369E-7FA3-4096-99C0-52610652A8B9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F29E69C-F48A-41B5-B9E4-958A5AD30AE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065048" y="3926335"/>
            <a:ext cx="1800000" cy="504000"/>
          </a:xfrm>
        </p:spPr>
        <p:txBody>
          <a:bodyPr rtlCol="0"/>
          <a:lstStyle/>
          <a:p>
            <a:pPr rtl="0"/>
            <a:r>
              <a:rPr lang="en-GB"/>
              <a:t>Ian</a:t>
            </a:r>
            <a:br>
              <a:rPr lang="en-GB"/>
            </a:br>
            <a:r>
              <a:rPr lang="en-GB"/>
              <a:t>Hansson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11456BB4-8D7B-4A7A-ADA1-0D541BE17F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en-GB"/>
              <a:t>Head of Technical</a:t>
            </a:r>
          </a:p>
        </p:txBody>
      </p:sp>
      <p:cxnSp>
        <p:nvCxnSpPr>
          <p:cNvPr id="43" name="Straight Connector 42" descr="Fifth divider line on slide">
            <a:extLst>
              <a:ext uri="{FF2B5EF4-FFF2-40B4-BE49-F238E27FC236}">
                <a16:creationId xmlns:a16="http://schemas.microsoft.com/office/drawing/2014/main" id="{A3199775-1577-4D29-AF4F-D96D26CA74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919204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Placeholder 60" descr="A group of people posing for the camera&#10;&#10;Description generated with very high confidence">
            <a:extLst>
              <a:ext uri="{FF2B5EF4-FFF2-40B4-BE49-F238E27FC236}">
                <a16:creationId xmlns:a16="http://schemas.microsoft.com/office/drawing/2014/main" id="{801D0AA4-D5F8-479D-9059-07CCA5689B97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58651" y="2160704"/>
            <a:ext cx="1229425" cy="1229425"/>
          </a:xfrm>
        </p:spPr>
      </p:pic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CA4DC1A4-E270-4CBE-9F55-694275572E9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973363" y="3925888"/>
            <a:ext cx="1800000" cy="504825"/>
          </a:xfrm>
        </p:spPr>
        <p:txBody>
          <a:bodyPr rtlCol="0"/>
          <a:lstStyle/>
          <a:p>
            <a:pPr rtl="0"/>
            <a:r>
              <a:rPr lang="en-GB"/>
              <a:t>Angelica</a:t>
            </a:r>
            <a:br>
              <a:rPr lang="en-GB"/>
            </a:br>
            <a:r>
              <a:rPr lang="en-GB"/>
              <a:t>Astrom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8DAD14CA-6353-42A9-AA28-8504463C8F4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 rtlCol="0"/>
          <a:lstStyle/>
          <a:p>
            <a:pPr rtl="0"/>
            <a:r>
              <a:rPr lang="en-GB" sz="1600"/>
              <a:t>Creative Director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76A69D-5C10-4FB6-A2D5-E9C0D9195E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792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49E91-9331-4D7D-9534-00A6BAB64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Funding</a:t>
            </a:r>
          </a:p>
        </p:txBody>
      </p:sp>
      <p:grpSp>
        <p:nvGrpSpPr>
          <p:cNvPr id="10" name="Group 9" title="Fund Category (Grouped)">
            <a:extLst>
              <a:ext uri="{FF2B5EF4-FFF2-40B4-BE49-F238E27FC236}">
                <a16:creationId xmlns:a16="http://schemas.microsoft.com/office/drawing/2014/main" id="{7991DB0A-528C-4F75-B29F-30E8300DA02C}"/>
              </a:ext>
            </a:extLst>
          </p:cNvPr>
          <p:cNvGrpSpPr/>
          <p:nvPr/>
        </p:nvGrpSpPr>
        <p:grpSpPr>
          <a:xfrm>
            <a:off x="635303" y="1497049"/>
            <a:ext cx="2456706" cy="1634164"/>
            <a:chOff x="635303" y="993330"/>
            <a:chExt cx="2456706" cy="1634164"/>
          </a:xfrm>
        </p:grpSpPr>
        <p:pic>
          <p:nvPicPr>
            <p:cNvPr id="14" name="Graphic 13" descr="Network" title="Placeholder Icon">
              <a:extLst>
                <a:ext uri="{FF2B5EF4-FFF2-40B4-BE49-F238E27FC236}">
                  <a16:creationId xmlns:a16="http://schemas.microsoft.com/office/drawing/2014/main" id="{18424AB1-887D-4FB3-BE95-50D84780E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75854" y="993330"/>
              <a:ext cx="516155" cy="516155"/>
            </a:xfrm>
            <a:prstGeom prst="rect">
              <a:avLst/>
            </a:prstGeom>
          </p:spPr>
        </p:pic>
        <p:sp>
          <p:nvSpPr>
            <p:cNvPr id="12" name="Text Placeholder 80">
              <a:extLst>
                <a:ext uri="{FF2B5EF4-FFF2-40B4-BE49-F238E27FC236}">
                  <a16:creationId xmlns:a16="http://schemas.microsoft.com/office/drawing/2014/main" id="{90281C71-0600-4FA5-BF84-8F72BE03A85D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1504110"/>
              <a:ext cx="2391394" cy="272762"/>
            </a:xfrm>
            <a:prstGeom prst="rect">
              <a:avLst/>
            </a:prstGeom>
          </p:spPr>
          <p:txBody>
            <a:bodyPr lIns="0" tIns="0" rIns="0" bIns="0" rtlCol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rtl="0">
                <a:buNone/>
              </a:pPr>
              <a:r>
                <a: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 Category</a:t>
              </a:r>
            </a:p>
          </p:txBody>
        </p:sp>
        <p:sp>
          <p:nvSpPr>
            <p:cNvPr id="11" name="Text Placeholder 80">
              <a:extLst>
                <a:ext uri="{FF2B5EF4-FFF2-40B4-BE49-F238E27FC236}">
                  <a16:creationId xmlns:a16="http://schemas.microsoft.com/office/drawing/2014/main" id="{3BF28A40-3F44-4C6A-81B5-2161EEF431B8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1910839"/>
              <a:ext cx="2391394" cy="716655"/>
            </a:xfrm>
            <a:prstGeom prst="rect">
              <a:avLst/>
            </a:prstGeom>
          </p:spPr>
          <p:txBody>
            <a:bodyPr lIns="0" tIns="0" rIns="0" bIns="0" rtlCol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rtl="0">
                <a:buNone/>
              </a:pP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</a:t>
              </a:r>
              <a:r>
                <a:rPr lang="en-GB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dolor</a:t>
              </a: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sit </a:t>
              </a:r>
              <a:r>
                <a:rPr lang="en-GB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amet</a:t>
              </a: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en-GB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consectetuer</a:t>
              </a: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GB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adipiscing</a:t>
              </a: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emit</a:t>
              </a:r>
            </a:p>
          </p:txBody>
        </p:sp>
      </p:grpSp>
      <p:grpSp>
        <p:nvGrpSpPr>
          <p:cNvPr id="20" name="Group 19" title="Fund Category (Grouped)">
            <a:extLst>
              <a:ext uri="{FF2B5EF4-FFF2-40B4-BE49-F238E27FC236}">
                <a16:creationId xmlns:a16="http://schemas.microsoft.com/office/drawing/2014/main" id="{9E1D0716-8092-4CF7-A12E-F1BCC99E89C3}"/>
              </a:ext>
            </a:extLst>
          </p:cNvPr>
          <p:cNvGrpSpPr/>
          <p:nvPr/>
        </p:nvGrpSpPr>
        <p:grpSpPr>
          <a:xfrm>
            <a:off x="695631" y="3927174"/>
            <a:ext cx="2439313" cy="1773976"/>
            <a:chOff x="635303" y="2759296"/>
            <a:chExt cx="2439313" cy="1773976"/>
          </a:xfrm>
        </p:grpSpPr>
        <p:pic>
          <p:nvPicPr>
            <p:cNvPr id="24" name="Graphic 23" descr="Newspaper" title="Placeholder Icon">
              <a:extLst>
                <a:ext uri="{FF2B5EF4-FFF2-40B4-BE49-F238E27FC236}">
                  <a16:creationId xmlns:a16="http://schemas.microsoft.com/office/drawing/2014/main" id="{87FF2375-B49A-4319-B4DC-3C80BAD9B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58461" y="2759296"/>
              <a:ext cx="516155" cy="516155"/>
            </a:xfrm>
            <a:prstGeom prst="rect">
              <a:avLst/>
            </a:prstGeom>
          </p:spPr>
        </p:pic>
        <p:sp>
          <p:nvSpPr>
            <p:cNvPr id="22" name="Text Placeholder 80">
              <a:extLst>
                <a:ext uri="{FF2B5EF4-FFF2-40B4-BE49-F238E27FC236}">
                  <a16:creationId xmlns:a16="http://schemas.microsoft.com/office/drawing/2014/main" id="{84749242-C662-4254-B6A3-246DC1FF6808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3409888"/>
              <a:ext cx="2391394" cy="272762"/>
            </a:xfrm>
            <a:prstGeom prst="rect">
              <a:avLst/>
            </a:prstGeom>
          </p:spPr>
          <p:txBody>
            <a:bodyPr lIns="0" tIns="0" rIns="0" bIns="0" rtlCol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rtl="0">
                <a:buNone/>
              </a:pPr>
              <a:r>
                <a: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 Category</a:t>
              </a:r>
            </a:p>
          </p:txBody>
        </p:sp>
        <p:sp>
          <p:nvSpPr>
            <p:cNvPr id="21" name="Text Placeholder 80">
              <a:extLst>
                <a:ext uri="{FF2B5EF4-FFF2-40B4-BE49-F238E27FC236}">
                  <a16:creationId xmlns:a16="http://schemas.microsoft.com/office/drawing/2014/main" id="{C3483C53-05C7-41D1-985C-79B44C4DB3B7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3816617"/>
              <a:ext cx="2391394" cy="716655"/>
            </a:xfrm>
            <a:prstGeom prst="rect">
              <a:avLst/>
            </a:prstGeom>
          </p:spPr>
          <p:txBody>
            <a:bodyPr lIns="0" tIns="0" rIns="0" bIns="0" rtlCol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rtl="0">
                <a:buNone/>
              </a:pP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</a:t>
              </a:r>
              <a:r>
                <a:rPr lang="en-GB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dolor</a:t>
              </a: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sit </a:t>
              </a:r>
              <a:r>
                <a:rPr lang="en-GB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amet</a:t>
              </a: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en-GB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consectetuer</a:t>
              </a: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GB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adipiscing</a:t>
              </a: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GB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elit</a:t>
              </a:r>
              <a:endPara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4" name="Chart 3" title="Funding Chart">
            <a:extLst>
              <a:ext uri="{FF2B5EF4-FFF2-40B4-BE49-F238E27FC236}">
                <a16:creationId xmlns:a16="http://schemas.microsoft.com/office/drawing/2014/main" id="{1ABE75E8-2998-4AD8-8098-39EDE88A00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9832106"/>
              </p:ext>
            </p:extLst>
          </p:nvPr>
        </p:nvGraphicFramePr>
        <p:xfrm>
          <a:off x="3122536" y="1030514"/>
          <a:ext cx="5946928" cy="5334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pSp>
        <p:nvGrpSpPr>
          <p:cNvPr id="25" name="Group 24" title="Fund Category (Grouped)">
            <a:extLst>
              <a:ext uri="{FF2B5EF4-FFF2-40B4-BE49-F238E27FC236}">
                <a16:creationId xmlns:a16="http://schemas.microsoft.com/office/drawing/2014/main" id="{C08AEB7B-A2ED-4C07-8C5A-156DA6D715BE}"/>
              </a:ext>
            </a:extLst>
          </p:cNvPr>
          <p:cNvGrpSpPr/>
          <p:nvPr/>
        </p:nvGrpSpPr>
        <p:grpSpPr>
          <a:xfrm>
            <a:off x="8881417" y="1497049"/>
            <a:ext cx="2497783" cy="1962347"/>
            <a:chOff x="8881417" y="2258575"/>
            <a:chExt cx="2497783" cy="1962347"/>
          </a:xfrm>
        </p:grpSpPr>
        <p:pic>
          <p:nvPicPr>
            <p:cNvPr id="29" name="Graphic 28" descr="Icon Placeholder">
              <a:extLst>
                <a:ext uri="{FF2B5EF4-FFF2-40B4-BE49-F238E27FC236}">
                  <a16:creationId xmlns:a16="http://schemas.microsoft.com/office/drawing/2014/main" id="{E0E3C227-EFA0-47A9-BAEC-A3B06FCAF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81417" y="2258575"/>
              <a:ext cx="567771" cy="567771"/>
            </a:xfrm>
            <a:prstGeom prst="rect">
              <a:avLst/>
            </a:prstGeom>
          </p:spPr>
        </p:pic>
        <p:sp>
          <p:nvSpPr>
            <p:cNvPr id="27" name="Text Placeholder 80">
              <a:extLst>
                <a:ext uri="{FF2B5EF4-FFF2-40B4-BE49-F238E27FC236}">
                  <a16:creationId xmlns:a16="http://schemas.microsoft.com/office/drawing/2014/main" id="{E691EA48-9FD0-4A91-A269-A8156DBAA8A1}"/>
                </a:ext>
              </a:extLst>
            </p:cNvPr>
            <p:cNvSpPr txBox="1">
              <a:spLocks/>
            </p:cNvSpPr>
            <p:nvPr/>
          </p:nvSpPr>
          <p:spPr>
            <a:xfrm>
              <a:off x="8967861" y="2909603"/>
              <a:ext cx="2391393" cy="272762"/>
            </a:xfrm>
            <a:prstGeom prst="rect">
              <a:avLst/>
            </a:prstGeom>
          </p:spPr>
          <p:txBody>
            <a:bodyPr lIns="0" tIns="0" rIns="0" bIns="0" rtlCol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rtl="0">
                <a:buNone/>
              </a:pPr>
              <a:r>
                <a: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 Category</a:t>
              </a:r>
            </a:p>
          </p:txBody>
        </p:sp>
        <p:sp>
          <p:nvSpPr>
            <p:cNvPr id="26" name="Text Placeholder 80">
              <a:extLst>
                <a:ext uri="{FF2B5EF4-FFF2-40B4-BE49-F238E27FC236}">
                  <a16:creationId xmlns:a16="http://schemas.microsoft.com/office/drawing/2014/main" id="{CF9BA5D5-8439-442E-A476-F8D139086D8D}"/>
                </a:ext>
              </a:extLst>
            </p:cNvPr>
            <p:cNvSpPr txBox="1">
              <a:spLocks/>
            </p:cNvSpPr>
            <p:nvPr/>
          </p:nvSpPr>
          <p:spPr>
            <a:xfrm>
              <a:off x="8987806" y="3316332"/>
              <a:ext cx="2391394" cy="904590"/>
            </a:xfrm>
            <a:prstGeom prst="rect">
              <a:avLst/>
            </a:prstGeom>
          </p:spPr>
          <p:txBody>
            <a:bodyPr lIns="0" tIns="0" rIns="0" bIns="0" rtlCol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rtl="0">
                <a:buNone/>
              </a:pP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</a:t>
              </a:r>
              <a:r>
                <a:rPr lang="en-GB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dolor</a:t>
              </a: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sit </a:t>
              </a:r>
              <a:r>
                <a:rPr lang="en-GB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amet</a:t>
              </a: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en-GB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consectetuer</a:t>
              </a: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GB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adipiscing</a:t>
              </a: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GB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elit</a:t>
              </a:r>
              <a:endPara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" name="Group 4" title="Fund Category (Grouped)">
            <a:extLst>
              <a:ext uri="{FF2B5EF4-FFF2-40B4-BE49-F238E27FC236}">
                <a16:creationId xmlns:a16="http://schemas.microsoft.com/office/drawing/2014/main" id="{9D2FFF25-64F0-47A5-BE16-964530465F5E}"/>
              </a:ext>
            </a:extLst>
          </p:cNvPr>
          <p:cNvGrpSpPr/>
          <p:nvPr/>
        </p:nvGrpSpPr>
        <p:grpSpPr>
          <a:xfrm>
            <a:off x="8881417" y="3927174"/>
            <a:ext cx="2497783" cy="1962347"/>
            <a:chOff x="8881417" y="2258575"/>
            <a:chExt cx="2497783" cy="1962347"/>
          </a:xfrm>
        </p:grpSpPr>
        <p:pic>
          <p:nvPicPr>
            <p:cNvPr id="9" name="Graphic 8" descr="Bullseye" title="Placeholder Icon">
              <a:extLst>
                <a:ext uri="{FF2B5EF4-FFF2-40B4-BE49-F238E27FC236}">
                  <a16:creationId xmlns:a16="http://schemas.microsoft.com/office/drawing/2014/main" id="{CE6069C6-95DD-4ED1-982A-DC78C0F4C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881417" y="2258575"/>
              <a:ext cx="567771" cy="567771"/>
            </a:xfrm>
            <a:prstGeom prst="rect">
              <a:avLst/>
            </a:prstGeom>
          </p:spPr>
        </p:pic>
        <p:sp>
          <p:nvSpPr>
            <p:cNvPr id="7" name="Text Placeholder 80">
              <a:extLst>
                <a:ext uri="{FF2B5EF4-FFF2-40B4-BE49-F238E27FC236}">
                  <a16:creationId xmlns:a16="http://schemas.microsoft.com/office/drawing/2014/main" id="{2ABA949D-514D-46F1-9EA0-0044B954A1B5}"/>
                </a:ext>
              </a:extLst>
            </p:cNvPr>
            <p:cNvSpPr txBox="1">
              <a:spLocks/>
            </p:cNvSpPr>
            <p:nvPr/>
          </p:nvSpPr>
          <p:spPr>
            <a:xfrm>
              <a:off x="8967861" y="2909603"/>
              <a:ext cx="2391393" cy="272762"/>
            </a:xfrm>
            <a:prstGeom prst="rect">
              <a:avLst/>
            </a:prstGeom>
          </p:spPr>
          <p:txBody>
            <a:bodyPr lIns="0" tIns="0" rIns="0" bIns="0" rtlCol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rtl="0">
                <a:buNone/>
              </a:pPr>
              <a:r>
                <a: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 Category</a:t>
              </a:r>
            </a:p>
          </p:txBody>
        </p:sp>
        <p:sp>
          <p:nvSpPr>
            <p:cNvPr id="6" name="Text Placeholder 80">
              <a:extLst>
                <a:ext uri="{FF2B5EF4-FFF2-40B4-BE49-F238E27FC236}">
                  <a16:creationId xmlns:a16="http://schemas.microsoft.com/office/drawing/2014/main" id="{A0FE60BC-B552-4E0C-A2F3-D99FDA7DA656}"/>
                </a:ext>
              </a:extLst>
            </p:cNvPr>
            <p:cNvSpPr txBox="1">
              <a:spLocks/>
            </p:cNvSpPr>
            <p:nvPr/>
          </p:nvSpPr>
          <p:spPr>
            <a:xfrm>
              <a:off x="8987806" y="3316332"/>
              <a:ext cx="2391394" cy="904590"/>
            </a:xfrm>
            <a:prstGeom prst="rect">
              <a:avLst/>
            </a:prstGeom>
          </p:spPr>
          <p:txBody>
            <a:bodyPr lIns="0" tIns="0" rIns="0" bIns="0" rtlCol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rtl="0">
                <a:buNone/>
              </a:pP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</a:t>
              </a:r>
              <a:r>
                <a:rPr lang="en-GB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dolor</a:t>
              </a: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sit </a:t>
              </a:r>
              <a:r>
                <a:rPr lang="en-GB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amet</a:t>
              </a: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en-GB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consectetuer</a:t>
              </a: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GB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adipiscing</a:t>
              </a: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GB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elit</a:t>
              </a:r>
              <a:endPara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08DE63-22D3-42B8-803D-E9D8BE04D5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3809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 picture containing rain, nature, sky, flying&#10;&#10;Description generated with high confidence">
            <a:extLst>
              <a:ext uri="{FF2B5EF4-FFF2-40B4-BE49-F238E27FC236}">
                <a16:creationId xmlns:a16="http://schemas.microsoft.com/office/drawing/2014/main" id="{EE75983F-2708-4C39-B331-8F594511A3F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000" y="86714"/>
            <a:ext cx="6009285" cy="397728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B1D87D-E475-451A-B36C-E4A4F6360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00" y="4063999"/>
            <a:ext cx="6012000" cy="863601"/>
          </a:xfrm>
        </p:spPr>
        <p:txBody>
          <a:bodyPr rtlCol="0"/>
          <a:lstStyle/>
          <a:p>
            <a:pPr rtl="0"/>
            <a:r>
              <a:rPr lang="en-GB"/>
              <a:t>About 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BE522-961D-4737-9715-127DB8A86E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 dirty="0"/>
              <a:t>We are social enterprise developing solution for companies to achieve net-neutral target by offering voluntary carbon credit token on Ethereum blockchain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45A1B7-8B88-4D90-983D-BAA2E9AAFFD3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64300" y="1152000"/>
            <a:ext cx="5307700" cy="4680000"/>
          </a:xfrm>
        </p:spPr>
        <p:txBody>
          <a:bodyPr rtlCol="0"/>
          <a:lstStyle/>
          <a:p>
            <a:pPr marL="0" indent="0" rtl="0">
              <a:buNone/>
            </a:pPr>
            <a:r>
              <a:rPr lang="en-GB" sz="4400" dirty="0"/>
              <a:t>Voluntary Carbon Markets </a:t>
            </a:r>
          </a:p>
          <a:p>
            <a:pPr marL="0" indent="0" rtl="0">
              <a:buNone/>
            </a:pPr>
            <a:r>
              <a:rPr lang="en-GB" dirty="0"/>
              <a:t>The VCM is a decentralized market where private actors voluntarily buy and sell carbon credits that represent certified removals or reductions of greenhouse gases (GHGs) in the atmosphere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GB" dirty="0"/>
          </a:p>
        </p:txBody>
      </p:sp>
      <p:grpSp>
        <p:nvGrpSpPr>
          <p:cNvPr id="46" name="Group 45" title="group of triangles">
            <a:extLst>
              <a:ext uri="{FF2B5EF4-FFF2-40B4-BE49-F238E27FC236}">
                <a16:creationId xmlns:a16="http://schemas.microsoft.com/office/drawing/2014/main" id="{62DF6AE8-6133-4C1E-91DD-755705ACF0F1}"/>
              </a:ext>
            </a:extLst>
          </p:cNvPr>
          <p:cNvGrpSpPr/>
          <p:nvPr/>
        </p:nvGrpSpPr>
        <p:grpSpPr>
          <a:xfrm>
            <a:off x="9862160" y="831132"/>
            <a:ext cx="1850209" cy="1915995"/>
            <a:chOff x="9862160" y="831132"/>
            <a:chExt cx="1850209" cy="1915995"/>
          </a:xfrm>
        </p:grpSpPr>
        <p:sp>
          <p:nvSpPr>
            <p:cNvPr id="16" name="Freeform: Shape 15" title="triangles">
              <a:extLst>
                <a:ext uri="{FF2B5EF4-FFF2-40B4-BE49-F238E27FC236}">
                  <a16:creationId xmlns:a16="http://schemas.microsoft.com/office/drawing/2014/main" id="{156942E6-31A5-42F5-A00C-A90D409A08BC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17" name="Freeform: Shape 16" title="triangles">
              <a:extLst>
                <a:ext uri="{FF2B5EF4-FFF2-40B4-BE49-F238E27FC236}">
                  <a16:creationId xmlns:a16="http://schemas.microsoft.com/office/drawing/2014/main" id="{055D27E0-4C92-4640-A2B8-86540741DCE6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18" name="Freeform: Shape 17" title="triangles">
              <a:extLst>
                <a:ext uri="{FF2B5EF4-FFF2-40B4-BE49-F238E27FC236}">
                  <a16:creationId xmlns:a16="http://schemas.microsoft.com/office/drawing/2014/main" id="{E760DC62-191E-4D60-AAAC-37DDF411BF9D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19" name="Freeform: Shape 18" title="triangles">
              <a:extLst>
                <a:ext uri="{FF2B5EF4-FFF2-40B4-BE49-F238E27FC236}">
                  <a16:creationId xmlns:a16="http://schemas.microsoft.com/office/drawing/2014/main" id="{B21F5D55-03CC-4A29-B8D0-2B1C7DE7C79D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20" name="Freeform: Shape 19" title="triangles">
              <a:extLst>
                <a:ext uri="{FF2B5EF4-FFF2-40B4-BE49-F238E27FC236}">
                  <a16:creationId xmlns:a16="http://schemas.microsoft.com/office/drawing/2014/main" id="{6A692EA0-8FB5-4D6A-B1B1-20463392DEDE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21" name="Freeform: Shape 20" title="triangles">
              <a:extLst>
                <a:ext uri="{FF2B5EF4-FFF2-40B4-BE49-F238E27FC236}">
                  <a16:creationId xmlns:a16="http://schemas.microsoft.com/office/drawing/2014/main" id="{46FB2BA9-5E08-4A8F-BC47-8EFA61E4E6CE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22" name="Freeform: Shape 21" title="triangles">
              <a:extLst>
                <a:ext uri="{FF2B5EF4-FFF2-40B4-BE49-F238E27FC236}">
                  <a16:creationId xmlns:a16="http://schemas.microsoft.com/office/drawing/2014/main" id="{5B0A2587-D640-4AEE-9456-860CD02427C8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23" name="Freeform: Shape 22" title="triangles">
              <a:extLst>
                <a:ext uri="{FF2B5EF4-FFF2-40B4-BE49-F238E27FC236}">
                  <a16:creationId xmlns:a16="http://schemas.microsoft.com/office/drawing/2014/main" id="{373F2649-8DA3-441F-9BDD-77A942FA3DBE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24" name="Freeform: Shape 23" title="triangles">
              <a:extLst>
                <a:ext uri="{FF2B5EF4-FFF2-40B4-BE49-F238E27FC236}">
                  <a16:creationId xmlns:a16="http://schemas.microsoft.com/office/drawing/2014/main" id="{95933F98-3B9B-4270-9281-570AD41C3F19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25" name="Freeform: Shape 24" title="triangles">
              <a:extLst>
                <a:ext uri="{FF2B5EF4-FFF2-40B4-BE49-F238E27FC236}">
                  <a16:creationId xmlns:a16="http://schemas.microsoft.com/office/drawing/2014/main" id="{3DAB5C84-F2AD-47FD-ABEC-6D6626D2B7FF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26" name="Freeform: Shape 25" title="triangles">
              <a:extLst>
                <a:ext uri="{FF2B5EF4-FFF2-40B4-BE49-F238E27FC236}">
                  <a16:creationId xmlns:a16="http://schemas.microsoft.com/office/drawing/2014/main" id="{A4E2ACF8-4066-4DB9-B5D5-E8AA3B152710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27" name="Freeform: Shape 26" title="triangles">
              <a:extLst>
                <a:ext uri="{FF2B5EF4-FFF2-40B4-BE49-F238E27FC236}">
                  <a16:creationId xmlns:a16="http://schemas.microsoft.com/office/drawing/2014/main" id="{74FCCA2A-37FF-4031-AF2F-A894DBE6EE0E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28" name="Freeform: Shape 27" title="triangles">
              <a:extLst>
                <a:ext uri="{FF2B5EF4-FFF2-40B4-BE49-F238E27FC236}">
                  <a16:creationId xmlns:a16="http://schemas.microsoft.com/office/drawing/2014/main" id="{5C7D7734-820D-40CE-BBBA-6E6D9452D308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29" name="Freeform: Shape 28" title="triangles">
              <a:extLst>
                <a:ext uri="{FF2B5EF4-FFF2-40B4-BE49-F238E27FC236}">
                  <a16:creationId xmlns:a16="http://schemas.microsoft.com/office/drawing/2014/main" id="{5BCE508A-E107-4075-9976-73D3ED8272C2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F16E1-87DB-4920-A90B-23E1C72DDC7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EB403F-F2DF-C4FB-8697-11AAC77E5484}"/>
              </a:ext>
            </a:extLst>
          </p:cNvPr>
          <p:cNvSpPr txBox="1"/>
          <p:nvPr/>
        </p:nvSpPr>
        <p:spPr>
          <a:xfrm>
            <a:off x="10169912" y="6333893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PK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CC61F9-3955-0AAA-51B1-682BF0C6D7B6}"/>
              </a:ext>
            </a:extLst>
          </p:cNvPr>
          <p:cNvSpPr txBox="1"/>
          <p:nvPr/>
        </p:nvSpPr>
        <p:spPr>
          <a:xfrm>
            <a:off x="9958039" y="637849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PK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5754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Summary slide image, top left">
            <a:extLst>
              <a:ext uri="{FF2B5EF4-FFF2-40B4-BE49-F238E27FC236}">
                <a16:creationId xmlns:a16="http://schemas.microsoft.com/office/drawing/2014/main" id="{AD40D937-B3C8-43EA-A0D3-6CE4BF447EC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000" y="86714"/>
            <a:ext cx="6009285" cy="389057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433CBA-6B58-475A-BAF2-04998BA4A5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/>
              <a:t>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42706-50AC-4B17-A704-143D94A799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/>
              <a:t>Summary tagline or sub-headline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163A50-2819-40D9-A42F-D84F47928C94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 rtlCol="0"/>
          <a:lstStyle/>
          <a:p>
            <a:pPr rtl="0"/>
            <a:r>
              <a:rPr lang="en-GB"/>
              <a:t>Lorem ipsum dolor sit amet, consectetuer adipiscing elit. Maecenas porttitor congue massa. Fusce posuere, magna sed pulvinar ultricies, purus lectus malesuada libero, sit amet commodo magna eros quis urna</a:t>
            </a:r>
          </a:p>
          <a:p>
            <a:pPr rtl="0"/>
            <a:r>
              <a:rPr lang="en-GB"/>
              <a:t>Nunc viverra imperdiet enim. Fusce est.</a:t>
            </a:r>
            <a:br>
              <a:rPr lang="en-GB"/>
            </a:br>
            <a:r>
              <a:rPr lang="en-GB"/>
              <a:t>Vivamus a tellus</a:t>
            </a:r>
          </a:p>
          <a:p>
            <a:pPr rtl="0"/>
            <a:r>
              <a:rPr lang="en-GB"/>
              <a:t>Pellentesque habitant morbi tristique senectus et netus et malesuada fames ac turpis egestas. Proin pharetra nonummy pede. Mauris et orci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249B8-A654-41FD-9724-45A3A5EE13F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15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Environmental leaves">
            <a:extLst>
              <a:ext uri="{FF2B5EF4-FFF2-40B4-BE49-F238E27FC236}">
                <a16:creationId xmlns:a16="http://schemas.microsoft.com/office/drawing/2014/main" id="{C6EF0DE7-33B5-D141-BBF6-CAB5BBE6411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11" r="11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BDC24D3-EEF0-4B69-A174-E4DFF78848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/>
              <a:t>Thank You</a:t>
            </a:r>
          </a:p>
        </p:txBody>
      </p:sp>
      <p:cxnSp>
        <p:nvCxnSpPr>
          <p:cNvPr id="5" name="Straight Connector 4" descr="Divider line">
            <a:extLst>
              <a:ext uri="{FF2B5EF4-FFF2-40B4-BE49-F238E27FC236}">
                <a16:creationId xmlns:a16="http://schemas.microsoft.com/office/drawing/2014/main" id="{FE07C9EC-5158-440C-995A-EAC50D3E0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Placeholder 28" descr="Company logo placeholder">
            <a:extLst>
              <a:ext uri="{FF2B5EF4-FFF2-40B4-BE49-F238E27FC236}">
                <a16:creationId xmlns:a16="http://schemas.microsoft.com/office/drawing/2014/main" id="{F7A1C9A3-D9CA-3245-A622-A160A2C4AC8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l="946" r="946"/>
          <a:stretch>
            <a:fillRect/>
          </a:stretch>
        </p:blipFill>
        <p:spPr/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ACCCCDAD-0E0B-437F-8CAA-0536470B2E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/>
              <a:t>Kalle Persson</a:t>
            </a:r>
          </a:p>
        </p:txBody>
      </p:sp>
      <p:pic>
        <p:nvPicPr>
          <p:cNvPr id="13" name="Graphic 12" descr="User" title="Icon - Presenter Name">
            <a:extLst>
              <a:ext uri="{FF2B5EF4-FFF2-40B4-BE49-F238E27FC236}">
                <a16:creationId xmlns:a16="http://schemas.microsoft.com/office/drawing/2014/main" id="{708AF784-88DE-4E89-A28B-BECD54FC11C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84624" y="3886690"/>
            <a:ext cx="164463" cy="164463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50F9D0C-7F14-4B83-A0A3-5710128C81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en-GB"/>
              <a:t>+44 1239 876 554</a:t>
            </a:r>
          </a:p>
        </p:txBody>
      </p:sp>
      <p:pic>
        <p:nvPicPr>
          <p:cNvPr id="15" name="Graphic 14" descr="Smart Phone" title="Icon - Presenter Phone Number">
            <a:extLst>
              <a:ext uri="{FF2B5EF4-FFF2-40B4-BE49-F238E27FC236}">
                <a16:creationId xmlns:a16="http://schemas.microsoft.com/office/drawing/2014/main" id="{E276E47B-4C08-4FEC-AAE8-3DCCBA7EE72D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84624" y="4196776"/>
            <a:ext cx="164463" cy="164463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EF9E03C-A81E-4083-9F20-EF8FFAF591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en-GB"/>
              <a:t>kalle@email.com</a:t>
            </a:r>
          </a:p>
        </p:txBody>
      </p:sp>
      <p:pic>
        <p:nvPicPr>
          <p:cNvPr id="14" name="Graphic 13" descr="Envelope" title="Icon Presenter Email">
            <a:extLst>
              <a:ext uri="{FF2B5EF4-FFF2-40B4-BE49-F238E27FC236}">
                <a16:creationId xmlns:a16="http://schemas.microsoft.com/office/drawing/2014/main" id="{4F2D4997-93AD-4A62-8488-4572923DB817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84624" y="4530964"/>
            <a:ext cx="164463" cy="164463"/>
          </a:xfrm>
          <a:prstGeom prst="rect">
            <a:avLst/>
          </a:prstGeom>
        </p:spPr>
      </p:pic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88557579-7DEF-FF4C-AD37-0E81A6BB3B7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n-GB">
                <a:hlinkClick r:id="rId11"/>
              </a:rPr>
              <a:t>www.fabrikam.com</a:t>
            </a:r>
            <a:r>
              <a:rPr lang="en-GB"/>
              <a:t> </a:t>
            </a:r>
          </a:p>
        </p:txBody>
      </p:sp>
      <p:pic>
        <p:nvPicPr>
          <p:cNvPr id="30" name="Graphic 29" descr="World">
            <a:extLst>
              <a:ext uri="{FF2B5EF4-FFF2-40B4-BE49-F238E27FC236}">
                <a16:creationId xmlns:a16="http://schemas.microsoft.com/office/drawing/2014/main" id="{07973E30-0C12-8442-90B5-47D1C45545A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78999" y="4843614"/>
            <a:ext cx="170088" cy="17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48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descr="Title of slide accent">
            <a:extLst>
              <a:ext uri="{FF2B5EF4-FFF2-40B4-BE49-F238E27FC236}">
                <a16:creationId xmlns:a16="http://schemas.microsoft.com/office/drawing/2014/main" id="{4936ACAD-BB50-43FB-98CF-616561DE517E}"/>
              </a:ext>
            </a:extLst>
          </p:cNvPr>
          <p:cNvGrpSpPr/>
          <p:nvPr/>
        </p:nvGrpSpPr>
        <p:grpSpPr>
          <a:xfrm>
            <a:off x="621233" y="527364"/>
            <a:ext cx="3722032" cy="3722032"/>
            <a:chOff x="621233" y="527364"/>
            <a:chExt cx="3722032" cy="3722032"/>
          </a:xfrm>
        </p:grpSpPr>
        <p:sp>
          <p:nvSpPr>
            <p:cNvPr id="37" name="Oval 36" title="Circle background graphics">
              <a:extLst>
                <a:ext uri="{FF2B5EF4-FFF2-40B4-BE49-F238E27FC236}">
                  <a16:creationId xmlns:a16="http://schemas.microsoft.com/office/drawing/2014/main" id="{C51FBE48-2848-4EC5-89D6-C5C86C105FD1}"/>
                </a:ext>
              </a:extLst>
            </p:cNvPr>
            <p:cNvSpPr/>
            <p:nvPr/>
          </p:nvSpPr>
          <p:spPr>
            <a:xfrm rot="20700000">
              <a:off x="621233" y="527364"/>
              <a:ext cx="3722032" cy="372203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38" name="Title 2">
              <a:extLst>
                <a:ext uri="{FF2B5EF4-FFF2-40B4-BE49-F238E27FC236}">
                  <a16:creationId xmlns:a16="http://schemas.microsoft.com/office/drawing/2014/main" id="{E3AEFCE0-0A87-4B19-ABDE-39B6D794A7ED}"/>
                </a:ext>
              </a:extLst>
            </p:cNvPr>
            <p:cNvSpPr txBox="1">
              <a:spLocks/>
            </p:cNvSpPr>
            <p:nvPr/>
          </p:nvSpPr>
          <p:spPr>
            <a:xfrm>
              <a:off x="1324038" y="1006246"/>
              <a:ext cx="2316423" cy="1186824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rtl="0"/>
              <a:r>
                <a:rPr lang="en-GB" sz="88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</a:p>
          </p:txBody>
        </p:sp>
        <p:sp>
          <p:nvSpPr>
            <p:cNvPr id="40" name="Oval 39" title="Circle background graphics">
              <a:extLst>
                <a:ext uri="{FF2B5EF4-FFF2-40B4-BE49-F238E27FC236}">
                  <a16:creationId xmlns:a16="http://schemas.microsoft.com/office/drawing/2014/main" id="{DDBE5AE1-0732-46F6-A796-4251201817EE}"/>
                </a:ext>
              </a:extLst>
            </p:cNvPr>
            <p:cNvSpPr/>
            <p:nvPr/>
          </p:nvSpPr>
          <p:spPr>
            <a:xfrm>
              <a:off x="3125525" y="527364"/>
              <a:ext cx="1217740" cy="12177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41" name="Oval 40" title="Circle background graphics">
              <a:extLst>
                <a:ext uri="{FF2B5EF4-FFF2-40B4-BE49-F238E27FC236}">
                  <a16:creationId xmlns:a16="http://schemas.microsoft.com/office/drawing/2014/main" id="{4571EFCA-4D6B-4975-BCE3-09C7F433B4DA}"/>
                </a:ext>
              </a:extLst>
            </p:cNvPr>
            <p:cNvSpPr/>
            <p:nvPr/>
          </p:nvSpPr>
          <p:spPr>
            <a:xfrm>
              <a:off x="799634" y="3378603"/>
              <a:ext cx="360000" cy="36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</p:grpSp>
      <p:sp>
        <p:nvSpPr>
          <p:cNvPr id="3" name="Title 3">
            <a:extLst>
              <a:ext uri="{FF2B5EF4-FFF2-40B4-BE49-F238E27FC236}">
                <a16:creationId xmlns:a16="http://schemas.microsoft.com/office/drawing/2014/main" id="{213CF5D7-AB2C-4EC5-9FB8-BB42E36A8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700000">
            <a:off x="944220" y="2200046"/>
            <a:ext cx="3076059" cy="973345"/>
          </a:xfrm>
        </p:spPr>
        <p:txBody>
          <a:bodyPr rtlCol="0"/>
          <a:lstStyle/>
          <a:p>
            <a:pPr algn="ctr" rtl="0"/>
            <a:r>
              <a:rPr lang="en-GB" sz="2800">
                <a:solidFill>
                  <a:schemeClr val="bg1"/>
                </a:solidFill>
              </a:rPr>
              <a:t>HOW TO USE THIS TEMPLATE</a:t>
            </a:r>
          </a:p>
        </p:txBody>
      </p:sp>
      <p:grpSp>
        <p:nvGrpSpPr>
          <p:cNvPr id="6" name="Group 5" descr="Add your image group&#10;">
            <a:extLst>
              <a:ext uri="{FF2B5EF4-FFF2-40B4-BE49-F238E27FC236}">
                <a16:creationId xmlns:a16="http://schemas.microsoft.com/office/drawing/2014/main" id="{9015358B-E46E-4BE4-8A91-C64BC56A8D06}"/>
              </a:ext>
            </a:extLst>
          </p:cNvPr>
          <p:cNvGrpSpPr/>
          <p:nvPr/>
        </p:nvGrpSpPr>
        <p:grpSpPr>
          <a:xfrm>
            <a:off x="4729446" y="346685"/>
            <a:ext cx="4380426" cy="3523089"/>
            <a:chOff x="4729446" y="346685"/>
            <a:chExt cx="4380426" cy="352308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083EB4B-86A0-45E7-8493-F0169A4CCC87}"/>
                </a:ext>
              </a:extLst>
            </p:cNvPr>
            <p:cNvSpPr txBox="1"/>
            <p:nvPr/>
          </p:nvSpPr>
          <p:spPr>
            <a:xfrm>
              <a:off x="4842361" y="346685"/>
              <a:ext cx="41366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GB" sz="2000" b="1"/>
                <a:t>Add your images</a:t>
              </a:r>
            </a:p>
          </p:txBody>
        </p:sp>
        <p:cxnSp>
          <p:nvCxnSpPr>
            <p:cNvPr id="51" name="Straight Connector 50" title="Divider Line">
              <a:extLst>
                <a:ext uri="{FF2B5EF4-FFF2-40B4-BE49-F238E27FC236}">
                  <a16:creationId xmlns:a16="http://schemas.microsoft.com/office/drawing/2014/main" id="{4D8CE414-6289-4399-A898-EB323629C163}"/>
                </a:ext>
              </a:extLst>
            </p:cNvPr>
            <p:cNvCxnSpPr>
              <a:cxnSpLocks/>
            </p:cNvCxnSpPr>
            <p:nvPr/>
          </p:nvCxnSpPr>
          <p:spPr>
            <a:xfrm>
              <a:off x="6019659" y="773329"/>
              <a:ext cx="1800000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DB0415F-B5CA-4F31-8CDA-AA365D2DA3DD}"/>
                </a:ext>
              </a:extLst>
            </p:cNvPr>
            <p:cNvGrpSpPr/>
            <p:nvPr/>
          </p:nvGrpSpPr>
          <p:grpSpPr>
            <a:xfrm>
              <a:off x="4729446" y="989100"/>
              <a:ext cx="2181225" cy="2880674"/>
              <a:chOff x="4729446" y="989100"/>
              <a:chExt cx="2181225" cy="2880674"/>
            </a:xfrm>
          </p:grpSpPr>
          <p:pic>
            <p:nvPicPr>
              <p:cNvPr id="12" name="Picture 11" title="Template Instruction Graphics">
                <a:extLst>
                  <a:ext uri="{FF2B5EF4-FFF2-40B4-BE49-F238E27FC236}">
                    <a16:creationId xmlns:a16="http://schemas.microsoft.com/office/drawing/2014/main" id="{B945A26A-43DB-4AED-BA9E-E81359BA2E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29446" y="989100"/>
                <a:ext cx="2181225" cy="2162175"/>
              </a:xfrm>
              <a:prstGeom prst="rect">
                <a:avLst/>
              </a:prstGeom>
            </p:spPr>
          </p:pic>
          <p:sp>
            <p:nvSpPr>
              <p:cNvPr id="20" name="Graphic 18" title="Template Instruction Arrow">
                <a:extLst>
                  <a:ext uri="{FF2B5EF4-FFF2-40B4-BE49-F238E27FC236}">
                    <a16:creationId xmlns:a16="http://schemas.microsoft.com/office/drawing/2014/main" id="{3CDE6CC0-E86B-4B0C-B994-AD3ECE46636B}"/>
                  </a:ext>
                </a:extLst>
              </p:cNvPr>
              <p:cNvSpPr/>
              <p:nvPr/>
            </p:nvSpPr>
            <p:spPr>
              <a:xfrm rot="4500000" flipH="1">
                <a:off x="5708596" y="2757043"/>
                <a:ext cx="367586" cy="457870"/>
              </a:xfrm>
              <a:custGeom>
                <a:avLst/>
                <a:gdLst>
                  <a:gd name="connsiteX0" fmla="*/ 27380 w 542925"/>
                  <a:gd name="connsiteY0" fmla="*/ 669232 h 676275"/>
                  <a:gd name="connsiteX1" fmla="*/ 138823 w 542925"/>
                  <a:gd name="connsiteY1" fmla="*/ 376814 h 676275"/>
                  <a:gd name="connsiteX2" fmla="*/ 352183 w 542925"/>
                  <a:gd name="connsiteY2" fmla="*/ 147262 h 676275"/>
                  <a:gd name="connsiteX3" fmla="*/ 485533 w 542925"/>
                  <a:gd name="connsiteY3" fmla="*/ 68204 h 676275"/>
                  <a:gd name="connsiteX4" fmla="*/ 469340 w 542925"/>
                  <a:gd name="connsiteY4" fmla="*/ 96779 h 676275"/>
                  <a:gd name="connsiteX5" fmla="*/ 416953 w 542925"/>
                  <a:gd name="connsiteY5" fmla="*/ 192029 h 676275"/>
                  <a:gd name="connsiteX6" fmla="*/ 433145 w 542925"/>
                  <a:gd name="connsiteY6" fmla="*/ 216794 h 676275"/>
                  <a:gd name="connsiteX7" fmla="*/ 484580 w 542925"/>
                  <a:gd name="connsiteY7" fmla="*/ 124402 h 676275"/>
                  <a:gd name="connsiteX8" fmla="*/ 509345 w 542925"/>
                  <a:gd name="connsiteY8" fmla="*/ 78682 h 676275"/>
                  <a:gd name="connsiteX9" fmla="*/ 536015 w 542925"/>
                  <a:gd name="connsiteY9" fmla="*/ 37724 h 676275"/>
                  <a:gd name="connsiteX10" fmla="*/ 524585 w 542925"/>
                  <a:gd name="connsiteY10" fmla="*/ 7244 h 676275"/>
                  <a:gd name="connsiteX11" fmla="*/ 297890 w 542925"/>
                  <a:gd name="connsiteY11" fmla="*/ 39629 h 676275"/>
                  <a:gd name="connsiteX12" fmla="*/ 307415 w 542925"/>
                  <a:gd name="connsiteY12" fmla="*/ 71062 h 676275"/>
                  <a:gd name="connsiteX13" fmla="*/ 436003 w 542925"/>
                  <a:gd name="connsiteY13" fmla="*/ 54869 h 676275"/>
                  <a:gd name="connsiteX14" fmla="*/ 233120 w 542925"/>
                  <a:gd name="connsiteY14" fmla="*/ 208222 h 676275"/>
                  <a:gd name="connsiteX15" fmla="*/ 57860 w 542925"/>
                  <a:gd name="connsiteY15" fmla="*/ 473969 h 676275"/>
                  <a:gd name="connsiteX16" fmla="*/ 7378 w 542925"/>
                  <a:gd name="connsiteY16" fmla="*/ 648277 h 676275"/>
                  <a:gd name="connsiteX17" fmla="*/ 14045 w 542925"/>
                  <a:gd name="connsiteY17" fmla="*/ 670184 h 676275"/>
                  <a:gd name="connsiteX18" fmla="*/ 27380 w 542925"/>
                  <a:gd name="connsiteY18" fmla="*/ 669232 h 67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42925" h="676275">
                    <a:moveTo>
                      <a:pt x="27380" y="669232"/>
                    </a:moveTo>
                    <a:cubicBezTo>
                      <a:pt x="44525" y="565409"/>
                      <a:pt x="83578" y="465397"/>
                      <a:pt x="138823" y="376814"/>
                    </a:cubicBezTo>
                    <a:cubicBezTo>
                      <a:pt x="195020" y="288232"/>
                      <a:pt x="267410" y="209174"/>
                      <a:pt x="352183" y="147262"/>
                    </a:cubicBezTo>
                    <a:cubicBezTo>
                      <a:pt x="394093" y="116782"/>
                      <a:pt x="438860" y="90112"/>
                      <a:pt x="485533" y="68204"/>
                    </a:cubicBezTo>
                    <a:cubicBezTo>
                      <a:pt x="479818" y="77729"/>
                      <a:pt x="475055" y="87254"/>
                      <a:pt x="469340" y="96779"/>
                    </a:cubicBezTo>
                    <a:cubicBezTo>
                      <a:pt x="452195" y="128212"/>
                      <a:pt x="434098" y="160597"/>
                      <a:pt x="416953" y="192029"/>
                    </a:cubicBezTo>
                    <a:cubicBezTo>
                      <a:pt x="412190" y="201554"/>
                      <a:pt x="425525" y="230129"/>
                      <a:pt x="433145" y="216794"/>
                    </a:cubicBezTo>
                    <a:cubicBezTo>
                      <a:pt x="450290" y="186314"/>
                      <a:pt x="467435" y="154882"/>
                      <a:pt x="484580" y="124402"/>
                    </a:cubicBezTo>
                    <a:cubicBezTo>
                      <a:pt x="493153" y="109162"/>
                      <a:pt x="501725" y="93922"/>
                      <a:pt x="509345" y="78682"/>
                    </a:cubicBezTo>
                    <a:cubicBezTo>
                      <a:pt x="516965" y="64394"/>
                      <a:pt x="523633" y="48202"/>
                      <a:pt x="536015" y="37724"/>
                    </a:cubicBezTo>
                    <a:cubicBezTo>
                      <a:pt x="543635" y="31057"/>
                      <a:pt x="535063" y="5339"/>
                      <a:pt x="524585" y="7244"/>
                    </a:cubicBezTo>
                    <a:cubicBezTo>
                      <a:pt x="449338" y="21532"/>
                      <a:pt x="374090" y="32009"/>
                      <a:pt x="297890" y="39629"/>
                    </a:cubicBezTo>
                    <a:cubicBezTo>
                      <a:pt x="287413" y="40582"/>
                      <a:pt x="295033" y="72967"/>
                      <a:pt x="307415" y="71062"/>
                    </a:cubicBezTo>
                    <a:cubicBezTo>
                      <a:pt x="350278" y="66299"/>
                      <a:pt x="393140" y="61537"/>
                      <a:pt x="436003" y="54869"/>
                    </a:cubicBezTo>
                    <a:cubicBezTo>
                      <a:pt x="360755" y="94874"/>
                      <a:pt x="292175" y="147262"/>
                      <a:pt x="233120" y="208222"/>
                    </a:cubicBezTo>
                    <a:cubicBezTo>
                      <a:pt x="158825" y="284422"/>
                      <a:pt x="98818" y="375862"/>
                      <a:pt x="57860" y="473969"/>
                    </a:cubicBezTo>
                    <a:cubicBezTo>
                      <a:pt x="35000" y="530167"/>
                      <a:pt x="17855" y="588269"/>
                      <a:pt x="7378" y="648277"/>
                    </a:cubicBezTo>
                    <a:cubicBezTo>
                      <a:pt x="6425" y="655897"/>
                      <a:pt x="8330" y="665422"/>
                      <a:pt x="14045" y="670184"/>
                    </a:cubicBezTo>
                    <a:cubicBezTo>
                      <a:pt x="20713" y="676852"/>
                      <a:pt x="25475" y="675899"/>
                      <a:pt x="27380" y="669232"/>
                    </a:cubicBezTo>
                    <a:close/>
                  </a:path>
                </a:pathLst>
              </a:custGeom>
              <a:solidFill>
                <a:srgbClr val="231F2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n-GB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AA52088-CC08-4B31-88C3-7589922DEBB6}"/>
                  </a:ext>
                </a:extLst>
              </p:cNvPr>
              <p:cNvSpPr txBox="1"/>
              <p:nvPr/>
            </p:nvSpPr>
            <p:spPr>
              <a:xfrm>
                <a:off x="4768215" y="3284999"/>
                <a:ext cx="20193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GB" sz="1600"/>
                  <a:t>Delete the placeholder image,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ABAC63D-829F-47D0-871C-28E8B72093F4}"/>
                </a:ext>
              </a:extLst>
            </p:cNvPr>
            <p:cNvGrpSpPr/>
            <p:nvPr/>
          </p:nvGrpSpPr>
          <p:grpSpPr>
            <a:xfrm>
              <a:off x="6971455" y="989100"/>
              <a:ext cx="2138417" cy="2880673"/>
              <a:chOff x="6971455" y="989100"/>
              <a:chExt cx="2138417" cy="2880673"/>
            </a:xfrm>
          </p:grpSpPr>
          <p:pic>
            <p:nvPicPr>
              <p:cNvPr id="13" name="Picture 12" title="Template Instruction Graphics">
                <a:extLst>
                  <a:ext uri="{FF2B5EF4-FFF2-40B4-BE49-F238E27FC236}">
                    <a16:creationId xmlns:a16="http://schemas.microsoft.com/office/drawing/2014/main" id="{56A7864C-1101-45CF-B3E0-1BB84A195D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31014" y="989100"/>
                <a:ext cx="2019300" cy="2038350"/>
              </a:xfrm>
              <a:prstGeom prst="rect">
                <a:avLst/>
              </a:prstGeom>
            </p:spPr>
          </p:pic>
          <p:sp>
            <p:nvSpPr>
              <p:cNvPr id="21" name="Graphic 18" title="Template Instruction Arrow">
                <a:extLst>
                  <a:ext uri="{FF2B5EF4-FFF2-40B4-BE49-F238E27FC236}">
                    <a16:creationId xmlns:a16="http://schemas.microsoft.com/office/drawing/2014/main" id="{051A3989-527C-4619-9BF7-E99892F1986E}"/>
                  </a:ext>
                </a:extLst>
              </p:cNvPr>
              <p:cNvSpPr/>
              <p:nvPr/>
            </p:nvSpPr>
            <p:spPr>
              <a:xfrm rot="17820117">
                <a:off x="7795578" y="2653476"/>
                <a:ext cx="421360" cy="524851"/>
              </a:xfrm>
              <a:custGeom>
                <a:avLst/>
                <a:gdLst>
                  <a:gd name="connsiteX0" fmla="*/ 27380 w 542925"/>
                  <a:gd name="connsiteY0" fmla="*/ 669232 h 676275"/>
                  <a:gd name="connsiteX1" fmla="*/ 138823 w 542925"/>
                  <a:gd name="connsiteY1" fmla="*/ 376814 h 676275"/>
                  <a:gd name="connsiteX2" fmla="*/ 352183 w 542925"/>
                  <a:gd name="connsiteY2" fmla="*/ 147262 h 676275"/>
                  <a:gd name="connsiteX3" fmla="*/ 485533 w 542925"/>
                  <a:gd name="connsiteY3" fmla="*/ 68204 h 676275"/>
                  <a:gd name="connsiteX4" fmla="*/ 469340 w 542925"/>
                  <a:gd name="connsiteY4" fmla="*/ 96779 h 676275"/>
                  <a:gd name="connsiteX5" fmla="*/ 416953 w 542925"/>
                  <a:gd name="connsiteY5" fmla="*/ 192029 h 676275"/>
                  <a:gd name="connsiteX6" fmla="*/ 433145 w 542925"/>
                  <a:gd name="connsiteY6" fmla="*/ 216794 h 676275"/>
                  <a:gd name="connsiteX7" fmla="*/ 484580 w 542925"/>
                  <a:gd name="connsiteY7" fmla="*/ 124402 h 676275"/>
                  <a:gd name="connsiteX8" fmla="*/ 509345 w 542925"/>
                  <a:gd name="connsiteY8" fmla="*/ 78682 h 676275"/>
                  <a:gd name="connsiteX9" fmla="*/ 536015 w 542925"/>
                  <a:gd name="connsiteY9" fmla="*/ 37724 h 676275"/>
                  <a:gd name="connsiteX10" fmla="*/ 524585 w 542925"/>
                  <a:gd name="connsiteY10" fmla="*/ 7244 h 676275"/>
                  <a:gd name="connsiteX11" fmla="*/ 297890 w 542925"/>
                  <a:gd name="connsiteY11" fmla="*/ 39629 h 676275"/>
                  <a:gd name="connsiteX12" fmla="*/ 307415 w 542925"/>
                  <a:gd name="connsiteY12" fmla="*/ 71062 h 676275"/>
                  <a:gd name="connsiteX13" fmla="*/ 436003 w 542925"/>
                  <a:gd name="connsiteY13" fmla="*/ 54869 h 676275"/>
                  <a:gd name="connsiteX14" fmla="*/ 233120 w 542925"/>
                  <a:gd name="connsiteY14" fmla="*/ 208222 h 676275"/>
                  <a:gd name="connsiteX15" fmla="*/ 57860 w 542925"/>
                  <a:gd name="connsiteY15" fmla="*/ 473969 h 676275"/>
                  <a:gd name="connsiteX16" fmla="*/ 7378 w 542925"/>
                  <a:gd name="connsiteY16" fmla="*/ 648277 h 676275"/>
                  <a:gd name="connsiteX17" fmla="*/ 14045 w 542925"/>
                  <a:gd name="connsiteY17" fmla="*/ 670184 h 676275"/>
                  <a:gd name="connsiteX18" fmla="*/ 27380 w 542925"/>
                  <a:gd name="connsiteY18" fmla="*/ 669232 h 67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42925" h="676275">
                    <a:moveTo>
                      <a:pt x="27380" y="669232"/>
                    </a:moveTo>
                    <a:cubicBezTo>
                      <a:pt x="44525" y="565409"/>
                      <a:pt x="83578" y="465397"/>
                      <a:pt x="138823" y="376814"/>
                    </a:cubicBezTo>
                    <a:cubicBezTo>
                      <a:pt x="195020" y="288232"/>
                      <a:pt x="267410" y="209174"/>
                      <a:pt x="352183" y="147262"/>
                    </a:cubicBezTo>
                    <a:cubicBezTo>
                      <a:pt x="394093" y="116782"/>
                      <a:pt x="438860" y="90112"/>
                      <a:pt x="485533" y="68204"/>
                    </a:cubicBezTo>
                    <a:cubicBezTo>
                      <a:pt x="479818" y="77729"/>
                      <a:pt x="475055" y="87254"/>
                      <a:pt x="469340" y="96779"/>
                    </a:cubicBezTo>
                    <a:cubicBezTo>
                      <a:pt x="452195" y="128212"/>
                      <a:pt x="434098" y="160597"/>
                      <a:pt x="416953" y="192029"/>
                    </a:cubicBezTo>
                    <a:cubicBezTo>
                      <a:pt x="412190" y="201554"/>
                      <a:pt x="425525" y="230129"/>
                      <a:pt x="433145" y="216794"/>
                    </a:cubicBezTo>
                    <a:cubicBezTo>
                      <a:pt x="450290" y="186314"/>
                      <a:pt x="467435" y="154882"/>
                      <a:pt x="484580" y="124402"/>
                    </a:cubicBezTo>
                    <a:cubicBezTo>
                      <a:pt x="493153" y="109162"/>
                      <a:pt x="501725" y="93922"/>
                      <a:pt x="509345" y="78682"/>
                    </a:cubicBezTo>
                    <a:cubicBezTo>
                      <a:pt x="516965" y="64394"/>
                      <a:pt x="523633" y="48202"/>
                      <a:pt x="536015" y="37724"/>
                    </a:cubicBezTo>
                    <a:cubicBezTo>
                      <a:pt x="543635" y="31057"/>
                      <a:pt x="535063" y="5339"/>
                      <a:pt x="524585" y="7244"/>
                    </a:cubicBezTo>
                    <a:cubicBezTo>
                      <a:pt x="449338" y="21532"/>
                      <a:pt x="374090" y="32009"/>
                      <a:pt x="297890" y="39629"/>
                    </a:cubicBezTo>
                    <a:cubicBezTo>
                      <a:pt x="287413" y="40582"/>
                      <a:pt x="295033" y="72967"/>
                      <a:pt x="307415" y="71062"/>
                    </a:cubicBezTo>
                    <a:cubicBezTo>
                      <a:pt x="350278" y="66299"/>
                      <a:pt x="393140" y="61537"/>
                      <a:pt x="436003" y="54869"/>
                    </a:cubicBezTo>
                    <a:cubicBezTo>
                      <a:pt x="360755" y="94874"/>
                      <a:pt x="292175" y="147262"/>
                      <a:pt x="233120" y="208222"/>
                    </a:cubicBezTo>
                    <a:cubicBezTo>
                      <a:pt x="158825" y="284422"/>
                      <a:pt x="98818" y="375862"/>
                      <a:pt x="57860" y="473969"/>
                    </a:cubicBezTo>
                    <a:cubicBezTo>
                      <a:pt x="35000" y="530167"/>
                      <a:pt x="17855" y="588269"/>
                      <a:pt x="7378" y="648277"/>
                    </a:cubicBezTo>
                    <a:cubicBezTo>
                      <a:pt x="6425" y="655897"/>
                      <a:pt x="8330" y="665422"/>
                      <a:pt x="14045" y="670184"/>
                    </a:cubicBezTo>
                    <a:cubicBezTo>
                      <a:pt x="20713" y="676852"/>
                      <a:pt x="25475" y="675899"/>
                      <a:pt x="27380" y="669232"/>
                    </a:cubicBezTo>
                    <a:close/>
                  </a:path>
                </a:pathLst>
              </a:custGeom>
              <a:solidFill>
                <a:srgbClr val="231F2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n-GB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F108E97-1B0C-4A75-91C1-1B9A03212BD0}"/>
                  </a:ext>
                </a:extLst>
              </p:cNvPr>
              <p:cNvSpPr txBox="1"/>
              <p:nvPr/>
            </p:nvSpPr>
            <p:spPr>
              <a:xfrm>
                <a:off x="6971455" y="3284998"/>
                <a:ext cx="21384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GB" sz="1600"/>
                  <a:t>then select </a:t>
                </a:r>
                <a:r>
                  <a:rPr lang="en-GB" sz="1600" b="1" i="1"/>
                  <a:t>or</a:t>
                </a:r>
                <a:r>
                  <a:rPr lang="en-GB" sz="1600"/>
                  <a:t> drag &amp; drop your photo.</a:t>
                </a:r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2C20CDD-0E88-460E-B553-CC0BFE2D7E81}"/>
              </a:ext>
            </a:extLst>
          </p:cNvPr>
          <p:cNvSpPr txBox="1"/>
          <p:nvPr/>
        </p:nvSpPr>
        <p:spPr>
          <a:xfrm>
            <a:off x="4188722" y="4669576"/>
            <a:ext cx="404508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rtl="0"/>
            <a:r>
              <a:rPr lang="en-GB" sz="2000" b="1"/>
              <a:t>Pick your colours</a:t>
            </a:r>
          </a:p>
        </p:txBody>
      </p:sp>
      <p:cxnSp>
        <p:nvCxnSpPr>
          <p:cNvPr id="50" name="Straight Connector 49" title="Divider Line">
            <a:extLst>
              <a:ext uri="{FF2B5EF4-FFF2-40B4-BE49-F238E27FC236}">
                <a16:creationId xmlns:a16="http://schemas.microsoft.com/office/drawing/2014/main" id="{71143300-E077-4D07-9693-A1F162D61767}"/>
              </a:ext>
            </a:extLst>
          </p:cNvPr>
          <p:cNvCxnSpPr>
            <a:cxnSpLocks/>
          </p:cNvCxnSpPr>
          <p:nvPr/>
        </p:nvCxnSpPr>
        <p:spPr>
          <a:xfrm>
            <a:off x="4287097" y="5147020"/>
            <a:ext cx="1800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EDD0AB6-01C4-4545-BA3F-9047F2A0799E}"/>
              </a:ext>
            </a:extLst>
          </p:cNvPr>
          <p:cNvSpPr txBox="1"/>
          <p:nvPr/>
        </p:nvSpPr>
        <p:spPr>
          <a:xfrm>
            <a:off x="4188722" y="5298649"/>
            <a:ext cx="48677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GB" sz="1600" dirty="0"/>
              <a:t>Change the colour of your </a:t>
            </a:r>
            <a:br>
              <a:rPr lang="en-GB" sz="1600" dirty="0"/>
            </a:br>
            <a:r>
              <a:rPr lang="en-GB" sz="1600" dirty="0"/>
              <a:t>Theme in </a:t>
            </a:r>
            <a:r>
              <a:rPr lang="en-GB" sz="1600" b="1" dirty="0"/>
              <a:t>Master Slide </a:t>
            </a:r>
            <a:r>
              <a:rPr lang="en-GB" sz="1600" dirty="0"/>
              <a:t>view</a:t>
            </a:r>
            <a:br>
              <a:rPr lang="en-GB" dirty="0"/>
            </a:br>
            <a:r>
              <a:rPr lang="en-GB" dirty="0"/>
              <a:t>    </a:t>
            </a:r>
            <a:r>
              <a:rPr lang="en-GB" sz="1200" dirty="0" err="1"/>
              <a:t>View</a:t>
            </a:r>
            <a:r>
              <a:rPr lang="en-GB" sz="1200" dirty="0"/>
              <a:t> </a:t>
            </a:r>
            <a:r>
              <a:rPr lang="en-GB" sz="1200" dirty="0">
                <a:sym typeface="Wingdings" panose="05000000000000000000" pitchFamily="2" charset="2"/>
              </a:rPr>
              <a:t></a:t>
            </a:r>
            <a:r>
              <a:rPr lang="en-GB" sz="1200" dirty="0"/>
              <a:t> Slide Master </a:t>
            </a:r>
            <a:r>
              <a:rPr lang="en-GB" sz="1200" dirty="0">
                <a:sym typeface="Wingdings" panose="05000000000000000000" pitchFamily="2" charset="2"/>
              </a:rPr>
              <a:t> </a:t>
            </a:r>
            <a:r>
              <a:rPr lang="en-GB" sz="1200">
                <a:sym typeface="Wingdings" panose="05000000000000000000" pitchFamily="2" charset="2"/>
              </a:rPr>
              <a:t>Colors</a:t>
            </a:r>
            <a:r>
              <a:rPr lang="en-GB" sz="1200" dirty="0">
                <a:sym typeface="Wingdings" panose="05000000000000000000" pitchFamily="2" charset="2"/>
              </a:rPr>
              <a:t> Drop-down</a:t>
            </a:r>
            <a:endParaRPr lang="en-GB" dirty="0"/>
          </a:p>
        </p:txBody>
      </p:sp>
      <p:pic>
        <p:nvPicPr>
          <p:cNvPr id="35" name="Graphic 34" title="Click Icon">
            <a:extLst>
              <a:ext uri="{FF2B5EF4-FFF2-40B4-BE49-F238E27FC236}">
                <a16:creationId xmlns:a16="http://schemas.microsoft.com/office/drawing/2014/main" id="{FE77A636-0A2F-43A6-A666-027B31BBE48A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95876" y="5896206"/>
            <a:ext cx="199025" cy="199025"/>
          </a:xfrm>
          <a:prstGeom prst="rect">
            <a:avLst/>
          </a:prstGeom>
        </p:spPr>
      </p:pic>
      <p:sp>
        <p:nvSpPr>
          <p:cNvPr id="32" name="Graphic 18" title="Template Instruction Arrow">
            <a:extLst>
              <a:ext uri="{FF2B5EF4-FFF2-40B4-BE49-F238E27FC236}">
                <a16:creationId xmlns:a16="http://schemas.microsoft.com/office/drawing/2014/main" id="{1C423936-E785-4AA4-AE30-B44E99C3D5C5}"/>
              </a:ext>
            </a:extLst>
          </p:cNvPr>
          <p:cNvSpPr/>
          <p:nvPr/>
        </p:nvSpPr>
        <p:spPr>
          <a:xfrm rot="5780139" flipV="1">
            <a:off x="3746770" y="4501078"/>
            <a:ext cx="659696" cy="821727"/>
          </a:xfrm>
          <a:custGeom>
            <a:avLst/>
            <a:gdLst>
              <a:gd name="connsiteX0" fmla="*/ 27380 w 542925"/>
              <a:gd name="connsiteY0" fmla="*/ 669232 h 676275"/>
              <a:gd name="connsiteX1" fmla="*/ 138823 w 542925"/>
              <a:gd name="connsiteY1" fmla="*/ 376814 h 676275"/>
              <a:gd name="connsiteX2" fmla="*/ 352183 w 542925"/>
              <a:gd name="connsiteY2" fmla="*/ 147262 h 676275"/>
              <a:gd name="connsiteX3" fmla="*/ 485533 w 542925"/>
              <a:gd name="connsiteY3" fmla="*/ 68204 h 676275"/>
              <a:gd name="connsiteX4" fmla="*/ 469340 w 542925"/>
              <a:gd name="connsiteY4" fmla="*/ 96779 h 676275"/>
              <a:gd name="connsiteX5" fmla="*/ 416953 w 542925"/>
              <a:gd name="connsiteY5" fmla="*/ 192029 h 676275"/>
              <a:gd name="connsiteX6" fmla="*/ 433145 w 542925"/>
              <a:gd name="connsiteY6" fmla="*/ 216794 h 676275"/>
              <a:gd name="connsiteX7" fmla="*/ 484580 w 542925"/>
              <a:gd name="connsiteY7" fmla="*/ 124402 h 676275"/>
              <a:gd name="connsiteX8" fmla="*/ 509345 w 542925"/>
              <a:gd name="connsiteY8" fmla="*/ 78682 h 676275"/>
              <a:gd name="connsiteX9" fmla="*/ 536015 w 542925"/>
              <a:gd name="connsiteY9" fmla="*/ 37724 h 676275"/>
              <a:gd name="connsiteX10" fmla="*/ 524585 w 542925"/>
              <a:gd name="connsiteY10" fmla="*/ 7244 h 676275"/>
              <a:gd name="connsiteX11" fmla="*/ 297890 w 542925"/>
              <a:gd name="connsiteY11" fmla="*/ 39629 h 676275"/>
              <a:gd name="connsiteX12" fmla="*/ 307415 w 542925"/>
              <a:gd name="connsiteY12" fmla="*/ 71062 h 676275"/>
              <a:gd name="connsiteX13" fmla="*/ 436003 w 542925"/>
              <a:gd name="connsiteY13" fmla="*/ 54869 h 676275"/>
              <a:gd name="connsiteX14" fmla="*/ 233120 w 542925"/>
              <a:gd name="connsiteY14" fmla="*/ 208222 h 676275"/>
              <a:gd name="connsiteX15" fmla="*/ 57860 w 542925"/>
              <a:gd name="connsiteY15" fmla="*/ 473969 h 676275"/>
              <a:gd name="connsiteX16" fmla="*/ 7378 w 542925"/>
              <a:gd name="connsiteY16" fmla="*/ 648277 h 676275"/>
              <a:gd name="connsiteX17" fmla="*/ 14045 w 542925"/>
              <a:gd name="connsiteY17" fmla="*/ 670184 h 676275"/>
              <a:gd name="connsiteX18" fmla="*/ 27380 w 542925"/>
              <a:gd name="connsiteY18" fmla="*/ 669232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2925" h="676275">
                <a:moveTo>
                  <a:pt x="27380" y="669232"/>
                </a:moveTo>
                <a:cubicBezTo>
                  <a:pt x="44525" y="565409"/>
                  <a:pt x="83578" y="465397"/>
                  <a:pt x="138823" y="376814"/>
                </a:cubicBezTo>
                <a:cubicBezTo>
                  <a:pt x="195020" y="288232"/>
                  <a:pt x="267410" y="209174"/>
                  <a:pt x="352183" y="147262"/>
                </a:cubicBezTo>
                <a:cubicBezTo>
                  <a:pt x="394093" y="116782"/>
                  <a:pt x="438860" y="90112"/>
                  <a:pt x="485533" y="68204"/>
                </a:cubicBezTo>
                <a:cubicBezTo>
                  <a:pt x="479818" y="77729"/>
                  <a:pt x="475055" y="87254"/>
                  <a:pt x="469340" y="96779"/>
                </a:cubicBezTo>
                <a:cubicBezTo>
                  <a:pt x="452195" y="128212"/>
                  <a:pt x="434098" y="160597"/>
                  <a:pt x="416953" y="192029"/>
                </a:cubicBezTo>
                <a:cubicBezTo>
                  <a:pt x="412190" y="201554"/>
                  <a:pt x="425525" y="230129"/>
                  <a:pt x="433145" y="216794"/>
                </a:cubicBezTo>
                <a:cubicBezTo>
                  <a:pt x="450290" y="186314"/>
                  <a:pt x="467435" y="154882"/>
                  <a:pt x="484580" y="124402"/>
                </a:cubicBezTo>
                <a:cubicBezTo>
                  <a:pt x="493153" y="109162"/>
                  <a:pt x="501725" y="93922"/>
                  <a:pt x="509345" y="78682"/>
                </a:cubicBezTo>
                <a:cubicBezTo>
                  <a:pt x="516965" y="64394"/>
                  <a:pt x="523633" y="48202"/>
                  <a:pt x="536015" y="37724"/>
                </a:cubicBezTo>
                <a:cubicBezTo>
                  <a:pt x="543635" y="31057"/>
                  <a:pt x="535063" y="5339"/>
                  <a:pt x="524585" y="7244"/>
                </a:cubicBezTo>
                <a:cubicBezTo>
                  <a:pt x="449338" y="21532"/>
                  <a:pt x="374090" y="32009"/>
                  <a:pt x="297890" y="39629"/>
                </a:cubicBezTo>
                <a:cubicBezTo>
                  <a:pt x="287413" y="40582"/>
                  <a:pt x="295033" y="72967"/>
                  <a:pt x="307415" y="71062"/>
                </a:cubicBezTo>
                <a:cubicBezTo>
                  <a:pt x="350278" y="66299"/>
                  <a:pt x="393140" y="61537"/>
                  <a:pt x="436003" y="54869"/>
                </a:cubicBezTo>
                <a:cubicBezTo>
                  <a:pt x="360755" y="94874"/>
                  <a:pt x="292175" y="147262"/>
                  <a:pt x="233120" y="208222"/>
                </a:cubicBezTo>
                <a:cubicBezTo>
                  <a:pt x="158825" y="284422"/>
                  <a:pt x="98818" y="375862"/>
                  <a:pt x="57860" y="473969"/>
                </a:cubicBezTo>
                <a:cubicBezTo>
                  <a:pt x="35000" y="530167"/>
                  <a:pt x="17855" y="588269"/>
                  <a:pt x="7378" y="648277"/>
                </a:cubicBezTo>
                <a:cubicBezTo>
                  <a:pt x="6425" y="655897"/>
                  <a:pt x="8330" y="665422"/>
                  <a:pt x="14045" y="670184"/>
                </a:cubicBezTo>
                <a:cubicBezTo>
                  <a:pt x="20713" y="676852"/>
                  <a:pt x="25475" y="675899"/>
                  <a:pt x="27380" y="669232"/>
                </a:cubicBezTo>
                <a:close/>
              </a:path>
            </a:pathLst>
          </a:custGeom>
          <a:solidFill>
            <a:srgbClr val="23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5E4CC77-F166-480D-B4C3-5D8B486794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7916" y="4732694"/>
            <a:ext cx="2734442" cy="1186824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EE816D14-AD3C-4935-8CBF-20A2233CD8EE}"/>
              </a:ext>
            </a:extLst>
          </p:cNvPr>
          <p:cNvSpPr txBox="1"/>
          <p:nvPr/>
        </p:nvSpPr>
        <p:spPr>
          <a:xfrm>
            <a:off x="9262029" y="1799087"/>
            <a:ext cx="18000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GB" sz="1000">
                <a:solidFill>
                  <a:schemeClr val="tx1">
                    <a:lumMod val="75000"/>
                    <a:lumOff val="25000"/>
                  </a:schemeClr>
                </a:solidFill>
              </a:rPr>
              <a:t>Delete this slide when you are familiar with working with Master Templates</a:t>
            </a:r>
          </a:p>
        </p:txBody>
      </p:sp>
      <p:sp>
        <p:nvSpPr>
          <p:cNvPr id="53" name="Oval 52" title="Circle background graphics">
            <a:extLst>
              <a:ext uri="{FF2B5EF4-FFF2-40B4-BE49-F238E27FC236}">
                <a16:creationId xmlns:a16="http://schemas.microsoft.com/office/drawing/2014/main" id="{FAD8A723-1B46-4241-82C6-307FB9AFAA72}"/>
              </a:ext>
            </a:extLst>
          </p:cNvPr>
          <p:cNvSpPr/>
          <p:nvPr/>
        </p:nvSpPr>
        <p:spPr>
          <a:xfrm>
            <a:off x="11071018" y="1745104"/>
            <a:ext cx="687382" cy="6873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49" name="Graphic 47" title="recycle bin icon">
            <a:extLst>
              <a:ext uri="{FF2B5EF4-FFF2-40B4-BE49-F238E27FC236}">
                <a16:creationId xmlns:a16="http://schemas.microsoft.com/office/drawing/2014/main" id="{8DA3E33B-4A06-4660-8AE8-549D26985401}"/>
              </a:ext>
            </a:extLst>
          </p:cNvPr>
          <p:cNvSpPr/>
          <p:nvPr/>
        </p:nvSpPr>
        <p:spPr>
          <a:xfrm>
            <a:off x="11284713" y="1928212"/>
            <a:ext cx="259992" cy="321166"/>
          </a:xfrm>
          <a:custGeom>
            <a:avLst/>
            <a:gdLst>
              <a:gd name="connsiteX0" fmla="*/ 407881 w 418718"/>
              <a:gd name="connsiteY0" fmla="*/ 116995 h 517240"/>
              <a:gd name="connsiteX1" fmla="*/ 406403 w 418718"/>
              <a:gd name="connsiteY1" fmla="*/ 129803 h 517240"/>
              <a:gd name="connsiteX2" fmla="*/ 19951 w 418718"/>
              <a:gd name="connsiteY2" fmla="*/ 129803 h 517240"/>
              <a:gd name="connsiteX3" fmla="*/ 18473 w 418718"/>
              <a:gd name="connsiteY3" fmla="*/ 116995 h 517240"/>
              <a:gd name="connsiteX4" fmla="*/ 78818 w 418718"/>
              <a:gd name="connsiteY4" fmla="*/ 57635 h 517240"/>
              <a:gd name="connsiteX5" fmla="*/ 136453 w 418718"/>
              <a:gd name="connsiteY5" fmla="*/ 57635 h 517240"/>
              <a:gd name="connsiteX6" fmla="*/ 175122 w 418718"/>
              <a:gd name="connsiteY6" fmla="*/ 18474 h 517240"/>
              <a:gd name="connsiteX7" fmla="*/ 175369 w 418718"/>
              <a:gd name="connsiteY7" fmla="*/ 18473 h 517240"/>
              <a:gd name="connsiteX8" fmla="*/ 251231 w 418718"/>
              <a:gd name="connsiteY8" fmla="*/ 18473 h 517240"/>
              <a:gd name="connsiteX9" fmla="*/ 289408 w 418718"/>
              <a:gd name="connsiteY9" fmla="*/ 57389 h 517240"/>
              <a:gd name="connsiteX10" fmla="*/ 289408 w 418718"/>
              <a:gd name="connsiteY10" fmla="*/ 57389 h 517240"/>
              <a:gd name="connsiteX11" fmla="*/ 347044 w 418718"/>
              <a:gd name="connsiteY11" fmla="*/ 57389 h 517240"/>
              <a:gd name="connsiteX12" fmla="*/ 407881 w 418718"/>
              <a:gd name="connsiteY12" fmla="*/ 116995 h 517240"/>
              <a:gd name="connsiteX13" fmla="*/ 36453 w 418718"/>
              <a:gd name="connsiteY13" fmla="*/ 157389 h 517240"/>
              <a:gd name="connsiteX14" fmla="*/ 389901 w 418718"/>
              <a:gd name="connsiteY14" fmla="*/ 157389 h 517240"/>
              <a:gd name="connsiteX15" fmla="*/ 389901 w 418718"/>
              <a:gd name="connsiteY15" fmla="*/ 456896 h 517240"/>
              <a:gd name="connsiteX16" fmla="*/ 349507 w 418718"/>
              <a:gd name="connsiteY16" fmla="*/ 509359 h 517240"/>
              <a:gd name="connsiteX17" fmla="*/ 336453 w 418718"/>
              <a:gd name="connsiteY17" fmla="*/ 511083 h 517240"/>
              <a:gd name="connsiteX18" fmla="*/ 87931 w 418718"/>
              <a:gd name="connsiteY18" fmla="*/ 511083 h 517240"/>
              <a:gd name="connsiteX19" fmla="*/ 36452 w 418718"/>
              <a:gd name="connsiteY19" fmla="*/ 457172 h 517240"/>
              <a:gd name="connsiteX20" fmla="*/ 36453 w 418718"/>
              <a:gd name="connsiteY20" fmla="*/ 457142 h 517240"/>
              <a:gd name="connsiteX21" fmla="*/ 36453 w 418718"/>
              <a:gd name="connsiteY21" fmla="*/ 157635 h 517240"/>
              <a:gd name="connsiteX22" fmla="*/ 282758 w 418718"/>
              <a:gd name="connsiteY22" fmla="*/ 440640 h 517240"/>
              <a:gd name="connsiteX23" fmla="*/ 300492 w 418718"/>
              <a:gd name="connsiteY23" fmla="*/ 458374 h 517240"/>
              <a:gd name="connsiteX24" fmla="*/ 301724 w 418718"/>
              <a:gd name="connsiteY24" fmla="*/ 458374 h 517240"/>
              <a:gd name="connsiteX25" fmla="*/ 318719 w 418718"/>
              <a:gd name="connsiteY25" fmla="*/ 439654 h 517240"/>
              <a:gd name="connsiteX26" fmla="*/ 318719 w 418718"/>
              <a:gd name="connsiteY26" fmla="*/ 229556 h 517240"/>
              <a:gd name="connsiteX27" fmla="*/ 318719 w 418718"/>
              <a:gd name="connsiteY27" fmla="*/ 222906 h 517240"/>
              <a:gd name="connsiteX28" fmla="*/ 296379 w 418718"/>
              <a:gd name="connsiteY28" fmla="*/ 210762 h 517240"/>
              <a:gd name="connsiteX29" fmla="*/ 283497 w 418718"/>
              <a:gd name="connsiteY29" fmla="*/ 227832 h 517240"/>
              <a:gd name="connsiteX30" fmla="*/ 283497 w 418718"/>
              <a:gd name="connsiteY30" fmla="*/ 440640 h 517240"/>
              <a:gd name="connsiteX31" fmla="*/ 194088 w 418718"/>
              <a:gd name="connsiteY31" fmla="*/ 440640 h 517240"/>
              <a:gd name="connsiteX32" fmla="*/ 211822 w 418718"/>
              <a:gd name="connsiteY32" fmla="*/ 458374 h 517240"/>
              <a:gd name="connsiteX33" fmla="*/ 215517 w 418718"/>
              <a:gd name="connsiteY33" fmla="*/ 458374 h 517240"/>
              <a:gd name="connsiteX34" fmla="*/ 232019 w 418718"/>
              <a:gd name="connsiteY34" fmla="*/ 439654 h 517240"/>
              <a:gd name="connsiteX35" fmla="*/ 232019 w 418718"/>
              <a:gd name="connsiteY35" fmla="*/ 229310 h 517240"/>
              <a:gd name="connsiteX36" fmla="*/ 232019 w 418718"/>
              <a:gd name="connsiteY36" fmla="*/ 222906 h 517240"/>
              <a:gd name="connsiteX37" fmla="*/ 214532 w 418718"/>
              <a:gd name="connsiteY37" fmla="*/ 209852 h 517240"/>
              <a:gd name="connsiteX38" fmla="*/ 197044 w 418718"/>
              <a:gd name="connsiteY38" fmla="*/ 228078 h 517240"/>
              <a:gd name="connsiteX39" fmla="*/ 197044 w 418718"/>
              <a:gd name="connsiteY39" fmla="*/ 440640 h 517240"/>
              <a:gd name="connsiteX40" fmla="*/ 105419 w 418718"/>
              <a:gd name="connsiteY40" fmla="*/ 440640 h 517240"/>
              <a:gd name="connsiteX41" fmla="*/ 123153 w 418718"/>
              <a:gd name="connsiteY41" fmla="*/ 458374 h 517240"/>
              <a:gd name="connsiteX42" fmla="*/ 123153 w 418718"/>
              <a:gd name="connsiteY42" fmla="*/ 458374 h 517240"/>
              <a:gd name="connsiteX43" fmla="*/ 141641 w 418718"/>
              <a:gd name="connsiteY43" fmla="*/ 441948 h 517240"/>
              <a:gd name="connsiteX44" fmla="*/ 141625 w 418718"/>
              <a:gd name="connsiteY44" fmla="*/ 439654 h 517240"/>
              <a:gd name="connsiteX45" fmla="*/ 141625 w 418718"/>
              <a:gd name="connsiteY45" fmla="*/ 229310 h 517240"/>
              <a:gd name="connsiteX46" fmla="*/ 141625 w 418718"/>
              <a:gd name="connsiteY46" fmla="*/ 222906 h 517240"/>
              <a:gd name="connsiteX47" fmla="*/ 120363 w 418718"/>
              <a:gd name="connsiteY47" fmla="*/ 209605 h 517240"/>
              <a:gd name="connsiteX48" fmla="*/ 106650 w 418718"/>
              <a:gd name="connsiteY48" fmla="*/ 228078 h 517240"/>
              <a:gd name="connsiteX49" fmla="*/ 106650 w 418718"/>
              <a:gd name="connsiteY49" fmla="*/ 440640 h 51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418718" h="517240">
                <a:moveTo>
                  <a:pt x="407881" y="116995"/>
                </a:moveTo>
                <a:cubicBezTo>
                  <a:pt x="407876" y="121306"/>
                  <a:pt x="407379" y="125603"/>
                  <a:pt x="406403" y="129803"/>
                </a:cubicBezTo>
                <a:lnTo>
                  <a:pt x="19951" y="129803"/>
                </a:lnTo>
                <a:cubicBezTo>
                  <a:pt x="18974" y="125603"/>
                  <a:pt x="18479" y="121306"/>
                  <a:pt x="18473" y="116995"/>
                </a:cubicBezTo>
                <a:cubicBezTo>
                  <a:pt x="19011" y="84053"/>
                  <a:pt x="45871" y="57631"/>
                  <a:pt x="78818" y="57635"/>
                </a:cubicBezTo>
                <a:lnTo>
                  <a:pt x="136453" y="57635"/>
                </a:lnTo>
                <a:cubicBezTo>
                  <a:pt x="136317" y="36143"/>
                  <a:pt x="153630" y="18610"/>
                  <a:pt x="175122" y="18474"/>
                </a:cubicBezTo>
                <a:cubicBezTo>
                  <a:pt x="175204" y="18473"/>
                  <a:pt x="175287" y="18473"/>
                  <a:pt x="175369" y="18473"/>
                </a:cubicBezTo>
                <a:lnTo>
                  <a:pt x="251231" y="18473"/>
                </a:lnTo>
                <a:cubicBezTo>
                  <a:pt x="272492" y="18743"/>
                  <a:pt x="289546" y="36127"/>
                  <a:pt x="289408" y="57389"/>
                </a:cubicBezTo>
                <a:lnTo>
                  <a:pt x="289408" y="57389"/>
                </a:lnTo>
                <a:lnTo>
                  <a:pt x="347044" y="57389"/>
                </a:lnTo>
                <a:cubicBezTo>
                  <a:pt x="380278" y="57115"/>
                  <a:pt x="407475" y="83763"/>
                  <a:pt x="407881" y="116995"/>
                </a:cubicBezTo>
                <a:close/>
                <a:moveTo>
                  <a:pt x="36453" y="157389"/>
                </a:moveTo>
                <a:lnTo>
                  <a:pt x="389901" y="157389"/>
                </a:lnTo>
                <a:lnTo>
                  <a:pt x="389901" y="456896"/>
                </a:lnTo>
                <a:cubicBezTo>
                  <a:pt x="390566" y="481746"/>
                  <a:pt x="373699" y="503649"/>
                  <a:pt x="349507" y="509359"/>
                </a:cubicBezTo>
                <a:cubicBezTo>
                  <a:pt x="345261" y="510553"/>
                  <a:pt x="340864" y="511132"/>
                  <a:pt x="336453" y="511083"/>
                </a:cubicBezTo>
                <a:lnTo>
                  <a:pt x="87931" y="511083"/>
                </a:lnTo>
                <a:cubicBezTo>
                  <a:pt x="58828" y="510410"/>
                  <a:pt x="35780" y="486273"/>
                  <a:pt x="36452" y="457172"/>
                </a:cubicBezTo>
                <a:cubicBezTo>
                  <a:pt x="36453" y="457162"/>
                  <a:pt x="36453" y="457152"/>
                  <a:pt x="36453" y="457142"/>
                </a:cubicBezTo>
                <a:lnTo>
                  <a:pt x="36453" y="157635"/>
                </a:lnTo>
                <a:close/>
                <a:moveTo>
                  <a:pt x="282758" y="440640"/>
                </a:moveTo>
                <a:cubicBezTo>
                  <a:pt x="282758" y="450433"/>
                  <a:pt x="290699" y="458374"/>
                  <a:pt x="300492" y="458374"/>
                </a:cubicBezTo>
                <a:lnTo>
                  <a:pt x="301724" y="458374"/>
                </a:lnTo>
                <a:cubicBezTo>
                  <a:pt x="311561" y="457842"/>
                  <a:pt x="319137" y="449497"/>
                  <a:pt x="318719" y="439654"/>
                </a:cubicBezTo>
                <a:lnTo>
                  <a:pt x="318719" y="229556"/>
                </a:lnTo>
                <a:cubicBezTo>
                  <a:pt x="318960" y="227346"/>
                  <a:pt x="318960" y="225116"/>
                  <a:pt x="318719" y="222906"/>
                </a:cubicBezTo>
                <a:cubicBezTo>
                  <a:pt x="315903" y="213383"/>
                  <a:pt x="305901" y="207947"/>
                  <a:pt x="296379" y="210762"/>
                </a:cubicBezTo>
                <a:cubicBezTo>
                  <a:pt x="288800" y="213004"/>
                  <a:pt x="283573" y="219930"/>
                  <a:pt x="283497" y="227832"/>
                </a:cubicBezTo>
                <a:lnTo>
                  <a:pt x="283497" y="440640"/>
                </a:lnTo>
                <a:close/>
                <a:moveTo>
                  <a:pt x="194088" y="440640"/>
                </a:moveTo>
                <a:cubicBezTo>
                  <a:pt x="194088" y="450433"/>
                  <a:pt x="202028" y="458374"/>
                  <a:pt x="211822" y="458374"/>
                </a:cubicBezTo>
                <a:lnTo>
                  <a:pt x="215517" y="458374"/>
                </a:lnTo>
                <a:cubicBezTo>
                  <a:pt x="225220" y="457714"/>
                  <a:pt x="232582" y="449364"/>
                  <a:pt x="232019" y="439654"/>
                </a:cubicBezTo>
                <a:lnTo>
                  <a:pt x="232019" y="229310"/>
                </a:lnTo>
                <a:cubicBezTo>
                  <a:pt x="232513" y="227204"/>
                  <a:pt x="232513" y="225012"/>
                  <a:pt x="232019" y="222906"/>
                </a:cubicBezTo>
                <a:cubicBezTo>
                  <a:pt x="229874" y="215059"/>
                  <a:pt x="222665" y="209677"/>
                  <a:pt x="214532" y="209852"/>
                </a:cubicBezTo>
                <a:cubicBezTo>
                  <a:pt x="204698" y="210120"/>
                  <a:pt x="196906" y="218242"/>
                  <a:pt x="197044" y="228078"/>
                </a:cubicBezTo>
                <a:lnTo>
                  <a:pt x="197044" y="440640"/>
                </a:lnTo>
                <a:close/>
                <a:moveTo>
                  <a:pt x="105419" y="440640"/>
                </a:moveTo>
                <a:cubicBezTo>
                  <a:pt x="105419" y="450433"/>
                  <a:pt x="113358" y="458374"/>
                  <a:pt x="123153" y="458374"/>
                </a:cubicBezTo>
                <a:lnTo>
                  <a:pt x="123153" y="458374"/>
                </a:lnTo>
                <a:cubicBezTo>
                  <a:pt x="132794" y="458943"/>
                  <a:pt x="141071" y="451588"/>
                  <a:pt x="141641" y="441948"/>
                </a:cubicBezTo>
                <a:cubicBezTo>
                  <a:pt x="141686" y="441184"/>
                  <a:pt x="141681" y="440418"/>
                  <a:pt x="141625" y="439654"/>
                </a:cubicBezTo>
                <a:lnTo>
                  <a:pt x="141625" y="229310"/>
                </a:lnTo>
                <a:cubicBezTo>
                  <a:pt x="142119" y="227204"/>
                  <a:pt x="142119" y="225012"/>
                  <a:pt x="141625" y="222906"/>
                </a:cubicBezTo>
                <a:cubicBezTo>
                  <a:pt x="139427" y="213362"/>
                  <a:pt x="129908" y="207407"/>
                  <a:pt x="120363" y="209605"/>
                </a:cubicBezTo>
                <a:cubicBezTo>
                  <a:pt x="111876" y="211560"/>
                  <a:pt x="106065" y="219389"/>
                  <a:pt x="106650" y="228078"/>
                </a:cubicBezTo>
                <a:lnTo>
                  <a:pt x="106650" y="44064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AFFD73-4869-4CC3-8C60-E7C58E91DDE1}"/>
              </a:ext>
            </a:extLst>
          </p:cNvPr>
          <p:cNvSpPr txBox="1"/>
          <p:nvPr/>
        </p:nvSpPr>
        <p:spPr>
          <a:xfrm>
            <a:off x="9050314" y="3438858"/>
            <a:ext cx="300523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0"/>
            <a:r>
              <a:rPr lang="en-GB" sz="2000" b="1"/>
              <a:t>Company logo</a:t>
            </a:r>
          </a:p>
        </p:txBody>
      </p:sp>
      <p:cxnSp>
        <p:nvCxnSpPr>
          <p:cNvPr id="52" name="Straight Connector 51" title="Divider Line">
            <a:extLst>
              <a:ext uri="{FF2B5EF4-FFF2-40B4-BE49-F238E27FC236}">
                <a16:creationId xmlns:a16="http://schemas.microsoft.com/office/drawing/2014/main" id="{C3FAA6A7-F6DD-4888-9C91-27DCE5E7C10D}"/>
              </a:ext>
            </a:extLst>
          </p:cNvPr>
          <p:cNvCxnSpPr>
            <a:cxnSpLocks/>
          </p:cNvCxnSpPr>
          <p:nvPr/>
        </p:nvCxnSpPr>
        <p:spPr>
          <a:xfrm>
            <a:off x="9693151" y="3945264"/>
            <a:ext cx="1800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BE590BD-3E87-43CE-BDCC-A6A81A224642}"/>
              </a:ext>
            </a:extLst>
          </p:cNvPr>
          <p:cNvSpPr txBox="1"/>
          <p:nvPr/>
        </p:nvSpPr>
        <p:spPr>
          <a:xfrm>
            <a:off x="9050314" y="4058430"/>
            <a:ext cx="300523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GB" sz="1600"/>
              <a:t>Insert your company logo on the </a:t>
            </a:r>
            <a:r>
              <a:rPr lang="en-GB" sz="1600" b="1"/>
              <a:t>Master Slide</a:t>
            </a:r>
            <a:br>
              <a:rPr lang="en-GB"/>
            </a:br>
            <a:r>
              <a:rPr lang="en-GB"/>
              <a:t>    </a:t>
            </a:r>
            <a:r>
              <a:rPr lang="en-GB" sz="1200"/>
              <a:t>View </a:t>
            </a:r>
            <a:r>
              <a:rPr lang="en-GB" sz="1200">
                <a:sym typeface="Wingdings" panose="05000000000000000000" pitchFamily="2" charset="2"/>
              </a:rPr>
              <a:t></a:t>
            </a:r>
            <a:r>
              <a:rPr lang="en-GB" sz="1200"/>
              <a:t> Slide Master</a:t>
            </a:r>
          </a:p>
          <a:p>
            <a:pPr algn="ctr" rtl="0"/>
            <a:br>
              <a:rPr lang="en-GB" sz="1200"/>
            </a:br>
            <a:r>
              <a:rPr lang="en-GB" sz="1200"/>
              <a:t>Remove the placeholder and place your logo or edit the text.</a:t>
            </a:r>
            <a:endParaRPr lang="en-GB"/>
          </a:p>
        </p:txBody>
      </p:sp>
      <p:pic>
        <p:nvPicPr>
          <p:cNvPr id="34" name="Graphic 33" title="Click Icon">
            <a:extLst>
              <a:ext uri="{FF2B5EF4-FFF2-40B4-BE49-F238E27FC236}">
                <a16:creationId xmlns:a16="http://schemas.microsoft.com/office/drawing/2014/main" id="{CD918641-0E9F-47D8-845F-9A6E26FAFE5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47339" y="4668435"/>
            <a:ext cx="199025" cy="199025"/>
          </a:xfrm>
          <a:prstGeom prst="rect">
            <a:avLst/>
          </a:prstGeom>
        </p:spPr>
      </p:pic>
      <p:sp>
        <p:nvSpPr>
          <p:cNvPr id="8" name="Graphic 6" title="Template Instruction Arrow">
            <a:extLst>
              <a:ext uri="{FF2B5EF4-FFF2-40B4-BE49-F238E27FC236}">
                <a16:creationId xmlns:a16="http://schemas.microsoft.com/office/drawing/2014/main" id="{B380D939-B966-40C5-8110-A8705AE6EE34}"/>
              </a:ext>
            </a:extLst>
          </p:cNvPr>
          <p:cNvSpPr/>
          <p:nvPr/>
        </p:nvSpPr>
        <p:spPr>
          <a:xfrm rot="16200000" flipH="1">
            <a:off x="9522270" y="5285483"/>
            <a:ext cx="907492" cy="984181"/>
          </a:xfrm>
          <a:custGeom>
            <a:avLst/>
            <a:gdLst>
              <a:gd name="connsiteX0" fmla="*/ 626791 w 676275"/>
              <a:gd name="connsiteY0" fmla="*/ 456724 h 666750"/>
              <a:gd name="connsiteX1" fmla="*/ 624886 w 676275"/>
              <a:gd name="connsiteY1" fmla="*/ 459581 h 666750"/>
              <a:gd name="connsiteX2" fmla="*/ 500108 w 676275"/>
              <a:gd name="connsiteY2" fmla="*/ 418624 h 666750"/>
              <a:gd name="connsiteX3" fmla="*/ 465818 w 676275"/>
              <a:gd name="connsiteY3" fmla="*/ 415766 h 666750"/>
              <a:gd name="connsiteX4" fmla="*/ 470581 w 676275"/>
              <a:gd name="connsiteY4" fmla="*/ 433864 h 666750"/>
              <a:gd name="connsiteX5" fmla="*/ 605836 w 676275"/>
              <a:gd name="connsiteY5" fmla="*/ 480536 h 666750"/>
              <a:gd name="connsiteX6" fmla="*/ 544876 w 676275"/>
              <a:gd name="connsiteY6" fmla="*/ 507206 h 666750"/>
              <a:gd name="connsiteX7" fmla="*/ 475343 w 676275"/>
              <a:gd name="connsiteY7" fmla="*/ 516731 h 666750"/>
              <a:gd name="connsiteX8" fmla="*/ 456293 w 676275"/>
              <a:gd name="connsiteY8" fmla="*/ 515779 h 666750"/>
              <a:gd name="connsiteX9" fmla="*/ 446768 w 676275"/>
              <a:gd name="connsiteY9" fmla="*/ 514826 h 666750"/>
              <a:gd name="connsiteX10" fmla="*/ 442958 w 676275"/>
              <a:gd name="connsiteY10" fmla="*/ 514826 h 666750"/>
              <a:gd name="connsiteX11" fmla="*/ 441053 w 676275"/>
              <a:gd name="connsiteY11" fmla="*/ 514826 h 666750"/>
              <a:gd name="connsiteX12" fmla="*/ 440101 w 676275"/>
              <a:gd name="connsiteY12" fmla="*/ 514826 h 666750"/>
              <a:gd name="connsiteX13" fmla="*/ 422003 w 676275"/>
              <a:gd name="connsiteY13" fmla="*/ 511016 h 666750"/>
              <a:gd name="connsiteX14" fmla="*/ 406763 w 676275"/>
              <a:gd name="connsiteY14" fmla="*/ 507206 h 666750"/>
              <a:gd name="connsiteX15" fmla="*/ 339136 w 676275"/>
              <a:gd name="connsiteY15" fmla="*/ 472916 h 666750"/>
              <a:gd name="connsiteX16" fmla="*/ 220073 w 676275"/>
              <a:gd name="connsiteY16" fmla="*/ 348139 h 666750"/>
              <a:gd name="connsiteX17" fmla="*/ 132443 w 676275"/>
              <a:gd name="connsiteY17" fmla="*/ 202406 h 666750"/>
              <a:gd name="connsiteX18" fmla="*/ 56243 w 676275"/>
              <a:gd name="connsiteY18" fmla="*/ 22384 h 666750"/>
              <a:gd name="connsiteX19" fmla="*/ 27668 w 676275"/>
              <a:gd name="connsiteY19" fmla="*/ 7144 h 666750"/>
              <a:gd name="connsiteX20" fmla="*/ 7666 w 676275"/>
              <a:gd name="connsiteY20" fmla="*/ 18574 h 666750"/>
              <a:gd name="connsiteX21" fmla="*/ 171496 w 676275"/>
              <a:gd name="connsiteY21" fmla="*/ 346234 h 666750"/>
              <a:gd name="connsiteX22" fmla="*/ 299131 w 676275"/>
              <a:gd name="connsiteY22" fmla="*/ 481489 h 666750"/>
              <a:gd name="connsiteX23" fmla="*/ 467723 w 676275"/>
              <a:gd name="connsiteY23" fmla="*/ 543401 h 666750"/>
              <a:gd name="connsiteX24" fmla="*/ 576308 w 676275"/>
              <a:gd name="connsiteY24" fmla="*/ 531971 h 666750"/>
              <a:gd name="connsiteX25" fmla="*/ 510586 w 676275"/>
              <a:gd name="connsiteY25" fmla="*/ 642461 h 666750"/>
              <a:gd name="connsiteX26" fmla="*/ 524873 w 676275"/>
              <a:gd name="connsiteY26" fmla="*/ 661511 h 666750"/>
              <a:gd name="connsiteX27" fmla="*/ 556306 w 676275"/>
              <a:gd name="connsiteY27" fmla="*/ 659606 h 666750"/>
              <a:gd name="connsiteX28" fmla="*/ 660128 w 676275"/>
              <a:gd name="connsiteY28" fmla="*/ 490061 h 666750"/>
              <a:gd name="connsiteX29" fmla="*/ 669653 w 676275"/>
              <a:gd name="connsiteY29" fmla="*/ 482441 h 666750"/>
              <a:gd name="connsiteX30" fmla="*/ 668701 w 676275"/>
              <a:gd name="connsiteY30" fmla="*/ 476726 h 666750"/>
              <a:gd name="connsiteX31" fmla="*/ 670606 w 676275"/>
              <a:gd name="connsiteY31" fmla="*/ 473869 h 666750"/>
              <a:gd name="connsiteX32" fmla="*/ 626791 w 676275"/>
              <a:gd name="connsiteY32" fmla="*/ 456724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76275" h="666750">
                <a:moveTo>
                  <a:pt x="626791" y="456724"/>
                </a:moveTo>
                <a:cubicBezTo>
                  <a:pt x="625838" y="457676"/>
                  <a:pt x="625838" y="458629"/>
                  <a:pt x="624886" y="459581"/>
                </a:cubicBezTo>
                <a:cubicBezTo>
                  <a:pt x="582023" y="450056"/>
                  <a:pt x="540113" y="436721"/>
                  <a:pt x="500108" y="418624"/>
                </a:cubicBezTo>
                <a:cubicBezTo>
                  <a:pt x="490583" y="413861"/>
                  <a:pt x="476296" y="410051"/>
                  <a:pt x="465818" y="415766"/>
                </a:cubicBezTo>
                <a:cubicBezTo>
                  <a:pt x="456293" y="421481"/>
                  <a:pt x="463913" y="431006"/>
                  <a:pt x="470581" y="433864"/>
                </a:cubicBezTo>
                <a:cubicBezTo>
                  <a:pt x="514396" y="453866"/>
                  <a:pt x="559163" y="469106"/>
                  <a:pt x="605836" y="480536"/>
                </a:cubicBezTo>
                <a:cubicBezTo>
                  <a:pt x="586786" y="491966"/>
                  <a:pt x="566783" y="501491"/>
                  <a:pt x="544876" y="507206"/>
                </a:cubicBezTo>
                <a:cubicBezTo>
                  <a:pt x="522968" y="513874"/>
                  <a:pt x="496298" y="516731"/>
                  <a:pt x="475343" y="516731"/>
                </a:cubicBezTo>
                <a:cubicBezTo>
                  <a:pt x="468676" y="516731"/>
                  <a:pt x="462961" y="516731"/>
                  <a:pt x="456293" y="515779"/>
                </a:cubicBezTo>
                <a:cubicBezTo>
                  <a:pt x="453436" y="515779"/>
                  <a:pt x="449626" y="514826"/>
                  <a:pt x="446768" y="514826"/>
                </a:cubicBezTo>
                <a:cubicBezTo>
                  <a:pt x="445816" y="514826"/>
                  <a:pt x="443911" y="514826"/>
                  <a:pt x="442958" y="514826"/>
                </a:cubicBezTo>
                <a:cubicBezTo>
                  <a:pt x="442006" y="514826"/>
                  <a:pt x="442006" y="514826"/>
                  <a:pt x="441053" y="514826"/>
                </a:cubicBezTo>
                <a:cubicBezTo>
                  <a:pt x="441053" y="514826"/>
                  <a:pt x="440101" y="514826"/>
                  <a:pt x="440101" y="514826"/>
                </a:cubicBezTo>
                <a:cubicBezTo>
                  <a:pt x="434386" y="513874"/>
                  <a:pt x="427718" y="512921"/>
                  <a:pt x="422003" y="511016"/>
                </a:cubicBezTo>
                <a:cubicBezTo>
                  <a:pt x="414383" y="509111"/>
                  <a:pt x="413431" y="509111"/>
                  <a:pt x="406763" y="507206"/>
                </a:cubicBezTo>
                <a:cubicBezTo>
                  <a:pt x="382951" y="499586"/>
                  <a:pt x="361043" y="488156"/>
                  <a:pt x="339136" y="472916"/>
                </a:cubicBezTo>
                <a:cubicBezTo>
                  <a:pt x="292463" y="439579"/>
                  <a:pt x="253411" y="394811"/>
                  <a:pt x="220073" y="348139"/>
                </a:cubicBezTo>
                <a:cubicBezTo>
                  <a:pt x="186736" y="302419"/>
                  <a:pt x="157208" y="252889"/>
                  <a:pt x="132443" y="202406"/>
                </a:cubicBezTo>
                <a:cubicBezTo>
                  <a:pt x="103868" y="144304"/>
                  <a:pt x="79103" y="83344"/>
                  <a:pt x="56243" y="22384"/>
                </a:cubicBezTo>
                <a:cubicBezTo>
                  <a:pt x="52433" y="11906"/>
                  <a:pt x="38146" y="8096"/>
                  <a:pt x="27668" y="7144"/>
                </a:cubicBezTo>
                <a:cubicBezTo>
                  <a:pt x="21953" y="7144"/>
                  <a:pt x="3856" y="8096"/>
                  <a:pt x="7666" y="18574"/>
                </a:cubicBezTo>
                <a:cubicBezTo>
                  <a:pt x="50528" y="132874"/>
                  <a:pt x="99106" y="247174"/>
                  <a:pt x="171496" y="346234"/>
                </a:cubicBezTo>
                <a:cubicBezTo>
                  <a:pt x="207691" y="395764"/>
                  <a:pt x="249601" y="444341"/>
                  <a:pt x="299131" y="481489"/>
                </a:cubicBezTo>
                <a:cubicBezTo>
                  <a:pt x="348661" y="517684"/>
                  <a:pt x="406763" y="538639"/>
                  <a:pt x="467723" y="543401"/>
                </a:cubicBezTo>
                <a:cubicBezTo>
                  <a:pt x="503918" y="545306"/>
                  <a:pt x="541066" y="542449"/>
                  <a:pt x="576308" y="531971"/>
                </a:cubicBezTo>
                <a:cubicBezTo>
                  <a:pt x="553448" y="568166"/>
                  <a:pt x="531541" y="605314"/>
                  <a:pt x="510586" y="642461"/>
                </a:cubicBezTo>
                <a:cubicBezTo>
                  <a:pt x="505823" y="651986"/>
                  <a:pt x="517253" y="658654"/>
                  <a:pt x="524873" y="661511"/>
                </a:cubicBezTo>
                <a:cubicBezTo>
                  <a:pt x="531541" y="664369"/>
                  <a:pt x="551543" y="668179"/>
                  <a:pt x="556306" y="659606"/>
                </a:cubicBezTo>
                <a:cubicBezTo>
                  <a:pt x="588691" y="601504"/>
                  <a:pt x="622981" y="545306"/>
                  <a:pt x="660128" y="490061"/>
                </a:cubicBezTo>
                <a:cubicBezTo>
                  <a:pt x="664891" y="489109"/>
                  <a:pt x="668701" y="487204"/>
                  <a:pt x="669653" y="482441"/>
                </a:cubicBezTo>
                <a:cubicBezTo>
                  <a:pt x="670606" y="480536"/>
                  <a:pt x="669653" y="478631"/>
                  <a:pt x="668701" y="476726"/>
                </a:cubicBezTo>
                <a:cubicBezTo>
                  <a:pt x="669653" y="475774"/>
                  <a:pt x="669653" y="474821"/>
                  <a:pt x="670606" y="473869"/>
                </a:cubicBezTo>
                <a:cubicBezTo>
                  <a:pt x="683941" y="457676"/>
                  <a:pt x="636316" y="443389"/>
                  <a:pt x="626791" y="456724"/>
                </a:cubicBezTo>
                <a:close/>
              </a:path>
            </a:pathLst>
          </a:custGeom>
          <a:solidFill>
            <a:srgbClr val="23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DC1F28-E3FD-416B-8C76-7556A49440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n-GB" smtClean="0"/>
              <a:pPr rtl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674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D0E35F-F27E-CF1C-0C00-91F0B337ACD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PK" dirty="0"/>
              <a:t>Regulartory Framework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6D0BD-F5B7-76A6-F0B8-FE6D56D21A1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PK" dirty="0"/>
              <a:t>Solution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05528B-EF63-FF9E-7794-88A3DBCDB54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PK" dirty="0"/>
              <a:t>Implementation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0D91796-11F4-E42A-FB67-4E34096DD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Agenda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362FD-A952-F43E-A248-E6E32C6C13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n-GB" noProof="0" smtClean="0"/>
              <a:pPr rtl="0"/>
              <a:t>3</a:t>
            </a:fld>
            <a:endParaRPr lang="en-GB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66E4FF-5C5D-964B-D8B6-8C7AA5D8A6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422D880-94A4-397C-A8E9-FE35415594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C1237CC-C938-31B5-CD63-BDFBDB7D555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4DB78DD-CCD4-AFB9-B607-0923C01D2B4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GB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Output-Based Pricing System</a:t>
            </a:r>
          </a:p>
          <a:p>
            <a:endParaRPr lang="en-PK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257111E-E5DB-E432-6580-982443FC4E2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PK" b="1" dirty="0">
                <a:solidFill>
                  <a:srgbClr val="333333"/>
                </a:solidFill>
                <a:latin typeface="Lato" panose="020F0502020204030203" pitchFamily="34" charset="0"/>
              </a:rPr>
              <a:t>Development of VCM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68D594D-8ACE-6C1D-6709-70DDB50A0D1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PK" b="1" dirty="0">
                <a:solidFill>
                  <a:srgbClr val="333333"/>
                </a:solidFill>
                <a:latin typeface="Lato" panose="020F0502020204030203" pitchFamily="34" charset="0"/>
              </a:rPr>
              <a:t>Technical Implementation &amp; Demo</a:t>
            </a:r>
          </a:p>
        </p:txBody>
      </p:sp>
    </p:spTree>
    <p:extLst>
      <p:ext uri="{BB962C8B-B14F-4D97-AF65-F5344CB8AC3E}">
        <p14:creationId xmlns:p14="http://schemas.microsoft.com/office/powerpoint/2010/main" val="2098673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78B88B-DF80-8D34-B5D1-8F9982DAC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99" y="3517901"/>
            <a:ext cx="12023999" cy="1409700"/>
          </a:xfrm>
        </p:spPr>
        <p:txBody>
          <a:bodyPr anchor="b">
            <a:normAutofit/>
          </a:bodyPr>
          <a:lstStyle/>
          <a:p>
            <a:r>
              <a:rPr lang="en-PK" dirty="0"/>
              <a:t>Canada Regulatory Framework</a:t>
            </a:r>
          </a:p>
        </p:txBody>
      </p:sp>
      <p:sp>
        <p:nvSpPr>
          <p:cNvPr id="1039" name="Subtitle 2">
            <a:extLst>
              <a:ext uri="{FF2B5EF4-FFF2-40B4-BE49-F238E27FC236}">
                <a16:creationId xmlns:a16="http://schemas.microsoft.com/office/drawing/2014/main" id="{5C1359C9-419F-E68E-CC7E-F539F5D2A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00" y="4927600"/>
            <a:ext cx="12024000" cy="1845743"/>
          </a:xfrm>
          <a:solidFill>
            <a:schemeClr val="accent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DDCC9F-6C53-91B7-8029-5A38889FF7B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96369" y="6155190"/>
            <a:ext cx="432000" cy="432000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en-GB" noProof="0" smtClean="0"/>
              <a:pPr rtl="0">
                <a:spcAft>
                  <a:spcPts val="600"/>
                </a:spcAft>
              </a:pPr>
              <a:t>4</a:t>
            </a:fld>
            <a:endParaRPr lang="en-GB" noProof="0"/>
          </a:p>
        </p:txBody>
      </p:sp>
      <p:pic>
        <p:nvPicPr>
          <p:cNvPr id="1026" name="Picture 2" descr="Your Cheat Sheet to Carbon Pricing in Canada - Delphi Group">
            <a:extLst>
              <a:ext uri="{FF2B5EF4-FFF2-40B4-BE49-F238E27FC236}">
                <a16:creationId xmlns:a16="http://schemas.microsoft.com/office/drawing/2014/main" id="{77560F61-8F36-E1F2-0B81-32C846FAC650}"/>
              </a:ext>
            </a:extLst>
          </p:cNvPr>
          <p:cNvPicPr>
            <a:picLocks noGrp="1" noChangeAspect="1" noChangeArrowheads="1"/>
          </p:cNvPicPr>
          <p:nvPr>
            <p:ph type="pic" sz="quarter" idx="1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3" r="1" b="1815"/>
          <a:stretch/>
        </p:blipFill>
        <p:spPr bwMode="auto">
          <a:xfrm>
            <a:off x="2250424" y="86714"/>
            <a:ext cx="6992049" cy="343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EF847C9-C8D6-27D6-0A02-DE9E0E6ACB69}"/>
              </a:ext>
            </a:extLst>
          </p:cNvPr>
          <p:cNvSpPr/>
          <p:nvPr/>
        </p:nvSpPr>
        <p:spPr>
          <a:xfrm>
            <a:off x="2306695" y="84657"/>
            <a:ext cx="1209822" cy="546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32764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D215A-7D9D-4B71-81A1-3220FCFE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The Regulation</a:t>
            </a:r>
          </a:p>
        </p:txBody>
      </p:sp>
      <p:pic>
        <p:nvPicPr>
          <p:cNvPr id="67" name="Picture Placeholder 66" descr="Cloud">
            <a:extLst>
              <a:ext uri="{FF2B5EF4-FFF2-40B4-BE49-F238E27FC236}">
                <a16:creationId xmlns:a16="http://schemas.microsoft.com/office/drawing/2014/main" id="{83A6FB07-C3E8-FC4B-818B-404D48DAF4FA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6971D8C-ECC5-4EDD-AC10-DDF4CA7E9D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n-GB" dirty="0"/>
              <a:t>OBPS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6B0E616-411B-4401-BC87-821D72B9D61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2094" y="4683350"/>
            <a:ext cx="2160000" cy="2174650"/>
          </a:xfrm>
        </p:spPr>
        <p:txBody>
          <a:bodyPr rtlCol="0"/>
          <a:lstStyle/>
          <a:p>
            <a:r>
              <a:rPr lang="en-GB" dirty="0"/>
              <a:t>Output-Based Pricing System (OBPS), a regulatory trading system for emission-intensive, trade exposed industries in backstop jurisdictions.</a:t>
            </a:r>
          </a:p>
        </p:txBody>
      </p:sp>
      <p:cxnSp>
        <p:nvCxnSpPr>
          <p:cNvPr id="75" name="Straight Connector 74" descr="First divider line on slide">
            <a:extLst>
              <a:ext uri="{FF2B5EF4-FFF2-40B4-BE49-F238E27FC236}">
                <a16:creationId xmlns:a16="http://schemas.microsoft.com/office/drawing/2014/main" id="{1D5BA55A-3253-4F3B-A32A-5A12ECE65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659047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Picture Placeholder 158" descr="Cactus">
            <a:extLst>
              <a:ext uri="{FF2B5EF4-FFF2-40B4-BE49-F238E27FC236}">
                <a16:creationId xmlns:a16="http://schemas.microsoft.com/office/drawing/2014/main" id="{9F99EF5B-831D-4852-A739-269399B8FA71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6E9F776-E542-4D93-851A-A3A10F6D2A7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en-GB" dirty="0"/>
              <a:t>Tax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EA89E-0B03-4727-AB47-73EA4E2DF9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r>
              <a:rPr lang="en-GB" dirty="0"/>
              <a:t>Paying the carbon price to the government via an excess emissions charge; </a:t>
            </a:r>
          </a:p>
          <a:p>
            <a:pPr rtl="0"/>
            <a:endParaRPr lang="en-GB" dirty="0"/>
          </a:p>
        </p:txBody>
      </p:sp>
      <p:cxnSp>
        <p:nvCxnSpPr>
          <p:cNvPr id="77" name="Straight Connector 76" descr="Second divider line on slide">
            <a:extLst>
              <a:ext uri="{FF2B5EF4-FFF2-40B4-BE49-F238E27FC236}">
                <a16:creationId xmlns:a16="http://schemas.microsoft.com/office/drawing/2014/main" id="{50250EBA-885D-4E6F-B841-92A9B8FBB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953541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1" name="Picture Placeholder 160" descr="Thermometer">
            <a:extLst>
              <a:ext uri="{FF2B5EF4-FFF2-40B4-BE49-F238E27FC236}">
                <a16:creationId xmlns:a16="http://schemas.microsoft.com/office/drawing/2014/main" id="{22C4A1E7-2C42-4D5E-9D5C-DB503F231A34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E222CAE-9234-4B0E-90FC-584C469313C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en-GB" dirty="0"/>
              <a:t>Credit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F969E5-6F82-4658-A735-72D16DDDD1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en-GB" dirty="0"/>
              <a:t>Remitting compliance units that may either be surplus credits, federal offset credits (see section 3.1.6), or recognized units.</a:t>
            </a:r>
          </a:p>
          <a:p>
            <a:br>
              <a:rPr lang="en-GB" dirty="0"/>
            </a:br>
            <a:endParaRPr lang="en-GB" dirty="0"/>
          </a:p>
        </p:txBody>
      </p:sp>
      <p:cxnSp>
        <p:nvCxnSpPr>
          <p:cNvPr id="78" name="Straight Connector 77" descr="Third divider line on slide">
            <a:extLst>
              <a:ext uri="{FF2B5EF4-FFF2-40B4-BE49-F238E27FC236}">
                <a16:creationId xmlns:a16="http://schemas.microsoft.com/office/drawing/2014/main" id="{29488879-6129-4D02-B173-36635DF61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48035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" name="Picture Placeholder 162" descr="Palm tree">
            <a:extLst>
              <a:ext uri="{FF2B5EF4-FFF2-40B4-BE49-F238E27FC236}">
                <a16:creationId xmlns:a16="http://schemas.microsoft.com/office/drawing/2014/main" id="{B21D58C1-B806-40E0-9006-675AF7916756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/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CD29343-5246-427C-BFCC-F61B25177CF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rtl="0"/>
            <a:r>
              <a:rPr lang="en-GB" dirty="0"/>
              <a:t>Regulation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63F1F1-E70E-4823-905B-45B18FCD35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en-GB" dirty="0"/>
              <a:t>OBPS Regulations and that emit 50kt or more of CO2e per year.</a:t>
            </a:r>
          </a:p>
        </p:txBody>
      </p:sp>
      <p:cxnSp>
        <p:nvCxnSpPr>
          <p:cNvPr id="79" name="Straight Connector 78" descr="Fourth divider line on slide">
            <a:extLst>
              <a:ext uri="{FF2B5EF4-FFF2-40B4-BE49-F238E27FC236}">
                <a16:creationId xmlns:a16="http://schemas.microsoft.com/office/drawing/2014/main" id="{9926A3E2-2234-409D-9838-30428E637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42529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5" name="Picture Placeholder 164" descr="Factory">
            <a:extLst>
              <a:ext uri="{FF2B5EF4-FFF2-40B4-BE49-F238E27FC236}">
                <a16:creationId xmlns:a16="http://schemas.microsoft.com/office/drawing/2014/main" id="{6D714D76-10CE-413E-BCF3-42860232AB97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/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248F5E2-762B-44E2-83B5-C078E3551BE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en-GB" dirty="0"/>
              <a:t>State</a:t>
            </a:r>
            <a:br>
              <a:rPr lang="en-GB" dirty="0"/>
            </a:br>
            <a:r>
              <a:rPr lang="en-GB" dirty="0"/>
              <a:t>Impact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38F1A8-AEA6-473B-9AF3-DA6DF3A508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en-GB" dirty="0"/>
              <a:t>250 facilities registered under the OBPS, which includes 121 mandatory covered facilities and 129 opt-in facilities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A7A116-BC28-4E39-B586-25212F9948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5</a:t>
            </a:fld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02661D-B478-2A7F-053C-289E1F8B0EFD}"/>
              </a:ext>
            </a:extLst>
          </p:cNvPr>
          <p:cNvSpPr txBox="1"/>
          <p:nvPr/>
        </p:nvSpPr>
        <p:spPr>
          <a:xfrm>
            <a:off x="10359931" y="5845889"/>
            <a:ext cx="1352438" cy="2326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P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DEC 2020</a:t>
            </a:r>
          </a:p>
        </p:txBody>
      </p:sp>
    </p:spTree>
    <p:extLst>
      <p:ext uri="{BB962C8B-B14F-4D97-AF65-F5344CB8AC3E}">
        <p14:creationId xmlns:p14="http://schemas.microsoft.com/office/powerpoint/2010/main" val="1991939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73FDD0-5B70-E83F-15BC-7BF23751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anchor="ctr">
            <a:normAutofit/>
          </a:bodyPr>
          <a:lstStyle/>
          <a:p>
            <a:r>
              <a:rPr lang="en-PK" sz="3000"/>
              <a:t>OBPS Pricing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883652-FE06-2D85-CD57-0E16B48B6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" y="1318928"/>
            <a:ext cx="5472000" cy="2352959"/>
          </a:xfrm>
          <a:prstGeom prst="rect">
            <a:avLst/>
          </a:prstGeo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BC923-D255-F9DB-8846-7E1662FC7A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96369" y="6155190"/>
            <a:ext cx="432000" cy="432000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en-GB" noProof="0" smtClean="0"/>
              <a:pPr rtl="0">
                <a:spcAft>
                  <a:spcPts val="600"/>
                </a:spcAft>
              </a:pPr>
              <a:t>6</a:t>
            </a:fld>
            <a:endParaRPr lang="en-GB" noProof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3B500CA-1C98-70F5-3824-B2BEB1CA63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152525"/>
            <a:ext cx="5472113" cy="5038725"/>
          </a:xfrm>
        </p:spPr>
        <p:txBody>
          <a:bodyPr>
            <a:normAutofit/>
          </a:bodyPr>
          <a:lstStyle/>
          <a:p>
            <a:r>
              <a:rPr lang="en-GB" b="1" i="0">
                <a:effectLst/>
              </a:rPr>
              <a:t>3.1.4. Surplus credits</a:t>
            </a:r>
          </a:p>
          <a:p>
            <a:r>
              <a:rPr lang="en-GB"/>
              <a:t>In accordance with GGPPA and the OBPS Regulations, the Minister of the Environment will issue surplus credits, in the department’s on-line Credit and Tracking System (CATS) to persons responsible for covered facilities whose GHG emissions are lower than their facility’s emissions limit for a given compliance period. The persons responsible can sell their surplus credits or bank them for future use or sale.</a:t>
            </a:r>
          </a:p>
          <a:p>
            <a:endParaRPr lang="en-PK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17113A-0DDA-1BC9-3A90-9CAF4C2C223D}"/>
              </a:ext>
            </a:extLst>
          </p:cNvPr>
          <p:cNvSpPr/>
          <p:nvPr/>
        </p:nvSpPr>
        <p:spPr>
          <a:xfrm>
            <a:off x="0" y="4023360"/>
            <a:ext cx="12192000" cy="20116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76972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D215A-7D9D-4B71-81A1-3220FCFE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The Solution</a:t>
            </a:r>
          </a:p>
        </p:txBody>
      </p:sp>
      <p:pic>
        <p:nvPicPr>
          <p:cNvPr id="93" name="Picture Placeholder 92" descr="magnifying glass">
            <a:extLst>
              <a:ext uri="{FF2B5EF4-FFF2-40B4-BE49-F238E27FC236}">
                <a16:creationId xmlns:a16="http://schemas.microsoft.com/office/drawing/2014/main" id="{EAF3579C-5F54-BD44-AD76-C07BBA5EFEA7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6971D8C-ECC5-4EDD-AC10-DDF4CA7E9D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n-GB"/>
              <a:t>Clean </a:t>
            </a:r>
            <a:br>
              <a:rPr lang="en-GB"/>
            </a:br>
            <a:r>
              <a:rPr lang="en-GB"/>
              <a:t>Water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6B0E616-411B-4401-BC87-821D72B9D61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/>
          <a:p>
            <a:pPr rt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endParaRPr lang="en-GB" dirty="0"/>
          </a:p>
        </p:txBody>
      </p:sp>
      <p:cxnSp>
        <p:nvCxnSpPr>
          <p:cNvPr id="75" name="Straight Connector 74" descr="First divider line on slide">
            <a:extLst>
              <a:ext uri="{FF2B5EF4-FFF2-40B4-BE49-F238E27FC236}">
                <a16:creationId xmlns:a16="http://schemas.microsoft.com/office/drawing/2014/main" id="{1D5BA55A-3253-4F3B-A32A-5A12ECE65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659047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Picture Placeholder 94" descr="foliage">
            <a:extLst>
              <a:ext uri="{FF2B5EF4-FFF2-40B4-BE49-F238E27FC236}">
                <a16:creationId xmlns:a16="http://schemas.microsoft.com/office/drawing/2014/main" id="{1B98F2ED-22A7-8047-A12B-3AE19B270198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6E9F776-E542-4D93-851A-A3A10F6D2A7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en-GB"/>
              <a:t>Evergreen</a:t>
            </a:r>
            <a:br>
              <a:rPr lang="en-GB"/>
            </a:br>
            <a:r>
              <a:rPr lang="en-GB"/>
              <a:t>Foliage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EA89E-0B03-4727-AB47-73EA4E2DF9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en-GB"/>
              <a:t>Lorem ipsum dolor sit amet, consectetuer adipiscing elit</a:t>
            </a:r>
          </a:p>
        </p:txBody>
      </p:sp>
      <p:cxnSp>
        <p:nvCxnSpPr>
          <p:cNvPr id="77" name="Straight Connector 76" descr="Second divider line on slide">
            <a:extLst>
              <a:ext uri="{FF2B5EF4-FFF2-40B4-BE49-F238E27FC236}">
                <a16:creationId xmlns:a16="http://schemas.microsoft.com/office/drawing/2014/main" id="{50250EBA-885D-4E6F-B841-92A9B8FBB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953541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Placeholder 96" descr="apple">
            <a:extLst>
              <a:ext uri="{FF2B5EF4-FFF2-40B4-BE49-F238E27FC236}">
                <a16:creationId xmlns:a16="http://schemas.microsoft.com/office/drawing/2014/main" id="{41A48230-7A6F-634A-84FA-2508F0A6B9D5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5673898" y="2358091"/>
            <a:ext cx="854075" cy="854075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E222CAE-9234-4B0E-90FC-584C469313C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en-GB"/>
              <a:t>Healthy </a:t>
            </a:r>
            <a:br>
              <a:rPr lang="en-GB"/>
            </a:br>
            <a:r>
              <a:rPr lang="en-GB"/>
              <a:t>Vegetables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F969E5-6F82-4658-A735-72D16DDDD1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en-GB"/>
              <a:t>Lorem ipsum dolor sit amet, consectetuer adipiscing elit</a:t>
            </a:r>
          </a:p>
        </p:txBody>
      </p:sp>
      <p:pic>
        <p:nvPicPr>
          <p:cNvPr id="179" name="Picture Placeholder 178" descr="Placeholder Picture">
            <a:extLst>
              <a:ext uri="{FF2B5EF4-FFF2-40B4-BE49-F238E27FC236}">
                <a16:creationId xmlns:a16="http://schemas.microsoft.com/office/drawing/2014/main" id="{9BB8F54F-F5BC-471B-9740-0BA6847A4574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0" b="50"/>
          <a:stretch/>
        </p:blipFill>
        <p:spPr/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A7A116-BC28-4E39-B586-25212F9948F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068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Placeholder 104" descr="Placeholder Picture">
            <a:extLst>
              <a:ext uri="{FF2B5EF4-FFF2-40B4-BE49-F238E27FC236}">
                <a16:creationId xmlns:a16="http://schemas.microsoft.com/office/drawing/2014/main" id="{9CF9A97B-8C9E-410A-A1D7-238293088B5A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" r="13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2D215A-7D9D-4B71-81A1-3220FCFE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The Product</a:t>
            </a:r>
          </a:p>
        </p:txBody>
      </p:sp>
      <p:pic>
        <p:nvPicPr>
          <p:cNvPr id="71" name="Picture Placeholder 70" descr="link">
            <a:extLst>
              <a:ext uri="{FF2B5EF4-FFF2-40B4-BE49-F238E27FC236}">
                <a16:creationId xmlns:a16="http://schemas.microsoft.com/office/drawing/2014/main" id="{E5542F6D-CB05-1E49-9D10-41D51547FB68}"/>
              </a:ext>
            </a:extLst>
          </p:cNvPr>
          <p:cNvPicPr>
            <a:picLocks noGrp="1" noChangeAspect="1"/>
          </p:cNvPicPr>
          <p:nvPr>
            <p:ph type="pic" sz="quarter" idx="32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6971D8C-ECC5-4EDD-AC10-DDF4CA7E9D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n-GB"/>
              <a:t>Web Deep Links</a:t>
            </a:r>
          </a:p>
        </p:txBody>
      </p:sp>
      <p:sp>
        <p:nvSpPr>
          <p:cNvPr id="78" name="Text Placeholder 12">
            <a:extLst>
              <a:ext uri="{FF2B5EF4-FFF2-40B4-BE49-F238E27FC236}">
                <a16:creationId xmlns:a16="http://schemas.microsoft.com/office/drawing/2014/main" id="{B9366D2C-DAC9-484E-BC91-EFDB13FDA0E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768283" y="1694262"/>
            <a:ext cx="2001317" cy="720000"/>
          </a:xfrm>
        </p:spPr>
        <p:txBody>
          <a:bodyPr rtlCol="0"/>
          <a:lstStyle/>
          <a:p>
            <a:pPr rtl="0"/>
            <a:r>
              <a:rPr lang="en-GB"/>
              <a:t>Lorem ipsum dolor sit amet, consectetuer adipiscing elit</a:t>
            </a:r>
          </a:p>
        </p:txBody>
      </p:sp>
      <p:cxnSp>
        <p:nvCxnSpPr>
          <p:cNvPr id="79" name="Straight Connector 78" descr="First divider line on slide">
            <a:extLst>
              <a:ext uri="{FF2B5EF4-FFF2-40B4-BE49-F238E27FC236}">
                <a16:creationId xmlns:a16="http://schemas.microsoft.com/office/drawing/2014/main" id="{9A78A0D0-CF23-497E-A110-B0666F32E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768283" y="2616579"/>
            <a:ext cx="237868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Placeholder 72" descr="send">
            <a:extLst>
              <a:ext uri="{FF2B5EF4-FFF2-40B4-BE49-F238E27FC236}">
                <a16:creationId xmlns:a16="http://schemas.microsoft.com/office/drawing/2014/main" id="{434488A9-1494-5A4A-9B81-A4830C2F8568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15" b="115"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6E9F776-E542-4D93-851A-A3A10F6D2A7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en-GB"/>
              <a:t>Instant Communication</a:t>
            </a:r>
          </a:p>
        </p:txBody>
      </p:sp>
      <p:sp>
        <p:nvSpPr>
          <p:cNvPr id="76" name="Text Placeholder 3">
            <a:extLst>
              <a:ext uri="{FF2B5EF4-FFF2-40B4-BE49-F238E27FC236}">
                <a16:creationId xmlns:a16="http://schemas.microsoft.com/office/drawing/2014/main" id="{4BB1D872-AE86-6841-98FC-E66E618311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768283" y="3301993"/>
            <a:ext cx="2001317" cy="720000"/>
          </a:xfrm>
        </p:spPr>
        <p:txBody>
          <a:bodyPr rtlCol="0"/>
          <a:lstStyle/>
          <a:p>
            <a:pPr rtl="0"/>
            <a:r>
              <a:rPr lang="en-GB"/>
              <a:t>Lorem ipsum dolor sit amet, consectetuer adipiscing elit</a:t>
            </a:r>
          </a:p>
        </p:txBody>
      </p:sp>
      <p:cxnSp>
        <p:nvCxnSpPr>
          <p:cNvPr id="80" name="Straight Connector 79" descr="Second divider line on slide">
            <a:extLst>
              <a:ext uri="{FF2B5EF4-FFF2-40B4-BE49-F238E27FC236}">
                <a16:creationId xmlns:a16="http://schemas.microsoft.com/office/drawing/2014/main" id="{71E28D1F-12FD-4E24-882A-D25172903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768283" y="4109914"/>
            <a:ext cx="237868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Placeholder 74" descr="network">
            <a:extLst>
              <a:ext uri="{FF2B5EF4-FFF2-40B4-BE49-F238E27FC236}">
                <a16:creationId xmlns:a16="http://schemas.microsoft.com/office/drawing/2014/main" id="{2259C1B6-6592-CA47-8223-67E45CA2A8CB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E222CAE-9234-4B0E-90FC-584C469313C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en-GB"/>
              <a:t>Networked API</a:t>
            </a:r>
          </a:p>
        </p:txBody>
      </p:sp>
      <p:sp>
        <p:nvSpPr>
          <p:cNvPr id="77" name="Text Placeholder 4">
            <a:extLst>
              <a:ext uri="{FF2B5EF4-FFF2-40B4-BE49-F238E27FC236}">
                <a16:creationId xmlns:a16="http://schemas.microsoft.com/office/drawing/2014/main" id="{428D8FC0-4DC8-7F4A-AA1F-F12F19656F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68283" y="4866629"/>
            <a:ext cx="2001317" cy="720000"/>
          </a:xfrm>
        </p:spPr>
        <p:txBody>
          <a:bodyPr rtlCol="0"/>
          <a:lstStyle/>
          <a:p>
            <a:pPr rtl="0"/>
            <a:r>
              <a:rPr lang="en-GB"/>
              <a:t>Lorem ipsum dolor sit amet, consectetuer adipiscing elit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A7A116-BC28-4E39-B586-25212F9948F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865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8F35FE5-0290-47F2-B7E6-3CC40E48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Digital Product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41DD5B3-8651-4B9B-A7E5-6560B2FD9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GB"/>
              <a:t>Emphasise your </a:t>
            </a:r>
            <a:br>
              <a:rPr lang="en-GB"/>
            </a:br>
            <a:r>
              <a:rPr lang="en-GB"/>
              <a:t>main benefit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B34DAC-653D-4287-8375-0858E3DB01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en-GB"/>
              <a:t>Other benefits include</a:t>
            </a:r>
          </a:p>
          <a:p>
            <a:pPr rtl="0"/>
            <a:r>
              <a:rPr lang="en-GB" sz="1200"/>
              <a:t>Nunc viverra imperdiet enim. Fusce est.</a:t>
            </a:r>
            <a:br>
              <a:rPr lang="en-GB" sz="1200"/>
            </a:br>
            <a:r>
              <a:rPr lang="en-GB" sz="1200"/>
              <a:t>Vivamus a tellus</a:t>
            </a:r>
          </a:p>
          <a:p>
            <a:pPr rtl="0"/>
            <a:r>
              <a:rPr lang="en-GB" sz="1200"/>
              <a:t>Nunc viverra imperdiet enim. Fusce est.</a:t>
            </a:r>
            <a:br>
              <a:rPr lang="en-GB" sz="1200"/>
            </a:br>
            <a:r>
              <a:rPr lang="en-GB" sz="1200"/>
              <a:t>Vivamus a tellus</a:t>
            </a:r>
          </a:p>
        </p:txBody>
      </p:sp>
      <p:pic>
        <p:nvPicPr>
          <p:cNvPr id="24" name="Picture Placeholder 23" descr="A close-up of a flower&#10;&#10;Description generated with very high confidence">
            <a:extLst>
              <a:ext uri="{FF2B5EF4-FFF2-40B4-BE49-F238E27FC236}">
                <a16:creationId xmlns:a16="http://schemas.microsoft.com/office/drawing/2014/main" id="{0ED97842-6676-4F84-821B-4640F5BEECC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92796" y="1376357"/>
            <a:ext cx="6333545" cy="43796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B8A96-4ECB-445D-90F1-4C7E558D2A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378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at Pitch Decks - Environment">
      <a:dk1>
        <a:sysClr val="windowText" lastClr="000000"/>
      </a:dk1>
      <a:lt1>
        <a:sysClr val="window" lastClr="FFFFFF"/>
      </a:lt1>
      <a:dk2>
        <a:srgbClr val="375C1E"/>
      </a:dk2>
      <a:lt2>
        <a:srgbClr val="E2DFCC"/>
      </a:lt2>
      <a:accent1>
        <a:srgbClr val="9ACB39"/>
      </a:accent1>
      <a:accent2>
        <a:srgbClr val="64C24A"/>
      </a:accent2>
      <a:accent3>
        <a:srgbClr val="297D53"/>
      </a:accent3>
      <a:accent4>
        <a:srgbClr val="FECF3F"/>
      </a:accent4>
      <a:accent5>
        <a:srgbClr val="F99D40"/>
      </a:accent5>
      <a:accent6>
        <a:srgbClr val="715C21"/>
      </a:accent6>
      <a:hlink>
        <a:srgbClr val="63A537"/>
      </a:hlink>
      <a:folHlink>
        <a:srgbClr val="63A537"/>
      </a:folHlink>
    </a:clrScheme>
    <a:fontScheme name="Custom 143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9717053_TF16411174.potx" id="{B9480EA2-8AAD-4203-82F7-985F268D10C4}" vid="{A989D249-6B0E-4553-BC96-E8B43477AF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1338</TotalTime>
  <Words>1046</Words>
  <Application>Microsoft Macintosh PowerPoint</Application>
  <PresentationFormat>Widescreen</PresentationFormat>
  <Paragraphs>300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Arial</vt:lpstr>
      <vt:lpstr>Calibri</vt:lpstr>
      <vt:lpstr>Calibri Light</vt:lpstr>
      <vt:lpstr>Lato</vt:lpstr>
      <vt:lpstr>Rockwell</vt:lpstr>
      <vt:lpstr>Times New Roman</vt:lpstr>
      <vt:lpstr>Office Theme</vt:lpstr>
      <vt:lpstr>Carbon Credit Coin  CCGA</vt:lpstr>
      <vt:lpstr>About Us</vt:lpstr>
      <vt:lpstr>Agenda</vt:lpstr>
      <vt:lpstr>Canada Regulatory Framework</vt:lpstr>
      <vt:lpstr>The Regulation</vt:lpstr>
      <vt:lpstr>OBPS Pricing</vt:lpstr>
      <vt:lpstr>The Solution</vt:lpstr>
      <vt:lpstr>The Product</vt:lpstr>
      <vt:lpstr>Digital Product</vt:lpstr>
      <vt:lpstr>Divider Slide Title</vt:lpstr>
      <vt:lpstr>Business Model</vt:lpstr>
      <vt:lpstr>Market Opportunity</vt:lpstr>
      <vt:lpstr>Competition</vt:lpstr>
      <vt:lpstr>Growth Strategy</vt:lpstr>
      <vt:lpstr>Traction</vt:lpstr>
      <vt:lpstr>Timeline</vt:lpstr>
      <vt:lpstr>Financials</vt:lpstr>
      <vt:lpstr>The Team</vt:lpstr>
      <vt:lpstr>Funding</vt:lpstr>
      <vt:lpstr>Summary</vt:lpstr>
      <vt:lpstr>Thank You</vt:lpstr>
      <vt:lpstr>HOW TO USE THIS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Project  Appraiser</dc:title>
  <dc:creator>saim zuberi</dc:creator>
  <cp:lastModifiedBy>saim zuberi</cp:lastModifiedBy>
  <cp:revision>3</cp:revision>
  <dcterms:created xsi:type="dcterms:W3CDTF">2023-02-04T18:15:04Z</dcterms:created>
  <dcterms:modified xsi:type="dcterms:W3CDTF">2023-02-06T19:11:28Z</dcterms:modified>
</cp:coreProperties>
</file>