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0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83" r:id="rId19"/>
    <p:sldId id="282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821" autoAdjust="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GB" noProof="0" dirty="0">
                <a:solidFill>
                  <a:schemeClr val="tx1"/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dkUpDiag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  <a:effectLst/>
          </c:spPr>
          <c:invertIfNegative val="0"/>
          <c:val>
            <c:numRef>
              <c:f>Sheet1!$B$2:$B$6</c:f>
              <c:numCache>
                <c:formatCode>"£"#,##0_);\("£"#,##0\)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EC1-46F8-924B-6328805B1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Lbls>
            <c:dLbl>
              <c:idx val="0"/>
              <c:layout>
                <c:manualLayout>
                  <c:x val="4.698224024235706E-2"/>
                  <c:y val="8.808121841874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-5.5524465740967477E-2"/>
                  <c:y val="6.9036630652526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-2.9897789245136312E-2"/>
                  <c:y val="-9.04617918895174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3.2033345619788829E-2"/>
                  <c:y val="-0.1261703939511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numFmt formatCode="&quot;£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5EEA65-981C-459A-B55F-C4FAFFC9236C}" type="datetime1">
              <a:rPr lang="en-GB" smtClean="0"/>
              <a:t>04/02/2023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2ABC-88CC-4357-91C8-EC5782591ACD}" type="datetime1">
              <a:rPr lang="en-GB" smtClean="0"/>
              <a:pPr/>
              <a:t>04/02/2023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4319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6748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3990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52228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709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62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4699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908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663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053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023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216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144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702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439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138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0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662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59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GB" noProof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Emphasised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n-GB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n-GB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10794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n-GB" sz="120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en-GB" sz="1200" noProof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53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0" r:id="rId22"/>
    <p:sldLayoutId id="214748368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9.svg"/><Relationship Id="rId11" Type="http://schemas.openxmlformats.org/officeDocument/2006/relationships/image" Target="../media/image53.sv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svg"/><Relationship Id="rId9" Type="http://schemas.openxmlformats.org/officeDocument/2006/relationships/image" Target="../media/image5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4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8.svg"/><Relationship Id="rId11" Type="http://schemas.openxmlformats.org/officeDocument/2006/relationships/hyperlink" Target="http://www.fabrikcam.com/" TargetMode="External"/><Relationship Id="rId5" Type="http://schemas.openxmlformats.org/officeDocument/2006/relationships/image" Target="../media/image57.png"/><Relationship Id="rId10" Type="http://schemas.openxmlformats.org/officeDocument/2006/relationships/image" Target="../media/image62.sv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Green Project </a:t>
            </a:r>
            <a:br>
              <a:rPr lang="en-GB" dirty="0"/>
            </a:br>
            <a:r>
              <a:rPr lang="en-GB" dirty="0"/>
              <a:t>Appraiser</a:t>
            </a:r>
          </a:p>
        </p:txBody>
      </p:sp>
      <p:cxnSp>
        <p:nvCxnSpPr>
          <p:cNvPr id="15" name="Straight Connector 14" descr="Divider line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 title="geometric shape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8CDD-CDB4-4C24-9C88-F28B9CF5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367D-56C0-4AF2-9544-44537F85F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6C9DE-7CCE-4CC3-86E9-F85EC1720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B50078-CDA0-449C-935E-A3E03BDB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5F246-FC7D-4890-B6BB-2FE688BA8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E785182E-0EA4-4F82-8714-409843EA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33DCC954-B56F-4738-9AB9-2F866972C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0DFBC7CF-9B39-4509-9322-329E6854B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5AB4D003-2DC4-4823-94F6-3223A8425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A7EA7E67-5346-4F39-9396-6EBD95C84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8" name="Picture 7" descr="Placeholder Picture">
            <a:extLst>
              <a:ext uri="{FF2B5EF4-FFF2-40B4-BE49-F238E27FC236}">
                <a16:creationId xmlns:a16="http://schemas.microsoft.com/office/drawing/2014/main" id="{8891A60D-039D-4377-AE35-D1B9EB676E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769" t="10177" r="16381" b="33823"/>
          <a:stretch/>
        </p:blipFill>
        <p:spPr>
          <a:xfrm>
            <a:off x="8398982" y="2089595"/>
            <a:ext cx="995352" cy="5409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FDED6-8151-41E2-8645-8FBD8D8AD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0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Growth Strategy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64B4F-EF8E-442A-8D01-0AD7034A68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How will we scale in the future?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9ACF9-B7F9-4774-B207-2EF7897115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n-GB"/>
              <a:t>Phase 1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  <a:endParaRPr lang="en-GB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613D7-9904-47E7-A848-78E09B4F4A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GB"/>
              <a:t>Phase 2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  <a:endParaRPr lang="en-GB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A0F0E-6B7F-4145-A8E2-90DC4D675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/>
              <a:t>Phase 3</a:t>
            </a:r>
            <a:br>
              <a:rPr lang="en-GB"/>
            </a:br>
            <a:r>
              <a:rPr lang="en-GB" sz="1400">
                <a:latin typeface="+mn-lt"/>
              </a:rPr>
              <a:t>Month, Year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9415E-FF87-4959-B427-0EA155C16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</a:t>
            </a:r>
          </a:p>
          <a:p>
            <a:pPr rtl="0"/>
            <a:r>
              <a:rPr lang="en-GB"/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AB7435-FDC7-403C-A171-B7EF270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7F593-8BBB-4E42-93A0-A6382BB42B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 dirty="0"/>
              <a:t>Forecasting for success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6FC5CC-5CC2-43D6-94AF-A54C0597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74377"/>
              </p:ext>
            </p:extLst>
          </p:nvPr>
        </p:nvGraphicFramePr>
        <p:xfrm>
          <a:off x="431800" y="1728000"/>
          <a:ext cx="6680200" cy="41783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578291">
                <a:tc>
                  <a:txBody>
                    <a:bodyPr/>
                    <a:lstStyle/>
                    <a:p>
                      <a:pPr rtl="0"/>
                      <a:endParaRPr lang="en-GB" noProof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0" noProof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19842">
                <a:tc>
                  <a:txBody>
                    <a:bodyPr/>
                    <a:lstStyle/>
                    <a:p>
                      <a:pPr algn="ctr" rtl="0"/>
                      <a:r>
                        <a:rPr lang="en-GB" sz="1600" b="1" noProof="0">
                          <a:solidFill>
                            <a:schemeClr val="tx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GB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£40,500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10" name="Chart 9" title="Gross revenue placeholder chart">
            <a:extLst>
              <a:ext uri="{FF2B5EF4-FFF2-40B4-BE49-F238E27FC236}">
                <a16:creationId xmlns:a16="http://schemas.microsoft.com/office/drawing/2014/main" id="{37148895-F8B0-42CA-81D7-420E8C24C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220724"/>
              </p:ext>
            </p:extLst>
          </p:nvPr>
        </p:nvGraphicFramePr>
        <p:xfrm>
          <a:off x="7389813" y="1728001"/>
          <a:ext cx="4381500" cy="4177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57985-EFB2-47B6-8166-144FEAEC1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83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Timeline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A73531D-BDF3-4C9D-B4DE-8A7074CC6D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Our two-year action plan</a:t>
            </a:r>
          </a:p>
          <a:p>
            <a:pPr rtl="0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4125" y="3973125"/>
            <a:ext cx="553175" cy="201776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11190" y="2190750"/>
            <a:ext cx="1793875" cy="561975"/>
          </a:xfrm>
          <a:ln>
            <a:noFill/>
          </a:ln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45930" y="2531196"/>
            <a:ext cx="1724394" cy="185808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cxnSp>
        <p:nvCxnSpPr>
          <p:cNvPr id="71" name="Straight Arrow Connector 70" title="Timeline Event Lines">
            <a:extLst>
              <a:ext uri="{FF2B5EF4-FFF2-40B4-BE49-F238E27FC236}">
                <a16:creationId xmlns:a16="http://schemas.microsoft.com/office/drawing/2014/main" id="{BBE1F329-A8D2-4C03-9053-8D69618651CB}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cxnSp>
        <p:nvCxnSpPr>
          <p:cNvPr id="74" name="Straight Arrow Connector 73" title="Timeline Event Lines">
            <a:extLst>
              <a:ext uri="{FF2B5EF4-FFF2-40B4-BE49-F238E27FC236}">
                <a16:creationId xmlns:a16="http://schemas.microsoft.com/office/drawing/2014/main" id="{3D985F57-4828-4F43-9FE0-15EF491E816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08903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06649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Oct, 20YY</a:t>
            </a:r>
          </a:p>
        </p:txBody>
      </p:sp>
      <p:cxnSp>
        <p:nvCxnSpPr>
          <p:cNvPr id="72" name="Straight Arrow Connector 71" title="Timeline Event Lines">
            <a:extLst>
              <a:ext uri="{FF2B5EF4-FFF2-40B4-BE49-F238E27FC236}">
                <a16:creationId xmlns:a16="http://schemas.microsoft.com/office/drawing/2014/main" id="{8C361AC5-6734-49E5-8506-3F22C2DF6856}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</a:rPr>
              <a:t>JAN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08325" y="3973125"/>
            <a:ext cx="553175" cy="201776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20YY</a:t>
            </a:r>
          </a:p>
        </p:txBody>
      </p:sp>
      <p:cxnSp>
        <p:nvCxnSpPr>
          <p:cNvPr id="75" name="Straight Arrow Connector 74" title="Timeline Event Lines">
            <a:extLst>
              <a:ext uri="{FF2B5EF4-FFF2-40B4-BE49-F238E27FC236}">
                <a16:creationId xmlns:a16="http://schemas.microsoft.com/office/drawing/2014/main" id="{40DC3788-4E8E-4F3D-BD1E-8EFA13B0705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22694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FEB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APR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JUL</a:t>
            </a:r>
          </a:p>
        </p:txBody>
      </p:sp>
      <p:cxnSp>
        <p:nvCxnSpPr>
          <p:cNvPr id="76" name="Straight Arrow Connector 75" title="Timeline Event Lines">
            <a:extLst>
              <a:ext uri="{FF2B5EF4-FFF2-40B4-BE49-F238E27FC236}">
                <a16:creationId xmlns:a16="http://schemas.microsoft.com/office/drawing/2014/main" id="{EB858692-F88E-43A4-8B27-E23B8AC172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54432" y="5333355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AUG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SEP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OCT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NOV</a:t>
            </a:r>
          </a:p>
        </p:txBody>
      </p:sp>
      <p:cxnSp>
        <p:nvCxnSpPr>
          <p:cNvPr id="73" name="Straight Arrow Connector 72" title="Timeline Event Lines">
            <a:extLst>
              <a:ext uri="{FF2B5EF4-FFF2-40B4-BE49-F238E27FC236}">
                <a16:creationId xmlns:a16="http://schemas.microsoft.com/office/drawing/2014/main" id="{4A412F69-2D59-4EA2-9BA0-74B513D9F63B}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 w="34925" cap="rnd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noFill/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62433" y="2529804"/>
            <a:ext cx="1724394" cy="18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rtl="0"/>
            <a:r>
              <a:rPr lang="en-GB"/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DEC</a:t>
            </a:r>
          </a:p>
        </p:txBody>
      </p:sp>
      <p:grpSp>
        <p:nvGrpSpPr>
          <p:cNvPr id="33" name="Group 32" title="Timeline Month Lines">
            <a:extLst>
              <a:ext uri="{FF2B5EF4-FFF2-40B4-BE49-F238E27FC236}">
                <a16:creationId xmlns:a16="http://schemas.microsoft.com/office/drawing/2014/main" id="{AFD09076-D1F6-4F08-8939-1F1577E5A1AC}"/>
              </a:ext>
            </a:extLst>
          </p:cNvPr>
          <p:cNvGrpSpPr/>
          <p:nvPr/>
        </p:nvGrpSpPr>
        <p:grpSpPr>
          <a:xfrm>
            <a:off x="620712" y="3799174"/>
            <a:ext cx="10856346" cy="173951"/>
            <a:chOff x="620712" y="3799174"/>
            <a:chExt cx="10856346" cy="1739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7395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accent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Financials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18157"/>
              </p:ext>
            </p:extLst>
          </p:nvPr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4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4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2000" b="1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53133509-20D5-4185-9C05-B1A80E60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Team</a:t>
            </a:r>
          </a:p>
        </p:txBody>
      </p:sp>
      <p:pic>
        <p:nvPicPr>
          <p:cNvPr id="51" name="Picture Placeholder 50" descr="Placeholder Picture">
            <a:extLst>
              <a:ext uri="{FF2B5EF4-FFF2-40B4-BE49-F238E27FC236}">
                <a16:creationId xmlns:a16="http://schemas.microsoft.com/office/drawing/2014/main" id="{341CEE26-1963-4695-9881-9604CFB7143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FC8EAF-12D9-4977-A7FE-6F695F147E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Allan</a:t>
            </a:r>
            <a:br>
              <a:rPr lang="en-GB"/>
            </a:br>
            <a:r>
              <a:rPr lang="en-GB"/>
              <a:t>Mattsson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2D96159-C0B2-4669-9AF2-DD3F2FBD87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/>
              <a:t>COO</a:t>
            </a:r>
          </a:p>
        </p:txBody>
      </p:sp>
      <p:cxnSp>
        <p:nvCxnSpPr>
          <p:cNvPr id="39" name="Straight Connector 38" descr="First divider line on slide">
            <a:extLst>
              <a:ext uri="{FF2B5EF4-FFF2-40B4-BE49-F238E27FC236}">
                <a16:creationId xmlns:a16="http://schemas.microsoft.com/office/drawing/2014/main" id="{078DBC46-DC34-48E5-BBE3-9F20AB56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Placeholder 52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1E9B4CEF-BF9B-4601-8DF1-55C239F0821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88C844-F0EB-4BFF-8CA0-174E0694F2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0112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Mira</a:t>
            </a:r>
            <a:br>
              <a:rPr lang="en-GB"/>
            </a:br>
            <a:r>
              <a:rPr lang="en-GB"/>
              <a:t>Karlsson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750D4C-962C-46B5-9F4D-AC491B64B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COB</a:t>
            </a:r>
          </a:p>
        </p:txBody>
      </p:sp>
      <p:cxnSp>
        <p:nvCxnSpPr>
          <p:cNvPr id="40" name="Straight Connector 39" descr="Second divider line on slide">
            <a:extLst>
              <a:ext uri="{FF2B5EF4-FFF2-40B4-BE49-F238E27FC236}">
                <a16:creationId xmlns:a16="http://schemas.microsoft.com/office/drawing/2014/main" id="{57D2FD2B-650B-4B33-9DC9-EB31F82F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Placeholder 54" descr="A person holding a sign&#10;&#10;Description generated with very high confidence">
            <a:extLst>
              <a:ext uri="{FF2B5EF4-FFF2-40B4-BE49-F238E27FC236}">
                <a16:creationId xmlns:a16="http://schemas.microsoft.com/office/drawing/2014/main" id="{14FB4CC4-83B3-4ADC-B42C-B63F4C89C3D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714" y="2160704"/>
            <a:ext cx="1229425" cy="12294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C65BA6-0A07-418E-8089-116A6F7B50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424" y="3926335"/>
            <a:ext cx="1800000" cy="504000"/>
          </a:xfrm>
        </p:spPr>
        <p:txBody>
          <a:bodyPr rtlCol="0"/>
          <a:lstStyle/>
          <a:p>
            <a:pPr rtl="0"/>
            <a:r>
              <a:rPr lang="en-GB" dirty="0"/>
              <a:t>Victoria Lindqvist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3ACBC25-CDFD-40A5-9FF1-6FCE6F18D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CFO</a:t>
            </a:r>
          </a:p>
        </p:txBody>
      </p:sp>
      <p:cxnSp>
        <p:nvCxnSpPr>
          <p:cNvPr id="41" name="Straight Connector 40" descr="Third divider line on slide">
            <a:extLst>
              <a:ext uri="{FF2B5EF4-FFF2-40B4-BE49-F238E27FC236}">
                <a16:creationId xmlns:a16="http://schemas.microsoft.com/office/drawing/2014/main" id="{9CDA13B4-C0CC-425B-B570-F7F7B5BC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Placeholder 56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id="{8146EA2C-9EA2-4418-9C07-E2D4CA16514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2075" y="2160588"/>
            <a:ext cx="1228725" cy="123031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692331-F90F-4526-B350-A68E31A240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56736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August</a:t>
            </a:r>
            <a:br>
              <a:rPr lang="en-GB"/>
            </a:br>
            <a:r>
              <a:rPr lang="en-GB"/>
              <a:t>Bergqvist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0F237AA-E0DD-411E-9819-EFF84C2211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Head of Operations</a:t>
            </a:r>
          </a:p>
        </p:txBody>
      </p:sp>
      <p:cxnSp>
        <p:nvCxnSpPr>
          <p:cNvPr id="42" name="Straight Connector 41" descr="Fourth divider line on slide">
            <a:extLst>
              <a:ext uri="{FF2B5EF4-FFF2-40B4-BE49-F238E27FC236}">
                <a16:creationId xmlns:a16="http://schemas.microsoft.com/office/drawing/2014/main" id="{61D2B2CE-528D-4592-97F6-FDDE868D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Placeholder 58" descr="A person looking at a computer&#10;&#10;Description generated with very high confidence">
            <a:extLst>
              <a:ext uri="{FF2B5EF4-FFF2-40B4-BE49-F238E27FC236}">
                <a16:creationId xmlns:a16="http://schemas.microsoft.com/office/drawing/2014/main" id="{3BDC369E-7FA3-4096-99C0-52610652A8B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F29E69C-F48A-41B5-B9E4-958A5AD30A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5048" y="3926335"/>
            <a:ext cx="1800000" cy="504000"/>
          </a:xfrm>
        </p:spPr>
        <p:txBody>
          <a:bodyPr rtlCol="0"/>
          <a:lstStyle/>
          <a:p>
            <a:pPr rtl="0"/>
            <a:r>
              <a:rPr lang="en-GB"/>
              <a:t>Ian</a:t>
            </a:r>
            <a:br>
              <a:rPr lang="en-GB"/>
            </a:br>
            <a:r>
              <a:rPr lang="en-GB"/>
              <a:t>Hansson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1456BB4-8D7B-4A7A-ADA1-0D541BE17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Head of Technical</a:t>
            </a:r>
          </a:p>
        </p:txBody>
      </p:sp>
      <p:cxnSp>
        <p:nvCxnSpPr>
          <p:cNvPr id="43" name="Straight Connector 42" descr="Fifth divider line on slide">
            <a:extLst>
              <a:ext uri="{FF2B5EF4-FFF2-40B4-BE49-F238E27FC236}">
                <a16:creationId xmlns:a16="http://schemas.microsoft.com/office/drawing/2014/main" id="{A3199775-1577-4D29-AF4F-D96D26CA7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Placeholder 60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801D0AA4-D5F8-479D-9059-07CCA5689B9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8651" y="2160704"/>
            <a:ext cx="1229425" cy="1229425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A4DC1A4-E270-4CBE-9F55-694275572E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/>
          <a:p>
            <a:pPr rtl="0"/>
            <a:r>
              <a:rPr lang="en-GB"/>
              <a:t>Angelica</a:t>
            </a:r>
            <a:br>
              <a:rPr lang="en-GB"/>
            </a:br>
            <a:r>
              <a:rPr lang="en-GB"/>
              <a:t>Astrom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DAD14CA-6353-42A9-AA28-8504463C8F4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 sz="1600"/>
              <a:t>Creative Director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6A69D-5C10-4FB6-A2D5-E9C0D9195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9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2456706" cy="1634164"/>
            <a:chOff x="635303" y="993330"/>
            <a:chExt cx="2456706" cy="1634164"/>
          </a:xfrm>
        </p:grpSpPr>
        <p:pic>
          <p:nvPicPr>
            <p:cNvPr id="14" name="Graphic 13" descr="Network" title="Placeholder Icon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emit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695631" y="3927174"/>
            <a:ext cx="2439313" cy="1773976"/>
            <a:chOff x="635303" y="2759296"/>
            <a:chExt cx="2439313" cy="1773976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816617"/>
              <a:ext cx="2391394" cy="716655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832106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881417" y="1497049"/>
            <a:ext cx="2497783" cy="1962347"/>
            <a:chOff x="8881417" y="2258575"/>
            <a:chExt cx="2497783" cy="1962347"/>
          </a:xfrm>
        </p:grpSpPr>
        <p:pic>
          <p:nvPicPr>
            <p:cNvPr id="29" name="Graphic 28" descr="Icon Placeholder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Group 4" title="Fund Category (Grouped)">
            <a:extLst>
              <a:ext uri="{FF2B5EF4-FFF2-40B4-BE49-F238E27FC236}">
                <a16:creationId xmlns:a16="http://schemas.microsoft.com/office/drawing/2014/main" id="{9D2FFF25-64F0-47A5-BE16-964530465F5E}"/>
              </a:ext>
            </a:extLst>
          </p:cNvPr>
          <p:cNvGrpSpPr/>
          <p:nvPr/>
        </p:nvGrpSpPr>
        <p:grpSpPr>
          <a:xfrm>
            <a:off x="8881417" y="3927174"/>
            <a:ext cx="2497783" cy="1962347"/>
            <a:chOff x="8881417" y="2258575"/>
            <a:chExt cx="2497783" cy="1962347"/>
          </a:xfrm>
        </p:grpSpPr>
        <p:pic>
          <p:nvPicPr>
            <p:cNvPr id="9" name="Graphic 8" descr="Bullseye" title="Placeholder Icon">
              <a:extLst>
                <a:ext uri="{FF2B5EF4-FFF2-40B4-BE49-F238E27FC236}">
                  <a16:creationId xmlns:a16="http://schemas.microsoft.com/office/drawing/2014/main" id="{CE6069C6-95DD-4ED1-982A-DC78C0F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2ABA949D-514D-46F1-9EA0-0044B954A1B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6" name="Text Placeholder 80">
              <a:extLst>
                <a:ext uri="{FF2B5EF4-FFF2-40B4-BE49-F238E27FC236}">
                  <a16:creationId xmlns:a16="http://schemas.microsoft.com/office/drawing/2014/main" id="{A0FE60BC-B552-4E0C-A2F3-D99FDA7DA65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 rtlCol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rtl="0"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dolor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sit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amet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consectetuer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adipiscing</a:t>
              </a: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elit</a:t>
              </a:r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Summary tagline or sub-headline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pPr rtl="0"/>
            <a:r>
              <a:rPr lang="en-GB"/>
              <a:t>Nunc viverra imperdiet enim. Fusce est.</a:t>
            </a:r>
            <a:br>
              <a:rPr lang="en-GB"/>
            </a:br>
            <a:r>
              <a:rPr lang="en-GB"/>
              <a:t>Vivamus a tellus</a:t>
            </a:r>
          </a:p>
          <a:p>
            <a:pPr rtl="0"/>
            <a:r>
              <a:rPr lang="en-GB"/>
              <a:t>Pellentesque habitant morbi tristique senectus et netus et malesuada fames ac turpis egestas. Proin pharetra nonummy pede. Mauris et orci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Placeholder 28" descr="Company logo placeholder">
            <a:extLst>
              <a:ext uri="{FF2B5EF4-FFF2-40B4-BE49-F238E27FC236}">
                <a16:creationId xmlns:a16="http://schemas.microsoft.com/office/drawing/2014/main" id="{F7A1C9A3-D9CA-3245-A622-A160A2C4A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46" r="946"/>
          <a:stretch>
            <a:fillRect/>
          </a:stretch>
        </p:blipFill>
        <p:spPr/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Kalle Persson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+44 1239 876 554</a:t>
            </a:r>
          </a:p>
        </p:txBody>
      </p:sp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kalle@email.com</a:t>
            </a:r>
          </a:p>
        </p:txBody>
      </p:sp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>
                <a:hlinkClick r:id="rId11"/>
              </a:rPr>
              <a:t>www.fabrikam.com</a:t>
            </a:r>
            <a:r>
              <a:rPr lang="en-GB"/>
              <a:t> </a:t>
            </a:r>
          </a:p>
        </p:txBody>
      </p:sp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Title of slide accent">
            <a:extLst>
              <a:ext uri="{FF2B5EF4-FFF2-40B4-BE49-F238E27FC236}">
                <a16:creationId xmlns:a16="http://schemas.microsoft.com/office/drawing/2014/main" id="{4936ACAD-BB50-43FB-98CF-616561DE517E}"/>
              </a:ext>
            </a:extLst>
          </p:cNvPr>
          <p:cNvGrpSpPr/>
          <p:nvPr/>
        </p:nvGrpSpPr>
        <p:grpSpPr>
          <a:xfrm>
            <a:off x="621233" y="527364"/>
            <a:ext cx="3722032" cy="3722032"/>
            <a:chOff x="621233" y="527364"/>
            <a:chExt cx="3722032" cy="3722032"/>
          </a:xfrm>
        </p:grpSpPr>
        <p:sp>
          <p:nvSpPr>
            <p:cNvPr id="37" name="Oval 36" title="Circle background graphic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 rot="20700000">
              <a:off x="621233" y="527364"/>
              <a:ext cx="3722032" cy="37220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itle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1324038" y="1006246"/>
              <a:ext cx="2316423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GB" sz="8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40" name="Oval 39" title="Circle background graphic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1" name="Oval 40" title="Circle background graphic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799634" y="3378603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3" name="Title 3">
            <a:extLst>
              <a:ext uri="{FF2B5EF4-FFF2-40B4-BE49-F238E27FC236}">
                <a16:creationId xmlns:a16="http://schemas.microsoft.com/office/drawing/2014/main" id="{213CF5D7-AB2C-4EC5-9FB8-BB42E36A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700000">
            <a:off x="944220" y="2200046"/>
            <a:ext cx="3076059" cy="973345"/>
          </a:xfrm>
        </p:spPr>
        <p:txBody>
          <a:bodyPr rtlCol="0"/>
          <a:lstStyle/>
          <a:p>
            <a:pPr algn="ctr" rtl="0"/>
            <a:r>
              <a:rPr lang="en-GB" sz="2800">
                <a:solidFill>
                  <a:schemeClr val="bg1"/>
                </a:solidFill>
              </a:rPr>
              <a:t>HOW TO USE THIS TEMPLATE</a:t>
            </a:r>
          </a:p>
        </p:txBody>
      </p:sp>
      <p:grpSp>
        <p:nvGrpSpPr>
          <p:cNvPr id="6" name="Group 5" descr="Add your image group&#10;">
            <a:extLst>
              <a:ext uri="{FF2B5EF4-FFF2-40B4-BE49-F238E27FC236}">
                <a16:creationId xmlns:a16="http://schemas.microsoft.com/office/drawing/2014/main" id="{9015358B-E46E-4BE4-8A91-C64BC56A8D06}"/>
              </a:ext>
            </a:extLst>
          </p:cNvPr>
          <p:cNvGrpSpPr/>
          <p:nvPr/>
        </p:nvGrpSpPr>
        <p:grpSpPr>
          <a:xfrm>
            <a:off x="4729446" y="346685"/>
            <a:ext cx="4380426" cy="3523089"/>
            <a:chOff x="4729446" y="346685"/>
            <a:chExt cx="4380426" cy="35230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842361" y="346685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2000" b="1"/>
                <a:t>Add your images</a:t>
              </a:r>
            </a:p>
          </p:txBody>
        </p:sp>
        <p:cxnSp>
          <p:nvCxnSpPr>
            <p:cNvPr id="51" name="Straight Connector 50" title="Divider Line">
              <a:extLst>
                <a:ext uri="{FF2B5EF4-FFF2-40B4-BE49-F238E27FC236}">
                  <a16:creationId xmlns:a16="http://schemas.microsoft.com/office/drawing/2014/main" id="{4D8CE414-6289-4399-A898-EB323629C16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659" y="773329"/>
              <a:ext cx="18000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B0415F-B5CA-4F31-8CDA-AA365D2DA3DD}"/>
                </a:ext>
              </a:extLst>
            </p:cNvPr>
            <p:cNvGrpSpPr/>
            <p:nvPr/>
          </p:nvGrpSpPr>
          <p:grpSpPr>
            <a:xfrm>
              <a:off x="4729446" y="989100"/>
              <a:ext cx="2181225" cy="2880674"/>
              <a:chOff x="4729446" y="989100"/>
              <a:chExt cx="2181225" cy="2880674"/>
            </a:xfrm>
          </p:grpSpPr>
          <p:pic>
            <p:nvPicPr>
              <p:cNvPr id="12" name="Picture 11" title="Template Instruction Graphics">
                <a:extLst>
                  <a:ext uri="{FF2B5EF4-FFF2-40B4-BE49-F238E27FC236}">
                    <a16:creationId xmlns:a16="http://schemas.microsoft.com/office/drawing/2014/main" id="{B945A26A-43DB-4AED-BA9E-E81359BA2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9446" y="989100"/>
                <a:ext cx="2181225" cy="2162175"/>
              </a:xfrm>
              <a:prstGeom prst="rect">
                <a:avLst/>
              </a:prstGeom>
            </p:spPr>
          </p:pic>
          <p:sp>
            <p:nvSpPr>
              <p:cNvPr id="20" name="Graphic 18" title="Template Instruction Arrow">
                <a:extLst>
                  <a:ext uri="{FF2B5EF4-FFF2-40B4-BE49-F238E27FC236}">
                    <a16:creationId xmlns:a16="http://schemas.microsoft.com/office/drawing/2014/main" id="{3CDE6CC0-E86B-4B0C-B994-AD3ECE46636B}"/>
                  </a:ext>
                </a:extLst>
              </p:cNvPr>
              <p:cNvSpPr/>
              <p:nvPr/>
            </p:nvSpPr>
            <p:spPr>
              <a:xfrm rot="4500000" flipH="1">
                <a:off x="5708596" y="2757043"/>
                <a:ext cx="367586" cy="457870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GB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52088-CC08-4B31-88C3-7589922DEBB6}"/>
                  </a:ext>
                </a:extLst>
              </p:cNvPr>
              <p:cNvSpPr txBox="1"/>
              <p:nvPr/>
            </p:nvSpPr>
            <p:spPr>
              <a:xfrm>
                <a:off x="4768215" y="3284999"/>
                <a:ext cx="20193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1600"/>
                  <a:t>Delete the placeholder image,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BAC63D-829F-47D0-871C-28E8B72093F4}"/>
                </a:ext>
              </a:extLst>
            </p:cNvPr>
            <p:cNvGrpSpPr/>
            <p:nvPr/>
          </p:nvGrpSpPr>
          <p:grpSpPr>
            <a:xfrm>
              <a:off x="6971455" y="989100"/>
              <a:ext cx="2138417" cy="2880673"/>
              <a:chOff x="6971455" y="989100"/>
              <a:chExt cx="2138417" cy="2880673"/>
            </a:xfrm>
          </p:grpSpPr>
          <p:pic>
            <p:nvPicPr>
              <p:cNvPr id="13" name="Picture 12" title="Template Instruction Graphics">
                <a:extLst>
                  <a:ext uri="{FF2B5EF4-FFF2-40B4-BE49-F238E27FC236}">
                    <a16:creationId xmlns:a16="http://schemas.microsoft.com/office/drawing/2014/main" id="{56A7864C-1101-45CF-B3E0-1BB84A195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1014" y="989100"/>
                <a:ext cx="2019300" cy="2038350"/>
              </a:xfrm>
              <a:prstGeom prst="rect">
                <a:avLst/>
              </a:prstGeom>
            </p:spPr>
          </p:pic>
          <p:sp>
            <p:nvSpPr>
              <p:cNvPr id="21" name="Graphic 18" title="Template Instruction Arrow">
                <a:extLst>
                  <a:ext uri="{FF2B5EF4-FFF2-40B4-BE49-F238E27FC236}">
                    <a16:creationId xmlns:a16="http://schemas.microsoft.com/office/drawing/2014/main" id="{051A3989-527C-4619-9BF7-E99892F1986E}"/>
                  </a:ext>
                </a:extLst>
              </p:cNvPr>
              <p:cNvSpPr/>
              <p:nvPr/>
            </p:nvSpPr>
            <p:spPr>
              <a:xfrm rot="17820117">
                <a:off x="7795578" y="2653476"/>
                <a:ext cx="421360" cy="524851"/>
              </a:xfrm>
              <a:custGeom>
                <a:avLst/>
                <a:gdLst>
                  <a:gd name="connsiteX0" fmla="*/ 27380 w 542925"/>
                  <a:gd name="connsiteY0" fmla="*/ 669232 h 676275"/>
                  <a:gd name="connsiteX1" fmla="*/ 138823 w 542925"/>
                  <a:gd name="connsiteY1" fmla="*/ 376814 h 676275"/>
                  <a:gd name="connsiteX2" fmla="*/ 352183 w 542925"/>
                  <a:gd name="connsiteY2" fmla="*/ 147262 h 676275"/>
                  <a:gd name="connsiteX3" fmla="*/ 485533 w 542925"/>
                  <a:gd name="connsiteY3" fmla="*/ 68204 h 676275"/>
                  <a:gd name="connsiteX4" fmla="*/ 469340 w 542925"/>
                  <a:gd name="connsiteY4" fmla="*/ 96779 h 676275"/>
                  <a:gd name="connsiteX5" fmla="*/ 416953 w 542925"/>
                  <a:gd name="connsiteY5" fmla="*/ 192029 h 676275"/>
                  <a:gd name="connsiteX6" fmla="*/ 433145 w 542925"/>
                  <a:gd name="connsiteY6" fmla="*/ 216794 h 676275"/>
                  <a:gd name="connsiteX7" fmla="*/ 484580 w 542925"/>
                  <a:gd name="connsiteY7" fmla="*/ 124402 h 676275"/>
                  <a:gd name="connsiteX8" fmla="*/ 509345 w 542925"/>
                  <a:gd name="connsiteY8" fmla="*/ 78682 h 676275"/>
                  <a:gd name="connsiteX9" fmla="*/ 536015 w 542925"/>
                  <a:gd name="connsiteY9" fmla="*/ 37724 h 676275"/>
                  <a:gd name="connsiteX10" fmla="*/ 524585 w 542925"/>
                  <a:gd name="connsiteY10" fmla="*/ 7244 h 676275"/>
                  <a:gd name="connsiteX11" fmla="*/ 297890 w 542925"/>
                  <a:gd name="connsiteY11" fmla="*/ 39629 h 676275"/>
                  <a:gd name="connsiteX12" fmla="*/ 307415 w 542925"/>
                  <a:gd name="connsiteY12" fmla="*/ 71062 h 676275"/>
                  <a:gd name="connsiteX13" fmla="*/ 436003 w 542925"/>
                  <a:gd name="connsiteY13" fmla="*/ 54869 h 676275"/>
                  <a:gd name="connsiteX14" fmla="*/ 233120 w 542925"/>
                  <a:gd name="connsiteY14" fmla="*/ 208222 h 676275"/>
                  <a:gd name="connsiteX15" fmla="*/ 57860 w 542925"/>
                  <a:gd name="connsiteY15" fmla="*/ 473969 h 676275"/>
                  <a:gd name="connsiteX16" fmla="*/ 7378 w 542925"/>
                  <a:gd name="connsiteY16" fmla="*/ 648277 h 676275"/>
                  <a:gd name="connsiteX17" fmla="*/ 14045 w 542925"/>
                  <a:gd name="connsiteY17" fmla="*/ 670184 h 676275"/>
                  <a:gd name="connsiteX18" fmla="*/ 27380 w 542925"/>
                  <a:gd name="connsiteY18" fmla="*/ 669232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42925" h="676275">
                    <a:moveTo>
                      <a:pt x="27380" y="669232"/>
                    </a:moveTo>
                    <a:cubicBezTo>
                      <a:pt x="44525" y="565409"/>
                      <a:pt x="83578" y="465397"/>
                      <a:pt x="138823" y="376814"/>
                    </a:cubicBezTo>
                    <a:cubicBezTo>
                      <a:pt x="195020" y="288232"/>
                      <a:pt x="267410" y="209174"/>
                      <a:pt x="352183" y="147262"/>
                    </a:cubicBezTo>
                    <a:cubicBezTo>
                      <a:pt x="394093" y="116782"/>
                      <a:pt x="438860" y="90112"/>
                      <a:pt x="485533" y="68204"/>
                    </a:cubicBezTo>
                    <a:cubicBezTo>
                      <a:pt x="479818" y="77729"/>
                      <a:pt x="475055" y="87254"/>
                      <a:pt x="469340" y="96779"/>
                    </a:cubicBezTo>
                    <a:cubicBezTo>
                      <a:pt x="452195" y="128212"/>
                      <a:pt x="434098" y="160597"/>
                      <a:pt x="416953" y="192029"/>
                    </a:cubicBezTo>
                    <a:cubicBezTo>
                      <a:pt x="412190" y="201554"/>
                      <a:pt x="425525" y="230129"/>
                      <a:pt x="433145" y="216794"/>
                    </a:cubicBezTo>
                    <a:cubicBezTo>
                      <a:pt x="450290" y="186314"/>
                      <a:pt x="467435" y="154882"/>
                      <a:pt x="484580" y="124402"/>
                    </a:cubicBezTo>
                    <a:cubicBezTo>
                      <a:pt x="493153" y="109162"/>
                      <a:pt x="501725" y="93922"/>
                      <a:pt x="509345" y="78682"/>
                    </a:cubicBezTo>
                    <a:cubicBezTo>
                      <a:pt x="516965" y="64394"/>
                      <a:pt x="523633" y="48202"/>
                      <a:pt x="536015" y="37724"/>
                    </a:cubicBezTo>
                    <a:cubicBezTo>
                      <a:pt x="543635" y="31057"/>
                      <a:pt x="535063" y="5339"/>
                      <a:pt x="524585" y="7244"/>
                    </a:cubicBezTo>
                    <a:cubicBezTo>
                      <a:pt x="449338" y="21532"/>
                      <a:pt x="374090" y="32009"/>
                      <a:pt x="297890" y="39629"/>
                    </a:cubicBezTo>
                    <a:cubicBezTo>
                      <a:pt x="287413" y="40582"/>
                      <a:pt x="295033" y="72967"/>
                      <a:pt x="307415" y="71062"/>
                    </a:cubicBezTo>
                    <a:cubicBezTo>
                      <a:pt x="350278" y="66299"/>
                      <a:pt x="393140" y="61537"/>
                      <a:pt x="436003" y="54869"/>
                    </a:cubicBezTo>
                    <a:cubicBezTo>
                      <a:pt x="360755" y="94874"/>
                      <a:pt x="292175" y="147262"/>
                      <a:pt x="233120" y="208222"/>
                    </a:cubicBezTo>
                    <a:cubicBezTo>
                      <a:pt x="158825" y="284422"/>
                      <a:pt x="98818" y="375862"/>
                      <a:pt x="57860" y="473969"/>
                    </a:cubicBezTo>
                    <a:cubicBezTo>
                      <a:pt x="35000" y="530167"/>
                      <a:pt x="17855" y="588269"/>
                      <a:pt x="7378" y="648277"/>
                    </a:cubicBezTo>
                    <a:cubicBezTo>
                      <a:pt x="6425" y="655897"/>
                      <a:pt x="8330" y="665422"/>
                      <a:pt x="14045" y="670184"/>
                    </a:cubicBezTo>
                    <a:cubicBezTo>
                      <a:pt x="20713" y="676852"/>
                      <a:pt x="25475" y="675899"/>
                      <a:pt x="27380" y="669232"/>
                    </a:cubicBezTo>
                    <a:close/>
                  </a:path>
                </a:pathLst>
              </a:custGeom>
              <a:solidFill>
                <a:srgbClr val="231F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08E97-1B0C-4A75-91C1-1B9A03212BD0}"/>
                  </a:ext>
                </a:extLst>
              </p:cNvPr>
              <p:cNvSpPr txBox="1"/>
              <p:nvPr/>
            </p:nvSpPr>
            <p:spPr>
              <a:xfrm>
                <a:off x="6971455" y="3284998"/>
                <a:ext cx="21384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GB" sz="1600"/>
                  <a:t>then select </a:t>
                </a:r>
                <a:r>
                  <a:rPr lang="en-GB" sz="1600" b="1" i="1"/>
                  <a:t>or</a:t>
                </a:r>
                <a:r>
                  <a:rPr lang="en-GB" sz="1600"/>
                  <a:t> drag &amp; drop your photo.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188722" y="4669576"/>
            <a:ext cx="40450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rtl="0"/>
            <a:r>
              <a:rPr lang="en-GB" sz="2000" b="1"/>
              <a:t>Pick your colours</a:t>
            </a:r>
          </a:p>
        </p:txBody>
      </p:sp>
      <p:cxnSp>
        <p:nvCxnSpPr>
          <p:cNvPr id="50" name="Straight Connector 49" title="Divider Line">
            <a:extLst>
              <a:ext uri="{FF2B5EF4-FFF2-40B4-BE49-F238E27FC236}">
                <a16:creationId xmlns:a16="http://schemas.microsoft.com/office/drawing/2014/main" id="{71143300-E077-4D07-9693-A1F162D61767}"/>
              </a:ext>
            </a:extLst>
          </p:cNvPr>
          <p:cNvCxnSpPr>
            <a:cxnSpLocks/>
          </p:cNvCxnSpPr>
          <p:nvPr/>
        </p:nvCxnSpPr>
        <p:spPr>
          <a:xfrm>
            <a:off x="4287097" y="5147020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188722" y="5298649"/>
            <a:ext cx="4867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600" dirty="0"/>
              <a:t>Change the colour of your </a:t>
            </a:r>
            <a:br>
              <a:rPr lang="en-GB" sz="1600" dirty="0"/>
            </a:br>
            <a:r>
              <a:rPr lang="en-GB" sz="1600" dirty="0"/>
              <a:t>Theme in </a:t>
            </a:r>
            <a:r>
              <a:rPr lang="en-GB" sz="1600" b="1" dirty="0"/>
              <a:t>Master Slide </a:t>
            </a:r>
            <a:r>
              <a:rPr lang="en-GB" sz="1600" dirty="0"/>
              <a:t>view</a:t>
            </a:r>
            <a:br>
              <a:rPr lang="en-GB" dirty="0"/>
            </a:br>
            <a:r>
              <a:rPr lang="en-GB" dirty="0"/>
              <a:t>    </a:t>
            </a:r>
            <a:r>
              <a:rPr lang="en-GB" sz="1200" dirty="0" err="1"/>
              <a:t>View</a:t>
            </a:r>
            <a:r>
              <a:rPr lang="en-GB" sz="1200" dirty="0"/>
              <a:t> </a:t>
            </a:r>
            <a:r>
              <a:rPr lang="en-GB" sz="1200" dirty="0">
                <a:sym typeface="Wingdings" panose="05000000000000000000" pitchFamily="2" charset="2"/>
              </a:rPr>
              <a:t></a:t>
            </a:r>
            <a:r>
              <a:rPr lang="en-GB" sz="1200" dirty="0"/>
              <a:t> Slide Master 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>
                <a:sym typeface="Wingdings" panose="05000000000000000000" pitchFamily="2" charset="2"/>
              </a:rPr>
              <a:t>Colors</a:t>
            </a:r>
            <a:r>
              <a:rPr lang="en-GB" sz="1200" dirty="0">
                <a:sym typeface="Wingdings" panose="05000000000000000000" pitchFamily="2" charset="2"/>
              </a:rPr>
              <a:t> Drop-down</a:t>
            </a:r>
            <a:endParaRPr lang="en-GB" dirty="0"/>
          </a:p>
        </p:txBody>
      </p:sp>
      <p:pic>
        <p:nvPicPr>
          <p:cNvPr id="35" name="Graphic 34" title="Click Icon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5876" y="5896206"/>
            <a:ext cx="199025" cy="199025"/>
          </a:xfrm>
          <a:prstGeom prst="rect">
            <a:avLst/>
          </a:prstGeom>
        </p:spPr>
      </p:pic>
      <p:sp>
        <p:nvSpPr>
          <p:cNvPr id="32" name="Graphic 18" title="Template Instruction Arrow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746770" y="4501078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916" y="4732694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262029" y="1799087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Delete this slide when you are familiar with working with Master Templates</a:t>
            </a:r>
          </a:p>
        </p:txBody>
      </p:sp>
      <p:sp>
        <p:nvSpPr>
          <p:cNvPr id="53" name="Oval 52" title="Circle background graphics">
            <a:extLst>
              <a:ext uri="{FF2B5EF4-FFF2-40B4-BE49-F238E27FC236}">
                <a16:creationId xmlns:a16="http://schemas.microsoft.com/office/drawing/2014/main" id="{FAD8A723-1B46-4241-82C6-307FB9AFAA72}"/>
              </a:ext>
            </a:extLst>
          </p:cNvPr>
          <p:cNvSpPr/>
          <p:nvPr/>
        </p:nvSpPr>
        <p:spPr>
          <a:xfrm>
            <a:off x="11071018" y="1745104"/>
            <a:ext cx="687382" cy="6873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9" name="Graphic 47" title="recycle bin icon">
            <a:extLst>
              <a:ext uri="{FF2B5EF4-FFF2-40B4-BE49-F238E27FC236}">
                <a16:creationId xmlns:a16="http://schemas.microsoft.com/office/drawing/2014/main" id="{8DA3E33B-4A06-4660-8AE8-549D26985401}"/>
              </a:ext>
            </a:extLst>
          </p:cNvPr>
          <p:cNvSpPr/>
          <p:nvPr/>
        </p:nvSpPr>
        <p:spPr>
          <a:xfrm>
            <a:off x="11284713" y="1928212"/>
            <a:ext cx="259992" cy="321166"/>
          </a:xfrm>
          <a:custGeom>
            <a:avLst/>
            <a:gdLst>
              <a:gd name="connsiteX0" fmla="*/ 407881 w 418718"/>
              <a:gd name="connsiteY0" fmla="*/ 116995 h 517240"/>
              <a:gd name="connsiteX1" fmla="*/ 406403 w 418718"/>
              <a:gd name="connsiteY1" fmla="*/ 129803 h 517240"/>
              <a:gd name="connsiteX2" fmla="*/ 19951 w 418718"/>
              <a:gd name="connsiteY2" fmla="*/ 129803 h 517240"/>
              <a:gd name="connsiteX3" fmla="*/ 18473 w 418718"/>
              <a:gd name="connsiteY3" fmla="*/ 116995 h 517240"/>
              <a:gd name="connsiteX4" fmla="*/ 78818 w 418718"/>
              <a:gd name="connsiteY4" fmla="*/ 57635 h 517240"/>
              <a:gd name="connsiteX5" fmla="*/ 136453 w 418718"/>
              <a:gd name="connsiteY5" fmla="*/ 57635 h 517240"/>
              <a:gd name="connsiteX6" fmla="*/ 175122 w 418718"/>
              <a:gd name="connsiteY6" fmla="*/ 18474 h 517240"/>
              <a:gd name="connsiteX7" fmla="*/ 175369 w 418718"/>
              <a:gd name="connsiteY7" fmla="*/ 18473 h 517240"/>
              <a:gd name="connsiteX8" fmla="*/ 251231 w 418718"/>
              <a:gd name="connsiteY8" fmla="*/ 18473 h 517240"/>
              <a:gd name="connsiteX9" fmla="*/ 289408 w 418718"/>
              <a:gd name="connsiteY9" fmla="*/ 57389 h 517240"/>
              <a:gd name="connsiteX10" fmla="*/ 289408 w 418718"/>
              <a:gd name="connsiteY10" fmla="*/ 57389 h 517240"/>
              <a:gd name="connsiteX11" fmla="*/ 347044 w 418718"/>
              <a:gd name="connsiteY11" fmla="*/ 57389 h 517240"/>
              <a:gd name="connsiteX12" fmla="*/ 407881 w 418718"/>
              <a:gd name="connsiteY12" fmla="*/ 116995 h 517240"/>
              <a:gd name="connsiteX13" fmla="*/ 36453 w 418718"/>
              <a:gd name="connsiteY13" fmla="*/ 157389 h 517240"/>
              <a:gd name="connsiteX14" fmla="*/ 389901 w 418718"/>
              <a:gd name="connsiteY14" fmla="*/ 157389 h 517240"/>
              <a:gd name="connsiteX15" fmla="*/ 389901 w 418718"/>
              <a:gd name="connsiteY15" fmla="*/ 456896 h 517240"/>
              <a:gd name="connsiteX16" fmla="*/ 349507 w 418718"/>
              <a:gd name="connsiteY16" fmla="*/ 509359 h 517240"/>
              <a:gd name="connsiteX17" fmla="*/ 336453 w 418718"/>
              <a:gd name="connsiteY17" fmla="*/ 511083 h 517240"/>
              <a:gd name="connsiteX18" fmla="*/ 87931 w 418718"/>
              <a:gd name="connsiteY18" fmla="*/ 511083 h 517240"/>
              <a:gd name="connsiteX19" fmla="*/ 36452 w 418718"/>
              <a:gd name="connsiteY19" fmla="*/ 457172 h 517240"/>
              <a:gd name="connsiteX20" fmla="*/ 36453 w 418718"/>
              <a:gd name="connsiteY20" fmla="*/ 457142 h 517240"/>
              <a:gd name="connsiteX21" fmla="*/ 36453 w 418718"/>
              <a:gd name="connsiteY21" fmla="*/ 157635 h 517240"/>
              <a:gd name="connsiteX22" fmla="*/ 282758 w 418718"/>
              <a:gd name="connsiteY22" fmla="*/ 440640 h 517240"/>
              <a:gd name="connsiteX23" fmla="*/ 300492 w 418718"/>
              <a:gd name="connsiteY23" fmla="*/ 458374 h 517240"/>
              <a:gd name="connsiteX24" fmla="*/ 301724 w 418718"/>
              <a:gd name="connsiteY24" fmla="*/ 458374 h 517240"/>
              <a:gd name="connsiteX25" fmla="*/ 318719 w 418718"/>
              <a:gd name="connsiteY25" fmla="*/ 439654 h 517240"/>
              <a:gd name="connsiteX26" fmla="*/ 318719 w 418718"/>
              <a:gd name="connsiteY26" fmla="*/ 229556 h 517240"/>
              <a:gd name="connsiteX27" fmla="*/ 318719 w 418718"/>
              <a:gd name="connsiteY27" fmla="*/ 222906 h 517240"/>
              <a:gd name="connsiteX28" fmla="*/ 296379 w 418718"/>
              <a:gd name="connsiteY28" fmla="*/ 210762 h 517240"/>
              <a:gd name="connsiteX29" fmla="*/ 283497 w 418718"/>
              <a:gd name="connsiteY29" fmla="*/ 227832 h 517240"/>
              <a:gd name="connsiteX30" fmla="*/ 283497 w 418718"/>
              <a:gd name="connsiteY30" fmla="*/ 440640 h 517240"/>
              <a:gd name="connsiteX31" fmla="*/ 194088 w 418718"/>
              <a:gd name="connsiteY31" fmla="*/ 440640 h 517240"/>
              <a:gd name="connsiteX32" fmla="*/ 211822 w 418718"/>
              <a:gd name="connsiteY32" fmla="*/ 458374 h 517240"/>
              <a:gd name="connsiteX33" fmla="*/ 215517 w 418718"/>
              <a:gd name="connsiteY33" fmla="*/ 458374 h 517240"/>
              <a:gd name="connsiteX34" fmla="*/ 232019 w 418718"/>
              <a:gd name="connsiteY34" fmla="*/ 439654 h 517240"/>
              <a:gd name="connsiteX35" fmla="*/ 232019 w 418718"/>
              <a:gd name="connsiteY35" fmla="*/ 229310 h 517240"/>
              <a:gd name="connsiteX36" fmla="*/ 232019 w 418718"/>
              <a:gd name="connsiteY36" fmla="*/ 222906 h 517240"/>
              <a:gd name="connsiteX37" fmla="*/ 214532 w 418718"/>
              <a:gd name="connsiteY37" fmla="*/ 209852 h 517240"/>
              <a:gd name="connsiteX38" fmla="*/ 197044 w 418718"/>
              <a:gd name="connsiteY38" fmla="*/ 228078 h 517240"/>
              <a:gd name="connsiteX39" fmla="*/ 197044 w 418718"/>
              <a:gd name="connsiteY39" fmla="*/ 440640 h 517240"/>
              <a:gd name="connsiteX40" fmla="*/ 105419 w 418718"/>
              <a:gd name="connsiteY40" fmla="*/ 440640 h 517240"/>
              <a:gd name="connsiteX41" fmla="*/ 123153 w 418718"/>
              <a:gd name="connsiteY41" fmla="*/ 458374 h 517240"/>
              <a:gd name="connsiteX42" fmla="*/ 123153 w 418718"/>
              <a:gd name="connsiteY42" fmla="*/ 458374 h 517240"/>
              <a:gd name="connsiteX43" fmla="*/ 141641 w 418718"/>
              <a:gd name="connsiteY43" fmla="*/ 441948 h 517240"/>
              <a:gd name="connsiteX44" fmla="*/ 141625 w 418718"/>
              <a:gd name="connsiteY44" fmla="*/ 439654 h 517240"/>
              <a:gd name="connsiteX45" fmla="*/ 141625 w 418718"/>
              <a:gd name="connsiteY45" fmla="*/ 229310 h 517240"/>
              <a:gd name="connsiteX46" fmla="*/ 141625 w 418718"/>
              <a:gd name="connsiteY46" fmla="*/ 222906 h 517240"/>
              <a:gd name="connsiteX47" fmla="*/ 120363 w 418718"/>
              <a:gd name="connsiteY47" fmla="*/ 209605 h 517240"/>
              <a:gd name="connsiteX48" fmla="*/ 106650 w 418718"/>
              <a:gd name="connsiteY48" fmla="*/ 228078 h 517240"/>
              <a:gd name="connsiteX49" fmla="*/ 106650 w 418718"/>
              <a:gd name="connsiteY49" fmla="*/ 440640 h 51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18718" h="517240">
                <a:moveTo>
                  <a:pt x="407881" y="116995"/>
                </a:moveTo>
                <a:cubicBezTo>
                  <a:pt x="407876" y="121306"/>
                  <a:pt x="407379" y="125603"/>
                  <a:pt x="406403" y="129803"/>
                </a:cubicBezTo>
                <a:lnTo>
                  <a:pt x="19951" y="129803"/>
                </a:lnTo>
                <a:cubicBezTo>
                  <a:pt x="18974" y="125603"/>
                  <a:pt x="18479" y="121306"/>
                  <a:pt x="18473" y="116995"/>
                </a:cubicBezTo>
                <a:cubicBezTo>
                  <a:pt x="19011" y="84053"/>
                  <a:pt x="45871" y="57631"/>
                  <a:pt x="78818" y="57635"/>
                </a:cubicBezTo>
                <a:lnTo>
                  <a:pt x="136453" y="57635"/>
                </a:lnTo>
                <a:cubicBezTo>
                  <a:pt x="136317" y="36143"/>
                  <a:pt x="153630" y="18610"/>
                  <a:pt x="175122" y="18474"/>
                </a:cubicBezTo>
                <a:cubicBezTo>
                  <a:pt x="175204" y="18473"/>
                  <a:pt x="175287" y="18473"/>
                  <a:pt x="175369" y="18473"/>
                </a:cubicBezTo>
                <a:lnTo>
                  <a:pt x="251231" y="18473"/>
                </a:lnTo>
                <a:cubicBezTo>
                  <a:pt x="272492" y="18743"/>
                  <a:pt x="289546" y="36127"/>
                  <a:pt x="289408" y="57389"/>
                </a:cubicBezTo>
                <a:lnTo>
                  <a:pt x="289408" y="57389"/>
                </a:lnTo>
                <a:lnTo>
                  <a:pt x="347044" y="57389"/>
                </a:lnTo>
                <a:cubicBezTo>
                  <a:pt x="380278" y="57115"/>
                  <a:pt x="407475" y="83763"/>
                  <a:pt x="407881" y="116995"/>
                </a:cubicBezTo>
                <a:close/>
                <a:moveTo>
                  <a:pt x="36453" y="157389"/>
                </a:moveTo>
                <a:lnTo>
                  <a:pt x="389901" y="157389"/>
                </a:lnTo>
                <a:lnTo>
                  <a:pt x="389901" y="456896"/>
                </a:lnTo>
                <a:cubicBezTo>
                  <a:pt x="390566" y="481746"/>
                  <a:pt x="373699" y="503649"/>
                  <a:pt x="349507" y="509359"/>
                </a:cubicBezTo>
                <a:cubicBezTo>
                  <a:pt x="345261" y="510553"/>
                  <a:pt x="340864" y="511132"/>
                  <a:pt x="336453" y="511083"/>
                </a:cubicBezTo>
                <a:lnTo>
                  <a:pt x="87931" y="511083"/>
                </a:lnTo>
                <a:cubicBezTo>
                  <a:pt x="58828" y="510410"/>
                  <a:pt x="35780" y="486273"/>
                  <a:pt x="36452" y="457172"/>
                </a:cubicBezTo>
                <a:cubicBezTo>
                  <a:pt x="36453" y="457162"/>
                  <a:pt x="36453" y="457152"/>
                  <a:pt x="36453" y="457142"/>
                </a:cubicBezTo>
                <a:lnTo>
                  <a:pt x="36453" y="157635"/>
                </a:lnTo>
                <a:close/>
                <a:moveTo>
                  <a:pt x="282758" y="440640"/>
                </a:moveTo>
                <a:cubicBezTo>
                  <a:pt x="282758" y="450433"/>
                  <a:pt x="290699" y="458374"/>
                  <a:pt x="300492" y="458374"/>
                </a:cubicBezTo>
                <a:lnTo>
                  <a:pt x="301724" y="458374"/>
                </a:lnTo>
                <a:cubicBezTo>
                  <a:pt x="311561" y="457842"/>
                  <a:pt x="319137" y="449497"/>
                  <a:pt x="318719" y="439654"/>
                </a:cubicBezTo>
                <a:lnTo>
                  <a:pt x="318719" y="229556"/>
                </a:lnTo>
                <a:cubicBezTo>
                  <a:pt x="318960" y="227346"/>
                  <a:pt x="318960" y="225116"/>
                  <a:pt x="318719" y="222906"/>
                </a:cubicBezTo>
                <a:cubicBezTo>
                  <a:pt x="315903" y="213383"/>
                  <a:pt x="305901" y="207947"/>
                  <a:pt x="296379" y="210762"/>
                </a:cubicBezTo>
                <a:cubicBezTo>
                  <a:pt x="288800" y="213004"/>
                  <a:pt x="283573" y="219930"/>
                  <a:pt x="283497" y="227832"/>
                </a:cubicBezTo>
                <a:lnTo>
                  <a:pt x="283497" y="440640"/>
                </a:lnTo>
                <a:close/>
                <a:moveTo>
                  <a:pt x="194088" y="440640"/>
                </a:moveTo>
                <a:cubicBezTo>
                  <a:pt x="194088" y="450433"/>
                  <a:pt x="202028" y="458374"/>
                  <a:pt x="211822" y="458374"/>
                </a:cubicBezTo>
                <a:lnTo>
                  <a:pt x="215517" y="458374"/>
                </a:lnTo>
                <a:cubicBezTo>
                  <a:pt x="225220" y="457714"/>
                  <a:pt x="232582" y="449364"/>
                  <a:pt x="232019" y="439654"/>
                </a:cubicBezTo>
                <a:lnTo>
                  <a:pt x="232019" y="229310"/>
                </a:lnTo>
                <a:cubicBezTo>
                  <a:pt x="232513" y="227204"/>
                  <a:pt x="232513" y="225012"/>
                  <a:pt x="232019" y="222906"/>
                </a:cubicBezTo>
                <a:cubicBezTo>
                  <a:pt x="229874" y="215059"/>
                  <a:pt x="222665" y="209677"/>
                  <a:pt x="214532" y="209852"/>
                </a:cubicBezTo>
                <a:cubicBezTo>
                  <a:pt x="204698" y="210120"/>
                  <a:pt x="196906" y="218242"/>
                  <a:pt x="197044" y="228078"/>
                </a:cubicBezTo>
                <a:lnTo>
                  <a:pt x="197044" y="440640"/>
                </a:lnTo>
                <a:close/>
                <a:moveTo>
                  <a:pt x="105419" y="440640"/>
                </a:moveTo>
                <a:cubicBezTo>
                  <a:pt x="105419" y="450433"/>
                  <a:pt x="113358" y="458374"/>
                  <a:pt x="123153" y="458374"/>
                </a:cubicBezTo>
                <a:lnTo>
                  <a:pt x="123153" y="458374"/>
                </a:lnTo>
                <a:cubicBezTo>
                  <a:pt x="132794" y="458943"/>
                  <a:pt x="141071" y="451588"/>
                  <a:pt x="141641" y="441948"/>
                </a:cubicBezTo>
                <a:cubicBezTo>
                  <a:pt x="141686" y="441184"/>
                  <a:pt x="141681" y="440418"/>
                  <a:pt x="141625" y="439654"/>
                </a:cubicBezTo>
                <a:lnTo>
                  <a:pt x="141625" y="229310"/>
                </a:lnTo>
                <a:cubicBezTo>
                  <a:pt x="142119" y="227204"/>
                  <a:pt x="142119" y="225012"/>
                  <a:pt x="141625" y="222906"/>
                </a:cubicBezTo>
                <a:cubicBezTo>
                  <a:pt x="139427" y="213362"/>
                  <a:pt x="129908" y="207407"/>
                  <a:pt x="120363" y="209605"/>
                </a:cubicBezTo>
                <a:cubicBezTo>
                  <a:pt x="111876" y="211560"/>
                  <a:pt x="106065" y="219389"/>
                  <a:pt x="106650" y="228078"/>
                </a:cubicBezTo>
                <a:lnTo>
                  <a:pt x="106650" y="44064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9050314" y="3438858"/>
            <a:ext cx="30052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GB" sz="2000" b="1"/>
              <a:t>Company logo</a:t>
            </a:r>
          </a:p>
        </p:txBody>
      </p:sp>
      <p:cxnSp>
        <p:nvCxnSpPr>
          <p:cNvPr id="52" name="Straight Connector 51" title="Divider Line">
            <a:extLst>
              <a:ext uri="{FF2B5EF4-FFF2-40B4-BE49-F238E27FC236}">
                <a16:creationId xmlns:a16="http://schemas.microsoft.com/office/drawing/2014/main" id="{C3FAA6A7-F6DD-4888-9C91-27DCE5E7C10D}"/>
              </a:ext>
            </a:extLst>
          </p:cNvPr>
          <p:cNvCxnSpPr>
            <a:cxnSpLocks/>
          </p:cNvCxnSpPr>
          <p:nvPr/>
        </p:nvCxnSpPr>
        <p:spPr>
          <a:xfrm>
            <a:off x="9693151" y="394526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9050314" y="4058430"/>
            <a:ext cx="30052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1600"/>
              <a:t>Insert your company logo on the </a:t>
            </a:r>
            <a:r>
              <a:rPr lang="en-GB" sz="1600" b="1"/>
              <a:t>Master Slide</a:t>
            </a:r>
            <a:br>
              <a:rPr lang="en-GB"/>
            </a:br>
            <a:r>
              <a:rPr lang="en-GB"/>
              <a:t>    </a:t>
            </a:r>
            <a:r>
              <a:rPr lang="en-GB" sz="1200"/>
              <a:t>View </a:t>
            </a:r>
            <a:r>
              <a:rPr lang="en-GB" sz="1200">
                <a:sym typeface="Wingdings" panose="05000000000000000000" pitchFamily="2" charset="2"/>
              </a:rPr>
              <a:t></a:t>
            </a:r>
            <a:r>
              <a:rPr lang="en-GB" sz="1200"/>
              <a:t> Slide Master</a:t>
            </a:r>
          </a:p>
          <a:p>
            <a:pPr algn="ctr" rtl="0"/>
            <a:br>
              <a:rPr lang="en-GB" sz="1200"/>
            </a:br>
            <a:r>
              <a:rPr lang="en-GB" sz="1200"/>
              <a:t>Remove the placeholder and place your logo or edit the text.</a:t>
            </a:r>
            <a:endParaRPr lang="en-GB"/>
          </a:p>
        </p:txBody>
      </p:sp>
      <p:pic>
        <p:nvPicPr>
          <p:cNvPr id="34" name="Graphic 33" title="Click Icon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7339" y="4668435"/>
            <a:ext cx="199025" cy="199025"/>
          </a:xfrm>
          <a:prstGeom prst="rect">
            <a:avLst/>
          </a:prstGeom>
        </p:spPr>
      </p:pic>
      <p:sp>
        <p:nvSpPr>
          <p:cNvPr id="8" name="Graphic 6" title="Template Instruction Arrow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6200000" flipH="1">
            <a:off x="9522270" y="5285483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rgbClr val="231F2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7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rain, nature, sky, flying&#10;&#10;Description generated with high confidence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 rtlCol="0"/>
          <a:lstStyle/>
          <a:p>
            <a:pPr rtl="0"/>
            <a:r>
              <a:rPr lang="en-GB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 massa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sz="4400"/>
              <a:t>Larger headline</a:t>
            </a:r>
            <a:br>
              <a:rPr lang="en-GB" sz="4400"/>
            </a:br>
            <a:r>
              <a:rPr lang="en-GB" sz="4400"/>
              <a:t>Goes here</a:t>
            </a:r>
          </a:p>
          <a:p>
            <a:pPr marL="0" indent="0" rtl="0">
              <a:buNone/>
            </a:pPr>
            <a:r>
              <a:rPr lang="en-GB"/>
              <a:t>Pellentesque habitant morbi tristique senectus et netus et malesuada fames ac turpis egestas. Proin pharetra nonummy pede. Mauris et orci</a:t>
            </a:r>
          </a:p>
        </p:txBody>
      </p:sp>
      <p:grpSp>
        <p:nvGrpSpPr>
          <p:cNvPr id="46" name="Group 45" title="group of triangles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</a:t>
            </a:r>
            <a:r>
              <a:rPr lang="en-GB" dirty="0" err="1"/>
              <a:t>NsB</a:t>
            </a:r>
            <a:r>
              <a:rPr lang="en-GB" dirty="0"/>
              <a:t> Project Evaluation Report</a:t>
            </a:r>
          </a:p>
        </p:txBody>
      </p:sp>
      <p:pic>
        <p:nvPicPr>
          <p:cNvPr id="67" name="Picture Placeholder 66" descr="Cloud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Changing</a:t>
            </a:r>
            <a:br>
              <a:rPr lang="en-GB"/>
            </a:br>
            <a:r>
              <a:rPr lang="en-GB"/>
              <a:t>Climate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Placeholder 158" descr="Cactus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Water</a:t>
            </a:r>
            <a:br>
              <a:rPr lang="en-GB"/>
            </a:br>
            <a:r>
              <a:rPr lang="en-GB"/>
              <a:t>Shortages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Placeholder 160" descr="Thermometer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Longer</a:t>
            </a:r>
            <a:br>
              <a:rPr lang="en-GB"/>
            </a:br>
            <a:r>
              <a:rPr lang="en-GB"/>
              <a:t>Winters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8" name="Straight Connector 77" descr="Third divider line on slide">
            <a:extLst>
              <a:ext uri="{FF2B5EF4-FFF2-40B4-BE49-F238E27FC236}">
                <a16:creationId xmlns:a16="http://schemas.microsoft.com/office/drawing/2014/main" id="{29488879-6129-4D02-B173-36635DF61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Placeholder 162" descr="Palm tree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/>
              <a:t>New</a:t>
            </a:r>
            <a:br>
              <a:rPr lang="en-GB"/>
            </a:br>
            <a:r>
              <a:rPr lang="en-GB"/>
              <a:t>Terrain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3F1F1-E70E-4823-905B-45B18FCD35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9" name="Straight Connector 78" descr="Fourth divider line on slide">
            <a:extLst>
              <a:ext uri="{FF2B5EF4-FFF2-40B4-BE49-F238E27FC236}">
                <a16:creationId xmlns:a16="http://schemas.microsoft.com/office/drawing/2014/main" id="{9926A3E2-2234-409D-9838-30428E6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Placeholder 164" descr="Factory">
            <a:extLst>
              <a:ext uri="{FF2B5EF4-FFF2-40B4-BE49-F238E27FC236}">
                <a16:creationId xmlns:a16="http://schemas.microsoft.com/office/drawing/2014/main" id="{6D714D76-10CE-413E-BCF3-42860232AB97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GB"/>
              <a:t>Industrial </a:t>
            </a:r>
            <a:br>
              <a:rPr lang="en-GB"/>
            </a:br>
            <a:r>
              <a:rPr lang="en-GB"/>
              <a:t>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8F1A8-AEA6-473B-9AF3-DA6DF3A508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Solution</a:t>
            </a:r>
          </a:p>
        </p:txBody>
      </p:sp>
      <p:pic>
        <p:nvPicPr>
          <p:cNvPr id="93" name="Picture Placeholder 92" descr="magnifying glass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Clean </a:t>
            </a:r>
            <a:br>
              <a:rPr lang="en-GB"/>
            </a:br>
            <a:r>
              <a:rPr lang="en-GB"/>
              <a:t>Water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5" name="Straight Connector 74" descr="First divider line on slide">
            <a:extLst>
              <a:ext uri="{FF2B5EF4-FFF2-40B4-BE49-F238E27FC236}">
                <a16:creationId xmlns:a16="http://schemas.microsoft.com/office/drawing/2014/main" id="{1D5BA55A-3253-4F3B-A32A-5A12ECE6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Placeholder 94" descr="foliage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Evergreen</a:t>
            </a:r>
            <a:br>
              <a:rPr lang="en-GB"/>
            </a:br>
            <a:r>
              <a:rPr lang="en-GB"/>
              <a:t>Foliage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7" name="Straight Connector 76" descr="Second divider line on slide">
            <a:extLst>
              <a:ext uri="{FF2B5EF4-FFF2-40B4-BE49-F238E27FC236}">
                <a16:creationId xmlns:a16="http://schemas.microsoft.com/office/drawing/2014/main" id="{50250EBA-885D-4E6F-B841-92A9B8FBB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Placeholder 96" descr="apple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Healthy </a:t>
            </a:r>
            <a:br>
              <a:rPr lang="en-GB"/>
            </a:br>
            <a:r>
              <a:rPr lang="en-GB"/>
              <a:t>Vegetables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The Product</a:t>
            </a:r>
          </a:p>
        </p:txBody>
      </p:sp>
      <p:pic>
        <p:nvPicPr>
          <p:cNvPr id="71" name="Picture Placeholder 70" descr="link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/>
              <a:t>Web Deep Links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79" name="Straight Connector 78" descr="First divider line on slide">
            <a:extLst>
              <a:ext uri="{FF2B5EF4-FFF2-40B4-BE49-F238E27FC236}">
                <a16:creationId xmlns:a16="http://schemas.microsoft.com/office/drawing/2014/main" id="{9A78A0D0-CF23-497E-A110-B0666F32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Placeholder 72" descr="send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Instant Communication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80" name="Straight Connector 79" descr="Second divider line on slide">
            <a:extLst>
              <a:ext uri="{FF2B5EF4-FFF2-40B4-BE49-F238E27FC236}">
                <a16:creationId xmlns:a16="http://schemas.microsoft.com/office/drawing/2014/main" id="{71E28D1F-12FD-4E24-882A-D25172903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Placeholder 74" descr="network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Networked API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866629"/>
            <a:ext cx="2001317" cy="720000"/>
          </a:xfrm>
        </p:spPr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Digital Product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Emphasise your </a:t>
            </a:r>
            <a:br>
              <a:rPr lang="en-GB"/>
            </a:br>
            <a:r>
              <a:rPr lang="en-GB"/>
              <a:t>main benefit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/>
              <a:t>Other benefits include</a:t>
            </a:r>
          </a:p>
          <a:p>
            <a:pPr rtl="0"/>
            <a:r>
              <a:rPr lang="en-GB" sz="1200"/>
              <a:t>Nunc viverra imperdiet enim. Fusce est.</a:t>
            </a:r>
            <a:br>
              <a:rPr lang="en-GB" sz="1200"/>
            </a:br>
            <a:r>
              <a:rPr lang="en-GB" sz="1200"/>
              <a:t>Vivamus a tellus</a:t>
            </a:r>
          </a:p>
          <a:p>
            <a:pPr rtl="0"/>
            <a:r>
              <a:rPr lang="en-GB" sz="1200"/>
              <a:t>Nunc viverra imperdiet enim. Fusce est.</a:t>
            </a:r>
            <a:br>
              <a:rPr lang="en-GB" sz="1200"/>
            </a:br>
            <a:r>
              <a:rPr lang="en-GB" sz="1200"/>
              <a:t>Vivamus a tellus</a:t>
            </a:r>
          </a:p>
        </p:txBody>
      </p:sp>
      <p:pic>
        <p:nvPicPr>
          <p:cNvPr id="24" name="Picture Placeholder 23" descr="A close-up of a flower&#10;&#10;Description generated with very high confidence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Placeholder Picture">
            <a:extLst>
              <a:ext uri="{FF2B5EF4-FFF2-40B4-BE49-F238E27FC236}">
                <a16:creationId xmlns:a16="http://schemas.microsoft.com/office/drawing/2014/main" id="{925A3C19-2816-4D4F-B6A9-C4A6DA022E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14" y="86714"/>
            <a:ext cx="6009285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Divider Slide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elit. Maecenas porttitor congue</a:t>
            </a:r>
          </a:p>
        </p:txBody>
      </p:sp>
      <p:grpSp>
        <p:nvGrpSpPr>
          <p:cNvPr id="60" name="Group 59" title="geometric shape">
            <a:extLst>
              <a:ext uri="{FF2B5EF4-FFF2-40B4-BE49-F238E27FC236}">
                <a16:creationId xmlns:a16="http://schemas.microsoft.com/office/drawing/2014/main" id="{502D7333-D43E-4F9D-B14F-59FA693F743A}"/>
              </a:ext>
            </a:extLst>
          </p:cNvPr>
          <p:cNvGrpSpPr/>
          <p:nvPr/>
        </p:nvGrpSpPr>
        <p:grpSpPr>
          <a:xfrm>
            <a:off x="8203224" y="-109"/>
            <a:ext cx="3081180" cy="3011457"/>
            <a:chOff x="8203224" y="-109"/>
            <a:chExt cx="3081180" cy="3011457"/>
          </a:xfrm>
        </p:grpSpPr>
        <p:sp>
          <p:nvSpPr>
            <p:cNvPr id="50" name="Freeform: Shape 13">
              <a:extLst>
                <a:ext uri="{FF2B5EF4-FFF2-40B4-BE49-F238E27FC236}">
                  <a16:creationId xmlns:a16="http://schemas.microsoft.com/office/drawing/2014/main" id="{59FDA323-CBDE-41E6-924C-03E74A614CC9}"/>
                </a:ext>
              </a:extLst>
            </p:cNvPr>
            <p:cNvSpPr/>
            <p:nvPr/>
          </p:nvSpPr>
          <p:spPr>
            <a:xfrm rot="4308689">
              <a:off x="8775952" y="408682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CE92FB3-8AD8-47EB-97CA-0ECDC09120D0}"/>
                </a:ext>
              </a:extLst>
            </p:cNvPr>
            <p:cNvSpPr/>
            <p:nvPr/>
          </p:nvSpPr>
          <p:spPr>
            <a:xfrm rot="13830869">
              <a:off x="9042191" y="2734930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2" name="Freeform: Shape 17">
              <a:extLst>
                <a:ext uri="{FF2B5EF4-FFF2-40B4-BE49-F238E27FC236}">
                  <a16:creationId xmlns:a16="http://schemas.microsoft.com/office/drawing/2014/main" id="{4F13AF84-D580-486F-B6A7-DD766242180B}"/>
                </a:ext>
              </a:extLst>
            </p:cNvPr>
            <p:cNvSpPr/>
            <p:nvPr/>
          </p:nvSpPr>
          <p:spPr>
            <a:xfrm rot="12431080">
              <a:off x="9113375" y="2470891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D9B80E43-DA23-4DAF-9988-45904EB5005D}"/>
                </a:ext>
              </a:extLst>
            </p:cNvPr>
            <p:cNvSpPr/>
            <p:nvPr/>
          </p:nvSpPr>
          <p:spPr>
            <a:xfrm rot="4308689">
              <a:off x="8370204" y="-167089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F9FBA27B-A072-4DE9-A04B-B238E9C6C89C}"/>
                </a:ext>
              </a:extLst>
            </p:cNvPr>
            <p:cNvSpPr/>
            <p:nvPr/>
          </p:nvSpPr>
          <p:spPr>
            <a:xfrm rot="17193105">
              <a:off x="10959548" y="1603457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7CB484-653D-4AC0-97B9-380A17B2A23B}"/>
                </a:ext>
              </a:extLst>
            </p:cNvPr>
            <p:cNvSpPr/>
            <p:nvPr/>
          </p:nvSpPr>
          <p:spPr>
            <a:xfrm rot="17193105">
              <a:off x="10463812" y="1384386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2076-ED27-384F-AA60-C162A455D1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6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Business Model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GB"/>
              <a:t>There is an opportunity for success</a:t>
            </a:r>
          </a:p>
        </p:txBody>
      </p:sp>
      <p:pic>
        <p:nvPicPr>
          <p:cNvPr id="33" name="Picture Placeholder 32" descr="Teacher">
            <a:extLst>
              <a:ext uri="{FF2B5EF4-FFF2-40B4-BE49-F238E27FC236}">
                <a16:creationId xmlns:a16="http://schemas.microsoft.com/office/drawing/2014/main" id="{DDFE365F-F609-43BD-AA8F-F26828263D0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/>
              <a:t>Fortify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26" name="Straight Connector 25" descr="First divider line on slide">
            <a:extLst>
              <a:ext uri="{FF2B5EF4-FFF2-40B4-BE49-F238E27FC236}">
                <a16:creationId xmlns:a16="http://schemas.microsoft.com/office/drawing/2014/main" id="{52BF77C5-A7CF-41B3-839E-3BF2943DD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Placeholder 34" descr="Group">
            <a:extLst>
              <a:ext uri="{FF2B5EF4-FFF2-40B4-BE49-F238E27FC236}">
                <a16:creationId xmlns:a16="http://schemas.microsoft.com/office/drawing/2014/main" id="{29D864EF-7534-4411-9666-4707F93191F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/>
              <a:t>De-marginalise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cxnSp>
        <p:nvCxnSpPr>
          <p:cNvPr id="27" name="Straight Connector 26" descr="Second divider line on slide">
            <a:extLst>
              <a:ext uri="{FF2B5EF4-FFF2-40B4-BE49-F238E27FC236}">
                <a16:creationId xmlns:a16="http://schemas.microsoft.com/office/drawing/2014/main" id="{4C7F0FBB-8F7E-4809-AA84-4F77D1164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Placeholder 36" descr="Books">
            <a:extLst>
              <a:ext uri="{FF2B5EF4-FFF2-40B4-BE49-F238E27FC236}">
                <a16:creationId xmlns:a16="http://schemas.microsoft.com/office/drawing/2014/main" id="{A3A82211-756C-4184-979C-5420002F807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9889A9-325A-412C-9CE0-44F85B421B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GB"/>
              <a:t>Research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0BE1F-DA5B-41F6-9625-CD1501B4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Market Opportunity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9EDE69-A499-499E-A406-452AE63D3EE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 rtlCol="0"/>
          <a:lstStyle/>
          <a:p>
            <a:pPr rtl="0"/>
            <a:r>
              <a:rPr lang="en-GB"/>
              <a:t>Opportunity to Build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63819-D563-41C4-B096-DBA43B6AD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 dirty="0"/>
              <a:t>£3B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FD31A3E-C717-4F03-8065-D2164B4E6B7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1CC00-8E3A-4EC3-89C9-991C12AFF3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GB"/>
              <a:t>Freedom to Invent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5B9A2E-DF23-4FE6-B710-467DE61B9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/>
              <a:t>£2B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900FE-3586-4DC8-BD28-3203985ECE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F6A3-2263-4753-AD41-F21E817404A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en-GB"/>
              <a:t>Few Competitors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11A720-7883-460C-97EC-758191E076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pPr rtl="0"/>
            <a:r>
              <a:rPr lang="en-GB"/>
              <a:t>£1B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87AF0E-3C95-4493-A569-203A63D31D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en-GB"/>
              <a:t>Lorem ipsum dolor</a:t>
            </a:r>
            <a:br>
              <a:rPr lang="en-GB"/>
            </a:br>
            <a:r>
              <a:rPr lang="en-GB"/>
              <a:t>sit amet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F06E-4528-4A0F-A6B9-9DD69DF5D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8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7053_TF16411174.potx" id="{B9480EA2-8AAD-4203-82F7-985F268D10C4}" vid="{A989D249-6B0E-4553-BC96-E8B43477AF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903</Words>
  <Application>Microsoft Macintosh PowerPoint</Application>
  <PresentationFormat>Widescreen</PresentationFormat>
  <Paragraphs>284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Rockwell</vt:lpstr>
      <vt:lpstr>Times New Roman</vt:lpstr>
      <vt:lpstr>Office Theme</vt:lpstr>
      <vt:lpstr>Green Project  Appraiser</vt:lpstr>
      <vt:lpstr>About Us</vt:lpstr>
      <vt:lpstr>The NsB Project Evaluation Report</vt:lpstr>
      <vt:lpstr>The Solution</vt:lpstr>
      <vt:lpstr>The Product</vt:lpstr>
      <vt:lpstr>Digital Product</vt:lpstr>
      <vt:lpstr>Divider Slide Title</vt:lpstr>
      <vt:lpstr>Business Model</vt:lpstr>
      <vt:lpstr>Market Opportunity</vt:lpstr>
      <vt:lpstr>Competition</vt:lpstr>
      <vt:lpstr>Growth Strategy</vt:lpstr>
      <vt:lpstr>Traction</vt:lpstr>
      <vt:lpstr>Timeline</vt:lpstr>
      <vt:lpstr>Financials</vt:lpstr>
      <vt:lpstr>The Team</vt:lpstr>
      <vt:lpstr>Funding</vt:lpstr>
      <vt:lpstr>Summary</vt:lpstr>
      <vt:lpstr>Thank You</vt:lpstr>
      <vt:lpstr>HOW TO USE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Project  Appraiser</dc:title>
  <dc:creator>saim zuberi</dc:creator>
  <cp:lastModifiedBy>saim zuberi</cp:lastModifiedBy>
  <cp:revision>1</cp:revision>
  <dcterms:created xsi:type="dcterms:W3CDTF">2023-02-04T18:15:04Z</dcterms:created>
  <dcterms:modified xsi:type="dcterms:W3CDTF">2023-02-05T15:09:17Z</dcterms:modified>
</cp:coreProperties>
</file>