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2T12:47:14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5098 3810 0,'0'-18'16,"0"1"-16,0-1 47,0 36 0,0-1-47,0 1 15,0 70 1,0 53 15,0-123-31,0 105 31,0-34 16,0-72-31,0 1 0,0 0 15</inkml:trace>
  <inkml:trace contextRef="#ctx0" brushRef="#br0" timeOffset="683.66">5203 3863 0,'0'0'0,"0"-18"31,0 1-31,0-1 16,0 0 31,36-17-16,52 17 0,-53 18-15,-17 0 0,-1 0-1,-17 18 1,0 0-16,0 17 15,0 18 1,-35 0 0,0-18-1,0 0 1,-36-17 0,53-18-1,-17 0 1,35 18-1,-35-18 1,17 17 0</inkml:trace>
  <inkml:trace contextRef="#ctx0" brushRef="#br0" timeOffset="2199.17">5768 3634 0,'-18'0'47,"1"0"-47,-1 0 16,0 0-16,18 17 0,0 1 16,-17-18-16,-1 0 0,0 35 0,18-17 15,-70 70 1,17 18 15,53-71-31,-35 71 47,35 0-16,0-71-15,0 0-1,0 18 1,0-17 0,0-1-1,0 0 1,17-17 0,1-18-1,0 35 1,17-35-1,-17 0 1,-1 0 0</inkml:trace>
  <inkml:trace contextRef="#ctx0" brushRef="#br0" timeOffset="2733.06">5821 3898 0,'0'35'62,"-18"1"-62,18-19 16,0 1-16,0 0 0,-17-1 0,-36 124 31,17-17 0,36-142 16,36-88-15,-1 18-17,-17 18-15</inkml:trace>
  <inkml:trace contextRef="#ctx0" brushRef="#br0" timeOffset="2981.69">5821 3933 0,'17'-35'16,"-69"141"-16,104-229 0,-69 175 16,52-122-1,-17 70 1,-1 35 15,-17-17-31,36 35 16,-19 35-1,1-35 1,0 0 0,-18-18-1,0 0 17</inkml:trace>
  <inkml:trace contextRef="#ctx0" brushRef="#br0" timeOffset="3233.21">5697 4163 0,'0'-18'16,"0"0"-1,18 18-15,53 0 32,17-17-17,-71 17-15,1-18 0</inkml:trace>
  <inkml:trace contextRef="#ctx0" brushRef="#br0" timeOffset="3853.59">6209 3722 0,'0'0'0,"0"-18"31,0 1 0,0 34 16,0 1-31,0-1-16,0 1 0,0 35 15,0 53 1,-35 17-1,-1 36 1,36-53 0,-35-36-1,17-17 1,18-17 15,0-19-31,0 1 16,0 0-1,0-1 1,-17 1 0,-1-18 46</inkml:trace>
  <inkml:trace contextRef="#ctx0" brushRef="#br0" timeOffset="5207.03">6526 3969 0,'0'-18'0,"-17"18"47,17 18 31,0-1-78,0 19 16,0-1-1,0 35 1,0 1 0,0-36-1,17 1 1,-17-1-1,0-17 1,0-1 0</inkml:trace>
  <inkml:trace contextRef="#ctx0" brushRef="#br0" timeOffset="5997.4">6473 4004 0,'0'0'0,"0"-18"16,0 1-1,89-19 16,-19 36 16,-70 71-15,-53 17-1,18-53 0,17-17-15,36-18 46,0 18-46,-1-18-16,36 0 15,0 17 1,-18 19 0,-17-19-1,0 1 1,-18 0 0,0 17-1,-36 0 1,1-35-1,-18 18 1,36-18 0,-36 0-1,35 0 17,0 0-32,1 0 31</inkml:trace>
  <inkml:trace contextRef="#ctx0" brushRef="#br0" timeOffset="10628.17">6844 3563 0,'0'-18'31,"18"18"1,-1 0-32,1 0 15,-1 0-15,1 0 0,53 53 32,70 88-1,-88 18 0,-36-141-31,-17 105 31,-17-52-15,-1-18 0,18-36-16,-53 36 15,18 0 1,0-17 15,-18 16-15,0-34-1,17 17 1,1 1 0,18-36-1,-1 0 1</inkml:trace>
  <inkml:trace contextRef="#ctx0" brushRef="#br0" timeOffset="14903.64">7867 3986 0,'18'0'203,"-1"0"-187,1 0-1,-1 0-15,1 0 16,0 0-1,-1 0-15,1 0 0,0 0 16,17 0 0,18 0 15,-18 0 0,-17 0 0,-1 0 1,1 0-1,0 0 16</inkml:trace>
  <inkml:trace contextRef="#ctx0" brushRef="#br0" timeOffset="16041.77">7920 4233 0,'-18'0'16,"18"18"47,18-18 62,-1 0-110,1 0-15,17 0 16,18 0-1,-17 0 1,17 0 15,-36 0-15,1 0 0,-1 0-1,1 0 1,0 0 15</inkml:trace>
  <inkml:trace contextRef="#ctx0" brushRef="#br0" timeOffset="21617.04">9102 3810 0,'17'0'0,"-17"-18"16,0 36 46,0 0-46,0-1-16,-17 1 0,17 0 15,0 70 1,-36 53 15,19-53 0,17-53 1,0-17-17,0 0 1</inkml:trace>
  <inkml:trace contextRef="#ctx0" brushRef="#br0" timeOffset="22054.91">8961 3845 0,'0'0'0,"0"-17"16,0-1-16,35-17 31,0 17-16,-17 18-15,35 0 16,0 18 0,-18-1-1,-18 36 1,1-17 0,-18-1-1,-35 0 1,-18-17-1,18-18 1,17 0 0,0 0-1</inkml:trace>
  <inkml:trace contextRef="#ctx0" brushRef="#br0" timeOffset="22837.77">9754 3616 0,'-17'0'16,"-1"0"-16,0 0 15,-17 18-15,17-18 0,18 17 16,-17 1-16,-18 17 0,35-17 0,-36 35 15,19-36-15,-36 160 32,35 17-1,71-71 0,53-52 0,-71-71-15,0 17 0,-17-17-1,0 0 1</inkml:trace>
  <inkml:trace contextRef="#ctx0" brushRef="#br0" timeOffset="23936.4">9860 3828 0,'0'35'15,"0"-17"-15,0 34 16,0-34-16,0 17 0,0-17 16,0 0-16,0-1 15,0 1-15,0 0 0,0-1 16,0 1-1,0-1-15,0 1 16,0 0 15,0-36 16,0-17-16,0 17-31,0-17 16,0-36 0,35 1-1,1 35 1,-1-1 0,0 19-1,1-1 1,-19 18 15,-17 18 0,0-1-31,0 36 16,-53 0 0,18-35-1,17-1 16,1 1-15,17 0 0,0-1-1,17-17 1,1 18 0,17 0-1,-17 17 1,0-35-16,-18 17 15,0 1 1,0 0 0,-18 17-1,-35-17 1,18-1 0,17-17-16,-17 0 15,-1 0 16,19 0-15,-1-17 0</inkml:trace>
  <inkml:trace contextRef="#ctx0" brushRef="#br0" timeOffset="24758.77">10372 3687 0,'17'-36'15,"1"36"17,-18 18-17,0 17 1,0 230 0,-53 17 15,0-106 16,53-158-47,-35 70 31,35-53-15,0-17-1</inkml:trace>
  <inkml:trace contextRef="#ctx0" brushRef="#br0" timeOffset="25619.31">10636 3898 0,'18'0'16,"-18"18"15,0 17-31,0-17 15,-35 105 17,17-52-17,0 17 1,1-70 0,17-1-16,-18 1 31,18-36 0,18-52-15,17-36-1,0 18 1,-17 35 0,17 0-1,-35 18 1,18 17 15,-1 18-15,1 0-1,-18 35 1,35 36 0,-17-1-1,0-17 1,-1 18-1,19-36 1,-36-17-16,17-1 16,-17 1-1,18 0 1,-1-18 15</inkml:trace>
  <inkml:trace contextRef="#ctx0" brushRef="#br0" timeOffset="25869.53">10672 4127 0,'17'0'62,"1"0"-62,-1 0 0,1 0 16</inkml:trace>
  <inkml:trace contextRef="#ctx0" brushRef="#br0" timeOffset="27251.94">11060 3545 0,'0'-17'0,"0"-1"15,17 18 48,1 0-63,-1 0 0,1 0 0,88 35 31,0 89 0,-53 52 1,-71-17-1,-17-71-16,17-88 1,-17 71 0,0-18-1,-18-18 1,17-17 0,19 17-1,-1-35 1</inkml:trace>
  <inkml:trace contextRef="#ctx0" brushRef="#br0" timeOffset="28601.46">12030 3863 0,'0'-18'15,"0"36"48,0 17-47,0-17-16,0 35 15,0 105 16,0-69 1,0-72-17,0 1-15,0 0 16</inkml:trace>
  <inkml:trace contextRef="#ctx0" brushRef="#br0" timeOffset="29000.79">12012 3863 0,'0'-18'15,"0"36"-15,0-53 16,0 17-16,53 0 16,-18 18-1,-17 0-15,52 0 16,-17 18-1,-17 17 17,-36 1-17,0-19 1,-53 18 0,0 1-1,0-36 1,35 17-1</inkml:trace>
  <inkml:trace contextRef="#ctx0" brushRef="#br0" timeOffset="29501.41">12859 3687 0,'-18'0'32,"0"0"-17,-87 105 1,-72 160 15,142-71 0,70-53 16,18-88-31,0-53 0,-18 0-1,18 0 1,-35 0-1</inkml:trace>
  <inkml:trace contextRef="#ctx0" brushRef="#br0" timeOffset="30083.61">12929 3933 0,'0'18'16,"-17"-18"-16,17 18 15,-18 35 1,0 35-1,1-35 1,17-18 0,-18-17-1,18-1 1,0-34 0,53-72-1,-18-16 1,-17 87-16,17-53 15,0 19 1,-17 16 15,0 54 1,-1 17-17,-17-17-15,0 70 16,36 0-1,-19-35 1,1-18 0,-18 1-1,18-36 17</inkml:trace>
  <inkml:trace contextRef="#ctx0" brushRef="#br0" timeOffset="30300.67">12929 4057 0,'18'0'15,"17"0"1,-17 0-16,52 0 16,1 0-1</inkml:trace>
  <inkml:trace contextRef="#ctx0" brushRef="#br0" timeOffset="30650.85">13264 3616 0,'0'0'0,"-17"0"0,17-18 15,0 1 1,35 17-1,18 0 1,0 53-16,17 17 16,36 124-1,-53-17 1,-53-72 0,0 125-1,-53-72 1,-70-52-1,-54-70 1</inkml:trace>
  <inkml:trace contextRef="#ctx0" brushRef="#br0" timeOffset="31699.57">9190 4974 0,'0'0'0,"-18"0"0,1 0 16,-1 0 0,0 0-1,1 0 1,34 0 31,1 0-47,0 0 15,17 0-15,0 0 0,424-17 32,-230 17-1,-53 0-15,230 0-1,0 0 1,-89 17-1,89-17 1,-177 0 0,89 0-1,-142 0 1,-52 0 0,17 0-1,-35 0 1,-53 0-1,-18 0 1,-53 0 31</inkml:trace>
  <inkml:trace contextRef="#ctx0" brushRef="#br0" timeOffset="32449.52">10830 5433 0,'0'17'32,"0"1"-17,0 0-15,0-1 16,-17 1-16,17 0 0,0-1 0,0 89 31,-18 70 0,18-105 1,0-53-1</inkml:trace>
  <inkml:trace contextRef="#ctx0" brushRef="#br0" timeOffset="32815.61">10813 5433 0,'0'0'0,"17"-18"15,1 0-15,35 1 16,35-1 0,-35 18-1,0 0 1,-18 35 15,-35-17-15,-18 17-1,-34 18 1,-37-17 0,36-19-1</inkml:trace>
  <inkml:trace contextRef="#ctx0" brushRef="#br0" timeOffset="33231.94">11589 5362 0,'0'-17'15,"-18"17"1,0 0 0,-34 17-1,-19 107 1,53-107-16,-35 89 16,53 0-1,-17 17 1,17-52-1,35-18 1,71-18 0,-36-35-1,1 0 17,17-17-17</inkml:trace>
  <inkml:trace contextRef="#ctx0" brushRef="#br0" timeOffset="33539.78">11942 5574 0,'0'18'47,"0"-1"-47,-18 36 15,18 0 1,-18 0-1,18-18 1</inkml:trace>
  <inkml:trace contextRef="#ctx0" brushRef="#br0" timeOffset="34064.42">11871 5750 0,'0'-35'0,"0"70"0,0-123 16,0 35-1,0 18 1,35 0 0,18 17-1,-35 18-15,35-18 16,17 18 15,-34 0-15,-19 18-1,-17 0 1,-17 35 0,-19-18-1,-17-18 1,53 19 0,-17-19-1,17 19 1,17-19-1,54 19 1,-18-1 0,-18-18-1,-17 1 1,-71 0 31,-35-1-32,35 1 1,17-18 0,19 0-1</inkml:trace>
  <inkml:trace contextRef="#ctx0" brushRef="#br0" timeOffset="34448.72">12330 5221 0,'17'0'31,"1"0"-31,-1 0 0,125 71 16,-19 34 0,-17 54-1,-88-71 1,-18 1-1,-89 122 1,-34-123 0,52-52-1,18-36 1</inkml:trace>
  <inkml:trace contextRef="#ctx0" brushRef="#br0" timeOffset="36892.08">4957 4798 0,'-18'0'16,"18"-18"-1,-18 18-15,1 0 0,-1 0 16,53 0 93,-17 0-109,17 0 0,71 0 31,88 0 1,-141 0-32,176 0 31,53 18 0,-140-18-15,-37 0-1,19 0 1,-18 17 0,-53-17-1,17 0 1,-35 0 0,1 0 15,-19 0-16,19 0 1,-1 0 0,-17 0-1,-1 0 1,1 0 0,17 0-1,-35 18 1,18-18-1,-1 0 17,1 0-17,0 0 1,-1 0 0,19 0 15,17 0-16,-18 0 1,0 0 0,-17 0-1,17 0 1,-17 0 15</inkml:trace>
  <inkml:trace contextRef="#ctx0" brushRef="#br0" timeOffset="37963.15">4992 4904 0,'0'0'0,"0"-18"0,-18 18 16,1 0-1,-1 0-15,0 0 0,-17 0 16,-18 0 15,35 0 16,54 0 0,-19 0-47,19 0 16,52 0-1,88 18 1,-70-18-1,17 0 1,19 0 0,-37 0-1,19 0 1,-1 0 0,-34-18-1,34 18 16,-17 0-15,17-18 0,-17 18-1,-53 0 1,71 0 0,-36 0-1,-35 0 1,17 0-1,1 0 1,-18 0 0,-36 0-1,1 0 1</inkml:trace>
  <inkml:trace contextRef="#ctx0" brushRef="#br0" timeOffset="40198.12">15187 4075 0,'0'17'31,"0"1"-31,0-1 0,0 1 0,0 0 16,0-1-16,0 1 0,0 17 0,0-17 16,0 0-16,0-1 0,0 19 15,0-19-15,0 1 0,0-1 0,0 1 16,-18-18-16,18 35 16,-17-35 30,17-141-14,35-141-1,18 247-15,-18-18-1,18 53 1,-18 0-1,-35 17 1,0 36 0,-17 18-1,-18-18 1,-1 0 0,19 0-1,17-18 1,53 18 15,17 0-15,18 0-1,-52-36 1,-19 1 0,-34-18 15,-1 0-31,-70 0 15,52 0 1,-52 0 0,71-18-1</inkml:trace>
  <inkml:trace contextRef="#ctx0" brushRef="#br0" timeOffset="40727.83">15822 4216 0,'0'17'31,"0"1"-31,0 0 0,0 17 16,-18-17-16,18 34 15,-35 1 1,18-35 0,34-53 30,18-53-30,1-36 0,-1 36-1,-17 53 1,-1-1 0,1 36-1,-18 18 1,18 17-16,-1 36 15,1 17 1,-1 0 0,19-17-1,-36-54 1,0 19 0</inkml:trace>
  <inkml:trace contextRef="#ctx0" brushRef="#br0" timeOffset="40911.9">15857 4251 0,'36'0'31,"-19"0"-15,1 0-16,17 0 16,-17 18-16</inkml:trace>
  <inkml:trace contextRef="#ctx0" brushRef="#br0" timeOffset="41377.64">16140 4163 0,'0'-36'31,"17"36"-15,1 0-16,-18 18 15,70 17 1,-34 1-1,17-19 1,-36-17 0,1 0-1,35-53 1,-53 18 0,0 0-1,0 70 32,0-17-31,0 88-1,-18-36 1,18 1 0,0-54-1,0 1 1</inkml:trace>
  <inkml:trace contextRef="#ctx0" brushRef="#br0" timeOffset="41661.72">16545 4216 0,'0'17'31,"0"1"-31,0 0 16,0 70-1,0-35 1,0 0 0,71-36-1,-18-17 1,0 0-1,-36 0-15,54-17 16,-36-54 0</inkml:trace>
  <inkml:trace contextRef="#ctx0" brushRef="#br0" timeOffset="41862.26">16651 4145 0,'18'0'32,"-1"0"-32,1 0 15,17 0-15,1 0 16</inkml:trace>
  <inkml:trace contextRef="#ctx0" brushRef="#br0" timeOffset="42394.32">16739 4304 0,'36'0'16,"-1"0"-1,159-35 1,-71-18 0,-52 17-1,-18 19 1,-36-19-1,-34 36 17,-18 0-17,-1 36 1,36-1 0,0 18-1,36-18 1,16 1-1,-34-19 17,-18 1-17,-18-1 1,-34 1 0,-19 0-1,18-1 1,35-17-1,1 0-15</inkml:trace>
  <inkml:trace contextRef="#ctx0" brushRef="#br0" timeOffset="43276.34">17745 4145 0,'0'0'0,"-18"0"0,0-18 31,36 18-16,0 0 1,17 0-16,-17 0 0,-1 0 16,1 0-16,17 0 0,0 0 0,-17 0 15,0 18-15,-1-18 0,89 0 32,-88 0-1,-53-35 0,-18 17 0,17 36-15,19 52 0,17-52-16,0 53 15,0 17 1,0-35-1,0-18 1</inkml:trace>
  <inkml:trace contextRef="#ctx0" brushRef="#br0" timeOffset="43510.04">18150 4110 0,'0'0'15,"0"17"1,0 1-16,0 70 16,0 1-1,0-19 1,0-52-1</inkml:trace>
  <inkml:trace contextRef="#ctx0" brushRef="#br0" timeOffset="43926.2">18150 4322 0,'0'0'0,"0"-18"16,18 18-16,-18-18 0,35 1 15,1 17 1,34-36 0,-35 19-1,-17-19 1,-18 1-1,18 0 1,-18 17 15,0 36 1,0 52-17,-18 1 1,18 35-1,0-36 1,0-52 0,0 0-16</inkml:trace>
  <inkml:trace contextRef="#ctx0" brushRef="#br0" timeOffset="44193.2">18503 4269 0,'-17'70'16,"17"-52"0,0 35-1,0 17 1,17-17-1,18-53 1,71 18 0,-35-18-1,-18-71 1</inkml:trace>
  <inkml:trace contextRef="#ctx0" brushRef="#br0" timeOffset="44409.44">18450 4180 0,'18'0'31,"-18"-17"-31,35 17 0,36 0 15,-1 0 1,1 0 0</inkml:trace>
  <inkml:trace contextRef="#ctx0" brushRef="#br0" timeOffset="44941.9">18574 4286 0,'35'0'16,"0"0"-16,-17 0 16,105 0-1,-70-17 1,0-1-1,-35 18-15,0-18 16,-1 1 0,-17 34 15,0 19-15,-17 69-1,17-69 1,35 17-1,35-18 1,19-17 0,-37-54 15,-16-17-15,-36-35-1,-18 0 1,-17 70-1,0 18-15,-36 0 16,0 0 0,19 71-1</inkml:trace>
  <inkml:trace contextRef="#ctx0" brushRef="#br0" timeOffset="45775.2">19332 4251 0,'18'0'0,"-18"18"15,0 17 1,0 53-1,17-17 1,-17-36 0,0 0-1,0-52 32,18-19-47,-18 19 0,0-54 16,35-17-1,1 35 1,17 35 15,-36 18-15,19 0 0,-19 36-1,-17-1 1,0 18-1,-53 35 1,53-35 0,0-18-1,36-17 1,16-1 0,54-17-1,18-35 1,-71-35-1,-36-19 1,1 37 15,-18 16-15,-18 36 15,-17 36-15,35 34-1,0-17 1,0-35-16,0 52 16,0-35-1,88-17 1,0-18 0,-17 0-1,17-18 1,-35-70-1</inkml:trace>
  <inkml:trace contextRef="#ctx0" brushRef="#br0" timeOffset="45974.83">20038 4251 0,'0'0'0,"0"-18"0,35 18 31,-17 0-31,35 0 16,-18 0-16,18 0 16</inkml:trace>
  <inkml:trace contextRef="#ctx0" brushRef="#br0" timeOffset="46175.11">19897 4498 0,'70'0'31,"-35"0"-31,-17 0 0,70 0 16,89-35-1</inkml:trace>
  <inkml:trace contextRef="#ctx0" brushRef="#br0" timeOffset="46791.97">20549 4251 0,'0'0'0,"0"18"47,0-1-31,0 36-1,0-35-15,0 35 16,18 0-1,-18-36 1,0-34 31,0-54-31,0 1-1,0 17 1,18 35-1,-1 18 1,18 0 0,1 53 15,-1 0-15,-17-36-1,-1 1 1,36-18-1,-17-18 1,16-17 0,-16 0-1,-36 17 1,17 18 0,-17 88-1,0 1 1,0 16-1,0-34 1,0-36 0</inkml:trace>
  <inkml:trace contextRef="#ctx0" brushRef="#br0" timeOffset="52221.39">15064 5027 0,'-18'0'15,"0"0"16,36 0 32,0 0-47,-1 0-16,54 0 15,-1 0 1,19 0-1,-19 0 1,18 0 0,-17 0-1,-36 0-15,53 18 16,1-18 0,16 17 15,1-17-16,-35 18 1,52-18 0,-35 18-1,-17-18 1,35 0 0,17 0-1,-35 0 1,1 0-1,34 0 1,1 17 0,-54-17-1,71 18 1,-35 0 0,18-1 15,34-17-16,-69 0 1,52 18 0,-53-18-1,18 0 1,-18 0 0,35 0-1,-17 0 1,-18 0-1,1 0 1,16-18 0,19 18-1,-36 0 1,0-17 0,-17 17 15,35 0-16,-18 0 1,-18 0 0,36 0-1,-53 0 1,35 0 0,18 0-1,-18 0 1,1 0-1,16 0 1,-52 0 0,53 0-1,-35 0 1,-18 0 0,17 0 15,-17 0-16,0 0 1,-18 0 0,-17 0-1,0 0 1,-107-36 15</inkml:trace>
  <inkml:trace contextRef="#ctx0" brushRef="#br0" timeOffset="76206.08">3986 7320 0,'0'0'0,"-17"0"63,17 18-48,0-1-15,0 89 32,-18 18-1,18-36 0,0-53 16,0 0-31,0-17-1,0 0 1,0-1-1,0 1 17</inkml:trace>
  <inkml:trace contextRef="#ctx0" brushRef="#br0" timeOffset="76907.19">3916 7302 0,'0'-17'31,"0"-1"-31,0 1 16,17 17 15,1-18-31,0 0 16,-1 18-16,1 0 0,0 0 15,17 0 1,-17 0-16,34 18 31,-52 52 0,-70 19 1,35-72-17,17 1 17,-17 0-17,17-18 1,-17 0-1</inkml:trace>
  <inkml:trace contextRef="#ctx0" brushRef="#br0" timeOffset="77690.85">4762 7126 0,'0'0'0,"-17"0"15,-1 0 1,1 0-16,-107 35 16,-70 177 15,176-177-31,-52 159 31,70-88-15,35 71-1,0-107 17,71 18-17,-35-52 1,-36-19-1,18-17 1,-18 0 0,-17 0-1,0-17-15</inkml:trace>
  <inkml:trace contextRef="#ctx0" brushRef="#br0" timeOffset="78489.13">4939 7549 0,'0'-17'31,"-18"17"0,1 0-15,-1 0-16,-53 17 16,36 89 15,35-88-15,71 70 15,70-53 0,-71-35-15,-17 0-1,-35 0 1,0 0 0</inkml:trace>
  <inkml:trace contextRef="#ctx0" brushRef="#br0" timeOffset="79255.83">5274 7567 0,'0'0'0,"18"0"94,-1 0-94,1 0 0,0 0 16,-1 0-16,1-18 15,17 18 1,-17 0-16,-1 0 31</inkml:trace>
  <inkml:trace contextRef="#ctx0" brushRef="#br0" timeOffset="79555.77">5345 7673 0,'17'0'62,"1"0"-46,-1 0-16,1 0 15,17 0 1,-17 0 0,17 0-1</inkml:trace>
  <inkml:trace contextRef="#ctx0" brushRef="#br0" timeOffset="80455.56">5803 7479 0,'0'-18'16,"0"1"15,0-1 0,18 18 47,-18 18-47,0-1-15,0 1-16,0 0 16,0 34-1,0-16 1,0-1 0,0 0-1,0-17 1,0 17-1,0 0 1,0-17 0,0 0-1,0-1 1,0 1 0,0 0 30</inkml:trace>
  <inkml:trace contextRef="#ctx0" brushRef="#br0" timeOffset="84353">6368 7250 0,'17'0'31,"-17"-18"-15,0 36 78,-17-1-94,17 1 15,-18 17 1,18-17-16,-35 105 31,-18 1 1,35-54-17,1-17 1,-19 0-1,19-18 1,-1 1 0,0-1-1,18-17 1,0 17 0,-17-35-1,-1 35 16,18-17-15,-18-18 0,18 17-1,0 1 1,0 0 15,-17-1-15,-1-17 15,18 18 0</inkml:trace>
  <inkml:trace contextRef="#ctx0" brushRef="#br0" timeOffset="86225.22">6526 7585 0,'0'-18'0,"0"0"31,18 18-15,0 0-16,-1 0 0,1-17 15,0 17-15,17 0 32,18 0-1,-36 35 0,-17 89 0,-35-89-15,17-18-16,-17 19 16,0-19-1,17 19 1,-17-36 0,35-18 77,0 0-93,18 1 16,35-36 0,-18 0-1,18 18 1,17-18-1,-17 17 1,0 1 0,-18 18-1,-35-1 1,18 0 0,0 18-1,-1 0 1,-17-17 31,-17 17 0,-1 0-47,0 0 15,1 35 1,-36 0-1,35 0 1,1 1 0,-19 17-1,19-18 1,-1-17 0,18 17-1,-18-18 1,18 1 15,0 0-15,0-1-1,0 1 1,0 0 0,0-1-1,0 1 1,18-18 15,0 0-15,-18 18-1,17-18-15,19 0 16,-19 0 0,19 17-1,-19-17 1,18 0 15,-17 0-15,0 0-1,-1 18 1,1-18 0,0 0-1</inkml:trace>
  <inkml:trace contextRef="#ctx0" brushRef="#br0" timeOffset="86794.32">7161 7849 0,'0'18'78,"-17"-18"-62,17 18-16,0-1 15,0 1-15,-18-18 0,18 17 16,0 1-1,0 17 17,0-17-17,0 17 1,0-17 15,18-18-15,-1 0 31</inkml:trace>
  <inkml:trace contextRef="#ctx0" brushRef="#br0" timeOffset="87674.7">7144 7585 0,'0'17'141,"0"1"-94,-18-18 0,0 0-32,18-18 32,18 18-31,0 0-1,-36 0 95</inkml:trace>
  <inkml:trace contextRef="#ctx0" brushRef="#br0" timeOffset="95697.75">7391 6967 0,'-18'0'15,"36"0"126,-1 0-126,1 0 1,0 0 0,-1 0-1,-17 18-15,18-18 32,0 18-17,-18-1 1,17-17-1,1 0 1,-18 18 0,17 0-1,1-18 1,0 17 0,-18 1-16,35-1 31,-35 1-16,18 0 1,-1-1 0,1 19-1,0-36 1,-1 35 0,-17-17 15,18-1-16,-1 1-15,1-1 16,-18 1 0,0 17-1,0-17 1,18 17 0,-18-17-1,0 17 1,0 1-1,0-19 1,0 1-16,0 17 16,0 0-1,0-17 1,0 35 15,0-35-15,0-1-1,0 18 1,0-17 0,0 0-1,-18-1 1,18 1 0,-18 0-1,18-1 1,-17-17-1,17 36 1,0-19 15,-18 1-15,1-1 0,17 1 15,-18 0-16,18-1 1,-18 1 0,1 0-1,17-1 1,-18 1 0,0-18-1,18 18 1,0-1-1,-17-17 17,17 18-32,-18-18 31</inkml:trace>
  <inkml:trace contextRef="#ctx0" brushRef="#br0" timeOffset="100110.76">8396 7567 0,'18'0'125,"-1"0"-125,19 0 16,-19 0-16,71 18 15,1-18 32,-54 0-16,0 0 1,-35 17-17</inkml:trace>
  <inkml:trace contextRef="#ctx0" brushRef="#br0" timeOffset="100411.19">8467 7832 0,'0'0'16,"17"0"15,19 0-15,-19 0-16,36 0 15,0 0 1,-18 0 0</inkml:trace>
  <inkml:trace contextRef="#ctx0" brushRef="#br0" timeOffset="104904.39">9931 7214 0,'0'-17'16,"0"-1"-1,0 0 16,0 1-15,0 34 31,0 1-31,0 17-16,-18 142 31,18-107-16,0-17 1,0-35-16,0 17 16,0 0 15,-18-17-15,18 0-1,0-1 1</inkml:trace>
  <inkml:trace contextRef="#ctx0" brushRef="#br0" timeOffset="105375.15">9860 7214 0,'0'-17'0,"0"-1"15,0 0-15,0 1 16,35-19 0,1 19-1,70-1 1,-54 18 0,1 0-1,-35 0-15,0 35 16,-18 1-1,0-1 1,-18 0 0,-53 1 15,19-1-15,-1-18-1,35-17 1,0 0-1</inkml:trace>
  <inkml:trace contextRef="#ctx0" brushRef="#br0" timeOffset="105941.58">10566 7020 0,'0'0'0,"17"0"0,-34 0 47,-1 0-31,0 0-1,1 18-15,-36 52 16,53-34-16,-53 122 31,35 72 16,142-89-16,-71-106-15,0 0-1,-36-35 1,1 18 0</inkml:trace>
  <inkml:trace contextRef="#ctx0" brushRef="#br0" timeOffset="107823.08">10795 7285 0,'0'0'0,"0"-18"15,18 18 1,-1 0-16,1 0 16,0-17-16,-1 17 0,1 0 15,-1 0-15,1 0 16,0 0-16,17 35 15,-35 71 17,0-89-17,-53 54 17,-17-1-1,52-70-16,0 0 1,18-17 31,0-1-31,53-17-1,0-18 1,-53 35-16,35 1 15,-17-1-15,17 0 16,1-35 0,-19 53-1,-17-35 17,18 35-17,-1-17 1,-17-1-1,18 0 1,0 18 31,-18-17-31,-18 34 46,18 1-62,0 0 0,-35 17 16,17 18-1,1-18 1,17-17 0,0 17-1,0 0 1,0-17-1,0 17 1,17 0 0,18 1-1,-17-36 1,17 17 0,1-17-1,-1 18 1,-17-18 15,-1 0-15,1 0 15</inkml:trace>
  <inkml:trace contextRef="#ctx0" brushRef="#br0" timeOffset="108591.23">11412 7602 0,'18'-17'15,"-18"-1"1,18 18 31,-18 18 0,0 35-16,0-18-15,0-17-1,0 17 1,0 0 0,17-17-1,-17-1 1,36-17-1,-19 0 1,18 0 0,1 0-1,-36-17 17</inkml:trace>
  <inkml:trace contextRef="#ctx0" brushRef="#br0" timeOffset="109616.93">11412 7355 0,'18'0'62,"0"0"-46,-1 0 0,-34 0 77,-1 0-77</inkml:trace>
  <inkml:trace contextRef="#ctx0" brushRef="#br0" timeOffset="112200.66">12100 6862 0,'18'-36'32,"-18"19"-17,18 17-15,-18-18 16,0 36 31,0 17-47,0-17 0,0 87 31,0 72 0,0 70 1,0-89-1,-18-105-16,18-35-15,-18 35 16,18-18 0,0 0-1,0-17 1,0 0 0,0 17-1,0-17 16,0-1-15,0 1 0,0 0-1,0-1 1,0 1 0,0-1 15,-17 1-16,17 0 17,0-1-1,-18-17-31,18 18 31,0 0 32,-18-18-48</inkml:trace>
  <inkml:trace contextRef="#ctx0" brushRef="#br0" timeOffset="114339.22">12682 7391 0,'0'-18'15,"-17"18"110,-1 0-109,0 0-16,1 0 15,-1 0 1,1 18 15,-54 17 1,71-17-17,-35 17 1,35-17-1,0 17 1,-18-18 0,18 1-1,0 0 1,0 17 0,0-17 15,0-1-31,35-17 31,1 18-15,-1 0-1,0-18 1,-17 0 0,-1 0-16,19 0 15,-1 0 1,-17 0-1,17 0 1,-17 0 0,-1 0-1</inkml:trace>
  <inkml:trace contextRef="#ctx0" brushRef="#br0" timeOffset="115189.93">12982 7461 0,'-17'0'0,"-1"0"16,0 0 31,36 0 31,0 0-63,-1 0 1,18 0-16,1 0 16,-1 0-1,-17 0 1,-1 0-1,1 0-15</inkml:trace>
  <inkml:trace contextRef="#ctx0" brushRef="#br0" timeOffset="115692.03">12947 7602 0,'0'18'16,"-18"-18"-1,36 0 48,0 0-63,-1 0 15,1 0-15,-1 0 16,1 0-16,35 0 16,-18 0-1,-17 0 1,0 0-1</inkml:trace>
  <inkml:trace contextRef="#ctx0" brushRef="#br0" timeOffset="116877.74">13441 7373 0,'0'-18'31,"0"1"0,0-1 48,0 36 30,0-1-93,0 1-16,0 0 15,0-1-15,0 1 16,0 0-16,-18-1 15,18 19 1,0-1 0,0 0 15,0-17-15,0 17-1,0-17 16,0-1 1,0 1 15,0 0-1,0-1 1</inkml:trace>
  <inkml:trace contextRef="#ctx0" brushRef="#br0" timeOffset="122015.02">13617 6879 0,'-17'0'0,"34"0"63,1 0-48,-1 0-15,1 0 0,0 18 16,-1-1-16,107 54 31,-36 52 0,-17 36 1,-71 18-1,0-142-31,0 18 16,-36 17-1,-17 19 1,36-37-1,-18 1 1,-18-17 0,17-1-1,-17 0 17,18-17-17,17 17 1</inkml:trace>
  <inkml:trace contextRef="#ctx0" brushRef="#br0" timeOffset="122615.31">14340 7214 0,'18'-17'32,"-18"-1"-17,18 18 1,-18 18 15,0 17-15,0 53-1,0 0 1,-18 36 0,18-71-1,-18 0 1,18-18 0,-17-35-1</inkml:trace>
  <inkml:trace contextRef="#ctx0" brushRef="#br0" timeOffset="122998.73">14323 7197 0,'0'0'0,"0"-18"0,0 0 16,17-17-1,19 17 1,-19 1-16,36 17 16,18 0-1,-18 35 1,-18 18-1,-17-18 1,-18 18 0,-36 0-1,1-18 1,0-17 15,17-18-15,18 18-16</inkml:trace>
  <inkml:trace contextRef="#ctx0" brushRef="#br0" timeOffset="123615.09">15169 7038 0,'0'-35'15,"0"17"-15,-17 18 47,-160 123-15,142-105-32,-71 264 46,89-88-14,52-70 15,0-107-32,18 1 1,0-18-1,-35 0 1,-1 0 0,36 0-1,-35 0 17,0 0-32,-1 0 31</inkml:trace>
  <inkml:trace contextRef="#ctx0" brushRef="#br0" timeOffset="124670.3">15522 7302 0,'0'0'0,"0"-17"15,-17 17 1,-1 0-1,0 0-15,1 0 32,-1 0-17,0 0 1,-17 17 0,0 19-1,17-1 1,18-17-16,-35 17 15,35-17 1,0 17 0,0 0-1,0-17 1,0 17 0,18-17-1,-1 17 1,1-35-1,17 35 1,0-35 0,1 18-1,-1-18 1,-17 0 15,17 0-15,-18 0 15,1 0-15,0 0 46</inkml:trace>
  <inkml:trace contextRef="#ctx0" brushRef="#br0" timeOffset="126262.65">15716 7373 0,'18'0'203,"0"0"-187,-1 0-16,1 0 16,-1 0-16,19 0 15,52 0 16,-53 0 1,-17 0-17,-1 0 17,1 0-1</inkml:trace>
  <inkml:trace contextRef="#ctx0" brushRef="#br0" timeOffset="126918.69">15663 7532 0,'-17'0'15,"34"0"48,1 0-48,0 0-15,-1 0 0,71 0 32,18 0-1,-70 0 0,-1 0 0</inkml:trace>
  <inkml:trace contextRef="#ctx0" brushRef="#br0" timeOffset="127478.72">16192 7285 0,'0'17'79,"0"1"-79,0 70 31,0 1 0,0-54-15,0-18-1,0 19 1</inkml:trace>
  <inkml:trace contextRef="#ctx0" brushRef="#br0" timeOffset="127962.57">16334 6985 0,'0'0'0,"17"0"32,1 0-32,70 53 15,53 53 1,-53 35 0,-17 0-1,-53-53 1,-18 124-1,-53-106 1,-71 17 0,-17-70-1,71-35 1,17-18 0</inkml:trace>
  <inkml:trace contextRef="#ctx0" brushRef="#br0" timeOffset="129528.28">10389 8308 0,'-35'0'15,"53"0"64,-1 0-79,19 0 0,-1 0 15,0 0-15,283 0 16,176 0 31,52 0-16,-228 0 0,-283 0-31,265 0 16,-124 0-1,-52 0 1,87 0 0,-69 0-1,-37 0 1,54 0 0,-18 0-1,142 0 1,-72 0 15,-17 0-15,0 0-1,53 0 1,-53 0 0,-70 0-1,34 0 1,-69 0-1,34 0 1,-35 18 0,18-18-1,-18 17 1,-52-17 0,-19 0-16,1 0 15,-18 18 1,-71-18 15</inkml:trace>
  <inkml:trace contextRef="#ctx0" brushRef="#br0" timeOffset="130460.05">12894 9049 0,'-18'0'62,"18"17"-46,0 1-1,0 35 1,0 88 15,0-123-31,0 105 32,0-52-17,-17-54 1,17 19-1,0-19 1,0 1 15,-18-18-15</inkml:trace>
  <inkml:trace contextRef="#ctx0" brushRef="#br0" timeOffset="130894.46">12841 9155 0,'0'0'0,"0"-18"0,0-17 16,0-1-1,0 19-15,0-36 16,53 35 0,-18 1-1,18-1 1,35 18 0,-52 0-1,17 18 1,-53-1-1,0 36 17,-18-18-17,-17 1 1,-18-1 0,0-17-1,35-18 1,1 0-1</inkml:trace>
  <inkml:trace contextRef="#ctx0" brushRef="#br0" timeOffset="131626.56">13811 8837 0,'0'-35'15,"0"17"17,-17 18-17,-1 0 1,-123 53 0,123-18-16,-158 159 31,123-35 0,35 53 0,18-142-15,53-17 0,-18 0-1,18 0 1,-35-53-16,53 18 31,-19-1-31,1-17 31,-17 0-15,-19 0 0,1 0-1,0 0 1,-18-17-16</inkml:trace>
  <inkml:trace contextRef="#ctx0" brushRef="#br0" timeOffset="132659.1">13776 9137 0,'0'-18'16,"18"18"-16,-1 0 15,1 0-15,0 0 16,-1 0-16,1 0 0,-1 0 16,1 0-16,-18 18 0,18 17 31,-18 53 0,0-70-31,-88 70 31,35-70 1,70-36 30,1-17-62,52 0 16,-52 17-16,53-35 15,-36 18 17,-17 17-17,-1 1 1,-17-1 15,-17 18 32,-1 18-63,18-1 0,-35 1 15,-1 17 1,19 18 0,17-18-1,0 18 1,0-17-1,0-19-15,35 1 32,18-1-17,0 1 1,-18-18 0,0 0-1,-17 0 1,0 0-1</inkml:trace>
  <inkml:trace contextRef="#ctx0" brushRef="#br0" timeOffset="133504.29">14270 9472 0,'0'0'0,"0"18"94,0-1-79,0 1-15,-18-18 16,18 18-16,0-1 16,0 1-1,0 17 16,71 0 1,-18-35-1,-18 0-15</inkml:trace>
  <inkml:trace contextRef="#ctx0" brushRef="#br0" timeOffset="134592.01">14235 9260 0,'17'0'94,"1"0"-78,-1 0 15,-17 18 0,-17 0 16,-1-18-16,36 0 63,-36 0-31</inkml:trace>
  <inkml:trace contextRef="#ctx0" brushRef="#br0" timeOffset="135624.7">14464 8802 0,'0'-18'32,"18"18"14,-1 0-46,1 0 16,52 18 0,71 52 15,-17 36 0,-54 71 0,-70-89-15,0 0 0,0-17 15,-35-1-15,-53 18-1,53-88-15,-36 36 16,54-36-16</inkml:trace>
  <inkml:trace contextRef="#ctx0" brushRef="#br0" timeOffset="141687.93">3157 6509 0,'18'0'16,"0"0"0,-1 0-16,1 0 0,0 0 15,-1 0-15,1 0 0,-1 0 16,1 0-16,0 0 0,-1 0 0,1 0 0,0 0 16,17 0-16,-17 0 0,-1 0 15,107 0 1,140 0 15,-17 0 0,-229 0-31,229 0 32,-159-18-1,71 0-16,-36 18 1,-17-17 0,-71 17-16,71 0 15,0 0 1,0 0 0,35-18-1,-53 18 1,36 0-1,52 0 1,-35 0 0,35 0-1,-70-17 1,53 17 0,-18 0 15,-17 0-16,-1 0 1,54 0 0,-72 0-1,1 0 1,0 0 0,0 0-1,35 0 1,-53 0-1,53 0 1,0 0 0,-17 0-1,52 17 1,-70-17 0,70 0 15,-34 0-16,87 18 1,-106-18 0,18 0-1,159 17 1,-88-17 0,0 18-1,-124-18 1,176 0-1,-70 0 1,-52 0 0,-37 0-1,19 0 1,35 18 0,-89-18 15,71 0-16,-17 17 1,-18-17 0,35 18-1,-35 0 1,35-18 0,-36 0-1,1 0 1,18 0-1,-18 0 1,52 0 0,-52 0-1,-18 0 1,18 0 0,18 0 15,-18-18-16,-1 0 1,-16 18 0,52 0-1,-18-17 1,-52 17 0,35 0-1,-1 0 1,-34 0-1,17-18 1,-17 18 0,17 0-1,0 0 1,-35 0 0,0 0 15,-18 0-16,-17 0 1,17 0 0,-17 0-1,-1 0 1</inkml:trace>
  <inkml:trace contextRef="#ctx0" brushRef="#br0" timeOffset="145994.26">13988 6438 0,'17'0'47,"1"0"-47,0 0 15,17 0-15,-18 0 0,19 0 0,-19 0 16,124 0-16,-88 0 0,36 0 16,-54 0-16,512 18 15,-1-1 17,-457-17-32,422 36 46,-140-1-14,-248-17-17,1-18 1,-36 0 0,0 0-1,-53 17 1,1-17-1,-19 0 1,18 0 0,-17 0 15,0 0-15,-1 0-1,1 18 16,0 17-15,35 0 0,-36-17-1,-17 0-15,18-1 16,-1 19 0,19-1-1,-19 0 1,-17-17-16,18 0 15,0 17 1,-1 18 0,-17 17-1,0-17 1,0 35 0,-35 142-1,-18-72 16,35-16-15,-70 87 0,35-53-1,18 18 1,-53 53 0,35-123-1,-35 105 1,17-35-1,71-88 1,-17 0 0,-1 17-1,0-35 1,1 1 0,17-19-1,0 1 1,-18-18 15,18-18-15,0 18-1,0-18 1,0-17 0,0 17-1,-18 18 1,1-18-1,17 18 1,-18-18 0,0 1-1,18-19 1,-52 19 0,34-1-1,-17-18 16,-18 1-15,-18 0 0,1-18-1,-1 0 1,18 0 0,35 0-16,-70 0 15,-35 0 1,17 0-1,-70 0 1,-54 0 0,72 0-1,52 0 1,-18 0 0,-35 17-1,1-17 1,-107 0 15,89 0-15,52 0-1,-176 0 1,36 0 0,35 18-1,-1-18 1,-34 0-1,34 0 1,-17-18 0,18 1-1,53-19 1,-107 1 0,89 18-1,-88 17 16,194 0-15,-141-18 0,70 18-1,-53-35 1,-70 17 0,53 18-1,-89-18 1,1-17-1,176 35 1,-106-18 0,141 1-1,-106 17 1,53 0 0,18 0-1,-53 0 1,-17 0 15,-19 0-15,125 0-1,87 0-15,-123 0 16,53 0 0,-71-18-1,71 18 1,-18 0-1,-18 0 1,36 0 0,0 0-1,-53 0 1,35 0 0,-35 0-1,17 18 1,19-1 15,-19-17-15,36 0-1,-36 18 1,36 0 0,0-18-1,-18 0 1,53 0-1,-53 17 1,18-17 0,18 18-1,-18 0 1,35-18 0,-36 0-1,19 0 1,-1 0 15,18 0-15,0 0-1,18 0 1,0 0 0,17 0-1,-17 17 1,17-17-1,-17 0 1,0 0 0,17 0-1,-52 0 1,34 0 0,1 0-1,-18 0 1,0 0 15,36 0-15,-1 0-1,-17 0 1,-18 0 0,17 0-1,19-17 1,-18-1-1,-1 18 1,19 0 0,-19-18-1,1 1 17,0 17-17,17-18 1,-17 18-1,17 0 17,1 0-17,-1-18 1,-17 18 0,17-17-1,-17 17 1,17 0-1,1 0 1,-19 0 0,19 0-1,-1 0 1,0 0 0,1 0-1,-1 0 1,0 0-1,1 0 17,-1 0-17,-17 0 1,17 0 0,1 0-1,-1 0 1,18 17 15,-18-17-15,1 0 15,-1 0 31,0 0-46,1 0 15,-1 0-15,0 0 0,1 0 15</inkml:trace>
  <inkml:trace contextRef="#ctx0" brushRef="#br0" timeOffset="148484.15">3157 6579 0,'0'-17'31,"18"17"-31,0 0 47,-18 17-47,0 19 16,0-19-16,0 71 16,53 124 15,-18-18 0,0 0 16,-35-159-47,18 89 16,-1-1-1,-17 71 1,0 36-1,0-89 1,-17 0 0,-19 0-1,1-35 1,18 0 0,17-18-1,0-18 1,-18 19-1,18-19 1,0-17 15,0 18-15,-18-36 0,18 18-1,0 0 1,0 0-1,0 35 1,0-35 0,0 0-1,0 0 1,0-18 0,0 0-1,0 0 1,-17 18-1,17-17 1,0-1 15,0-17-15,0 17 0,0-18-1,0 1 1,0 17-1,0-17 1,0 17 0,0 1 15,0-19 0,0 1-15,0 0-1,0-1 17,0 1-17,-18-1 17,18 1-32,-18-18 15,18 18-15</inkml:trace>
  <inkml:trace contextRef="#ctx0" brushRef="#br0" timeOffset="151242.7">17304 8643 0,'-18'0'0,"0"0"31,36 0 16,0 0-47,-1 0 0,1 0 0,0 0 16,17 0-16,-17 0 0,17 0 16,194 0-1,0 0 16,-193 0-31,70 0 32,-71 0 15</inkml:trace>
  <inkml:trace contextRef="#ctx0" brushRef="#br0" timeOffset="151682.16">17992 8484 0,'0'0'0,"0"-17"0,0-1 31,17 18 0,36 0-15,18 35 0,-18-17-1,-36-18-15,19 53 16,-19-36 0,-17 19-1,-35 52 1,-18-17-1,-35-1 1,35 18 0,35-70-1</inkml:trace>
  <inkml:trace contextRef="#ctx0" brushRef="#br0" timeOffset="152681.91">18838 8555 0,'-17'0'0,"17"-18"15,-18 18-15,18-17 0,-18 17 16,1 0-16,-1 0 15,0 17-15,1-17 0,-1 18 16,18 17-16,-17-35 0,-1 18 0,18-1 16,0 1-16,0 70 15,88 18 32,71-71-16,-36-123 1,-105 35-17,-18-70 1,0 52 0,-18 18-1,-35 18 1,18 35-1,0 0 1,-18 18 0,53 17-1</inkml:trace>
  <inkml:trace contextRef="#ctx0" brushRef="#br0" timeOffset="152912.56">19667 8714 0,'0'0'0,"18"-18"16</inkml:trace>
  <inkml:trace contextRef="#ctx0" brushRef="#br0" timeOffset="153815.14">19950 8502 0,'17'-18'16,"-17"1"-16,18 17 15,-36 0 64,1 0-79,17 17 15,0 1 1,35 52-1,-35-52-15,53 35 16,17-18 0,1 18-1,-71-35 1,18 0 15,-18 17-15,-53-18-1,-18 19 1,18-36 0,0 17-1,36-17 1</inkml:trace>
  <inkml:trace contextRef="#ctx0" brushRef="#br0" timeOffset="154097.42">20055 8520 0,'0'0'15,"0"-18"-15,0-17 31,36 17-15,70-17 0,-36 35-1,-17-18 1,-35 18 0,-36 0-16</inkml:trace>
  <inkml:trace contextRef="#ctx0" brushRef="#br0" timeOffset="154796.71">19562 8696 0,'0'0'0,"0"-18"16,0 1-16,0-1 16,0 0-1,17 1-15,1 17 16,-1 0 0,1 0-16,0 0 15,-1 0-15,19 0 16,-19 35 15,-17-17-31,-35-1 31,0 1-15,-1-18 0,19-18 30,17 1-30,0-1 0</inkml:trace>
  <inkml:trace contextRef="#ctx0" brushRef="#br0" timeOffset="156339.81">20884 8625 0,'0'0'0,"-17"0"31,34 0 16,19 0-47,-19 0 0,19 0 16,316-17 15,-158 17 0,-158 0 0</inkml:trace>
  <inkml:trace contextRef="#ctx0" brushRef="#br0" timeOffset="156728.96">21026 8749 0,'0'0'0,"17"0"47,1 0-47,52 0 16,71 0-1,-17 0 1,-1 0-1,-105 0-15,53 0 16,-18 0 0,-36 0-1,1 0 1</inkml:trace>
  <inkml:trace contextRef="#ctx0" brushRef="#br0" timeOffset="157179.85">21519 8361 0,'0'0'16,"0"17"31,18 1-47,0-18 0,35 35 15,52 1 16,-52-1-15,0-35 0,-17 35-1,-36-17 1,0-1 0,-18 1-16,-17 35 15,-18 0 1,0 18-1,18-19 1,-1 1 0,36-35-1</inkml:trace>
  <inkml:trace contextRef="#ctx0" brushRef="#br0" timeOffset="157613.19">22648 8414 0,'0'-18'16,"-17"18"15,-1 0-31,-70 53 16,53 0-1,17 17 16,18 1-15,35-18 0,106 0-1,-52-35 1,-19-18 0,-35-18-1,-17 18-15,-18-18 0</inkml:trace>
  <inkml:trace contextRef="#ctx0" brushRef="#br0" timeOffset="157861.81">22895 8132 0,'0'-18'0,"0"36"0,0-54 16,0 19-1,18 17 1,-18 17-1,0 19 1,0 69 0,18 1-1,-1 53 1,-17-71 0,18-17-1,-1-71-15,1 70 16</inkml:trace>
  <inkml:trace contextRef="#ctx0" brushRef="#br0" timeOffset="158379.18">23213 8502 0,'0'0'16,"0"-18"-16,0 1 15,-18 17 17,0 0-32,1 17 15,-36 36 1,35-18 0,18 36-1,0-53 1,0 17-1,36-35 1,-1 0 0,35-35-1,-34-36 1,-19 71-16,19-53 16,-36 18-1,35 17 1,-35 36 31,0 52-32,18-17 1,17 36 0,0-72-1,0 1 1,1-18-1</inkml:trace>
  <inkml:trace contextRef="#ctx0" brushRef="#br0" timeOffset="159045.1">23636 8484 0,'0'-35'0,"18"0"16,-18 17-1,-36 18 32,36 53-31,0 18-1,0-19 1,36 19 0,17 0-1,-53-36 1,0-17-1,-18-18 32,0 0-47,18-18 16,-17-17 0,52-36-1,53 0 1,-53 54-1,36-36 1,17 0 0,-17 18-1,-18-1 1,-53 19 15,-18 17 0,0 0-31,18 35 16,0 18 0,36 0-1,-1 0 1,-17-18 0,-18 0-1,-18 1 1,-35-1 15,18-17-31,-18-1 16,0-17-1</inkml:trace>
  <inkml:trace contextRef="#ctx0" brushRef="#br0" timeOffset="159860.69">24589 8149 0,'0'53'31,"0"-35"-31,0 17 0,0-17 15,0 17-15,0-17 0,0 17 0,0 0 16,0-17-16,0 17 0,0-17 0,0 17 0,0 0 16,0-17-16,0-1 0,0 1 15,0 0-15,0 17 0,0 0 32,0-52-1,-36-195 0,19-105 0,52 228-15,0 36 0,-17 53-16,17-17 15,36 17 1,-36 0 15,-35 17-15,0 36-1,-35 0 1,-18 35 0,18-35-1,17-17-15</inkml:trace>
  <inkml:trace contextRef="#ctx0" brushRef="#br0" timeOffset="160278.35">24694 8431 0,'0'0'0,"0"-17"16,0-1-16,18 18 31,35 0-15,0 18 0,17 105-1,-52-70 1,-18 0-1,0-35-15,0-1 16,0 1 0,0-36 31,0-17-47,35-53 15,18 35 1,-35 53-1,0 0 1</inkml:trace>
  <inkml:trace contextRef="#ctx0" brushRef="#br0" timeOffset="160726.6">25188 8625 0,'18'0'32,"0"0"-17,-1 0-15,1 0 16,0 0-16,34 0 15,1-35 17,-53 0-17,0 17 1,-17-17 0,-36 35-1,-18 0 1,54 35-1,-1-35-15,18 35 16,0 18 0,53 0-1,35-35 1,-17 0 0,17-18-1</inkml:trace>
  <inkml:trace contextRef="#ctx0" brushRef="#br0" timeOffset="161411.17">25876 8520 0,'-17'-18'16,"34"36"-16,-52-36 0,17 18 0,-17 0 15,-18 0 1,-35 35-1,35 36 1,53-18 0,0 0-1,0-36-15,0 1 16,53-18 0,53-18-1,0-123 1,-18-71-1,-53 107 17,-35 52-17,0 17 1,-53 125 15,36-54-31,-19 53 16,19-17-1,17 52 1,0-52 0,17-54-1,54 1 1,-18-18 0,17-53-1,-17-18 1,-18 54-1,-35-1 17,0 36-1,18 52-15,0 1-1,-18-36 1,35-17-1,-17-18 1,-1 0-16,1 0 0</inkml:trace>
  <inkml:trace contextRef="#ctx0" brushRef="#br0" timeOffset="161846.07">26599 8414 0,'-17'0'15,"-1"0"1,18 17-16,-17 1 0,17 0 0,0-1 15,-18 1-15,18 0 0,0-1 0,0 1 16,0-1-16,0 1 0,18 17 16,-1-35-16,71 53 31,53-70 0</inkml:trace>
  <inkml:trace contextRef="#ctx0" brushRef="#br0" timeOffset="162093">26935 8132 0,'0'17'16,"0"1"-1,0 17-15,0 89 16,0 17 15,0-71-15,0-52-16,0 52 16,0-52-1</inkml:trace>
  <inkml:trace contextRef="#ctx0" brushRef="#br0" timeOffset="162393.04">26917 8537 0,'0'0'0,"0"-17"16,0-1-16,0 0 15,35 18 1,18 0-1,35 0 1,-52 0 15,-19 0-15,19 18 0,-19 35-1,1 0 1,-18-18-1,0-17 1</inkml:trace>
  <inkml:trace contextRef="#ctx0" brushRef="#br0" timeOffset="162560.43">27287 8273 0,'0'17'31</inkml:trace>
  <inkml:trace contextRef="#ctx0" brushRef="#br0" timeOffset="163442.21">27376 8484 0,'17'-35'31,"-17"53"16,0 17-47,0-17 0,0-1 16,0 36-1,0 0 1,0-18 0,35-17-1,-17-18 1,53 0-1,-36-35 1,-17-36 0,-18 18-1,0 18 1,-36 17 0,19 1-1,-1 17 1,36 0 31,-1 0-32,1 0 1,35 0 0,-18 0-1,18 0 1,-18 35-1,1 35 1,-19-17 0,-17 18-1,0-53 1,18-1 0,0-17-1,17 0 1,18-53-1,0 0 1,-18 53 15,-17-17-15,-1 17 15,-17 35-15,0 0-1,0 1 1,18-19 0,-18 1-1</inkml:trace>
  <inkml:trace contextRef="#ctx0" brushRef="#br1" timeOffset="184374.38">12771 9895 0,'-18'0'32,"0"0"-17,1 0 1,-1 0 15,0 0-31,1 0 47,-1 0 0,36 0 47,-1 0-79,1 0 1,-18 18-16,18-18 16,-1 0-16,19 0 15,-1 18 1,-18-18-16,1 0 15,17 0 1,1 0 0,17 0-1,-1 0 17,1 17-17,-17-17 1,-1 0-1,18 0 1,-18 0 0,0 0-1,1 0 1,-1 18 0,0-18-1,1 0 1,-1 0-1,-18 0 1,19 0 0,-1 0-1,0 0 17,-17 0-17,17 0 1,36 0-1,-36 0 1,0 0 0,1 0-1,17 0 1,-18 0 0,0 0-1,0 0 1,-17 0-1,17 0 1,-17 0 0,17 0-1,18 0 1,0 0 15,-18 0-15,18 0-1,-35 0 1,35 0 0,-18 0 15,0 0-15,-17 0-1,0 18 1,-1-18-1,19 0 1,-19 0 0,1 0-1,-1 0 1,1 0 15,0 0-15,-1 0-1,1 0 17,0 0-17,-1 0 17,1 0-17,0 0 1,-1 0-1,1 0 1,-1 0 0,1 0-16,0 0 15,-1 0 1,1 0 15,0 0-15,-1 0-1,1 0 32,0 0 0,-1 0 31,1 0 16,-1 0-47,-34 0 500,-1 0-547,-70 0 0,35-18 15,18-17-15</inkml:trace>
  <inkml:trace contextRef="#ctx0" brushRef="#br1" timeOffset="192326.71">5309 11624 0,'0'-18'16,"18"1"-1,-18-1-15,18 0 0,-1 18 0,1-17 16,-1-1-16,1 18 0,0-17 15,-1 17-15,1-18 0,0 0 0,-1 18 16,54-17 15,-36 52 1,-70 141-1,-53-35 0,52-88-15,19-17-1,17-54 32,17 0-47,54-70 16,0 0-1,-36 53 1,18-36-16,0 18 31,-18 0-15,-35 36 15,0 34-15,-35 19-1,-36 52 1,71-71-16,-35 72 16,17-37-1,1 19 1,17-18 0,0-35-1,35 17 1,18-35-1,-18 0 1,-17 0 15,17 0-15</inkml:trace>
  <inkml:trace contextRef="#ctx0" brushRef="#br1" timeOffset="192659.09">6050 12012 0,'0'0'0,"0"18"47,0-1-31,0 1-16,0 17 15,0 36 1,0-18-1,0-36 1</inkml:trace>
  <inkml:trace contextRef="#ctx0" brushRef="#br1" timeOffset="192959.83">6421 12065 0,'17'-18'0,"-17"36"47,0 0-32,0-1 1,0 1-16,0 17 16</inkml:trace>
  <inkml:trace contextRef="#ctx0" brushRef="#br1" timeOffset="193541.64">6685 11642 0,'0'0'0,"0"-18"15,18 0-15,35 1 16,-18 17 0,-17 0-16,-1 0 15,1 70 1,-18-17 0,-53 53-1,18-53 1,17-35-1,0-1 1,18-34 31,71-89-31,-18 70-1,-18-16 1,0 16-1,-17 19 1,-36 17 0,-17 53-1,0 17 1,35 18 0,0-35-1,0-35-15,35 35 16,36-36-1,17 19 1,-53-36 0</inkml:trace>
  <inkml:trace contextRef="#ctx0" brushRef="#br1" timeOffset="193974.87">7250 12065 0,'0'-18'16,"0"1"15,17 17-31,1-18 0,-1 18 16,1 0-16,0 0 15,-1 0 1,1 18 0,-18 52 15,-18-17-15,1 0-1,-1-35 1,18 17-1,18-35 17,17 0-17,18 0 1,35-35 0,-70 35-16</inkml:trace>
  <inkml:trace contextRef="#ctx0" brushRef="#br1" timeOffset="194198.87">8149 11853 0,'0'0'0,"0"-17"16,0-1-1</inkml:trace>
  <inkml:trace contextRef="#ctx0" brushRef="#br1" timeOffset="194392.5">8361 11836 0,'0'0'0,"17"0"15,1 0 16,0 0-15</inkml:trace>
  <inkml:trace contextRef="#ctx0" brushRef="#br1" timeOffset="194586.75">8767 11836 0,'17'0'0,"1"0"16</inkml:trace>
  <inkml:trace contextRef="#ctx0" brushRef="#br1" timeOffset="195641.16">9472 11518 0,'0'0'0,"0"-35"31,18 17-31,-1 18 0,1 0 15,-18-17-15,18 17 0,-1 0 0,1 0 16,17 0-16,18 105 31,-53 37 1,-88-19-1,88-105-31,-53 17 31,53-53 16,53-35-31,35-52-1,-35 34 1,18 36-1,-54-1 1,1 19-16,-18-1 16,-35 18 31,17 18-32,0-1-15,-35 36 16,53-17-16,-35 17 15,35 17 1,0 1 0,71-18-1,-18-36 17,17 1-17,-17-18 1,-18 0-1,-17 0 1</inkml:trace>
  <inkml:trace contextRef="#ctx0" brushRef="#br1" timeOffset="196273.89">10089 11994 0,'0'-17'15,"0"-1"1,18 18-1,0 18 32,-18-1-47,0 36 16,0 0 0,0-35-1,0 17 1,17-35 31,1 0-47,0-35 15,-1 17 1,36-35 0,-18 18-1,1 17 1,-19 18-1,1 0 1,-18 36 0,0-1-1,0 0 1,35 1 0,1-19-1,-1-17 1,-18 0-1,1 0 1</inkml:trace>
  <inkml:trace contextRef="#ctx0" brushRef="#br1" timeOffset="199321.45">10724 11765 0,'0'0'0,"-17"0"16,-1 0 0,1 0-16,-1 0 15,0 0 1,36 0 46,0 0-62,17 0 0,229 0 32,-211 0-32,159-18 31,-71 18 0,-106 0 0,-17 0-15,0 0 0</inkml:trace>
  <inkml:trace contextRef="#ctx0" brushRef="#br1" timeOffset="199821.7">11324 11571 0,'0'0'0,"-17"0"0,34 0 47,1 0-47,17 0 15,18 35 1,0-17 0,-35-18-16,-1 18 15,18-1 1,-35 19 0,0-1-1,-35 18 1,-18 0-1,-17-18 1,17 18 0,35-18-1</inkml:trace>
  <inkml:trace contextRef="#ctx0" brushRef="#br1" timeOffset="201003.93">12365 11712 0,'0'-17'16,"0"-1"-16,0 0 0,-18 18 0,1-17 15,17-19-15,0 19 16,0-1-16,0 0 0,0 1 16,0-1-16,0 1 0,0-1 15,0 0-15,0 1 16,17 17-16,-17-18 15,18 18-15,70 35 32,-35 159-1,-53-70-15,0-36-1,-35-35 16,-18-18-15,0-35 0,-18 0-1,18 0 1,18-17 0,17-1-1</inkml:trace>
  <inkml:trace contextRef="#ctx0" brushRef="#br1" timeOffset="201520.99">12647 11747 0,'0'-17'16,"0"34"0,0 1-1,0 0-15,0 35 16,0 17-1,0-34 1,0-1 0,18-35 31,-1-18-32,1-17-15,17-18 31,1 18-15,-36 17 0,17 18-1,1 18 1,-1 35 0,1-18-1,-18-17-15,18 17 16,17-18-1,-17-17-15</inkml:trace>
  <inkml:trace contextRef="#ctx0" brushRef="#br1" timeOffset="202454.32">13106 11853 0,'0'0'0,"-36"0"0,19 0 15,-54 18 1,18 35 0,36 0-1,17-36-15,-36 19 16,36-1-1,36-35 17,17-35-17,17-53 1,-52 52-16,35-70 16,-36 36-1,1 17 16,-18 18-15,0 52 15,-18 36-15,18 18 0,0 17-1,0-70-15,0 35 16,18-18-1,17-35 1,1 0 0,16-35-1,1-36 1,-53 18 0,0 18-1,0 17 16,-17 71 1,-1-18-17,18-17-15,0 35 16,0-18 0,35-17-1,36-18 1,-36 0-16,0 0 15,18-35 1,-35-1 0,0 19-1,-18-1 1,0 71 15,0 17 0,0-34-31,17 52 16,-17 35 0,18-52-1,-18-36 1,0-17-16</inkml:trace>
  <inkml:trace contextRef="#ctx0" brushRef="#br1" timeOffset="203353.48">13529 11871 0,'18'-18'16,"-36"36"-16,36-53 0,-1 17 0,1 18 0,52-18 15,-17 18 16,-17 0-15,-19 71 0,-17-36-1,-35 18 1,17-53 0,1 18-1,-1-18 1,53 0 15,36-35-15,-18-1-1,-35 19-15,17-19 16,0 19 0,-53 17 30,1 0-30,-1 35 0,18 18-1,0-18 1,0 18 0,53-18-1,-18-35 1,36-17-1,-36-19 1,0 1 0,-35 18-16,18 17 15,-18-18 1,18 18 0,-1 53 15,-17-18 0,18-35-15,0 18-1,35-18 1,-18-53 0,18 18-1,-36-1 1,1 19-1,0 17 1,-1 17 0,1 19-1,0-19-15,17 1 16,53-1 0</inkml:trace>
  <inkml:trace contextRef="#ctx0" brushRef="#br1" timeOffset="203736.18">14711 11889 0,'0'-18'16,"0"36"-16,0-54 0,0 19 15,-35-1 1,-36 18 0,36 35-1,17 18 1,0-17-1,18-19 1,18-17 0,17 0-1,89-88 1,-71-18 0,-36 36-1,1-1 1,-18 53 15,0 89 0,0 35-15,0 0 0,0-89-16,71 71 15,-36-70 1</inkml:trace>
  <inkml:trace contextRef="#ctx0" brushRef="#br1" timeOffset="204786.42">15099 11889 0,'0'0'0,"-18"0"0,18-18 15,-17 18-15,-1 0 0,-17 0 16,-18 53 15,35-18-15,18 0-1,0-17 1,18-18 0,35-18-1,0-17 1,-36-18-1,1 36 1,0 17 31,-18 17-47,17 36 16,-17-18-1,18-17 1,-1-18 15,1 0-15,17-35-1,1-18 1,-19 35 0,1 18 15,-18 18-16,18 17 1,-18 0 0,17-35-1,1 0 1,-1 0 0,19 0-1,17-70 1,0-1-1,-36 54 17,1 17-32,-18-18 15,0 53 17,0 36-17,35-18 1,-17-36-1,17-17 1,0 0 0,18-70-1,18-54 1,-36 1 0,-17 70-1,-18 35 1,0 36 15,0 0-15,-18 52-1,0 54 1,18-54 0,0 1-1,36-36 1,-1-35-1,18 0 1,-18-18-16</inkml:trace>
  <inkml:trace contextRef="#ctx0" brushRef="#br1" timeOffset="204969.1">15857 11624 0,'0'0'0,"-17"0"0,-1 0 16,36 0-1,17 0 1,53 0 0</inkml:trace>
  <inkml:trace contextRef="#ctx0" brushRef="#br1" timeOffset="205802.35">13000 12682 0,'0'-17'0,"17"17"16,-34 0 15,17 17-31,0 1 16,0 0-16,-18-18 0,18 17 0,-17 19 0,17-1 15,-18 71 17,36-1-1,-1-87-31,107 35 31,-36-35 0,-70-18-15,-1 0 0,1 0-1</inkml:trace>
  <inkml:trace contextRef="#ctx0" brushRef="#br1" timeOffset="206284.42">13141 12771 0,'-18'-18'32,"1"18"-17,-1 0 1,0 35 0,1 18-1,-1 18 1,18-1-1,0 1 17,53-36-17,-18 0 1,54-35 0,-19 0-1,-52 0 1,-1 0-16,1 0 15,0 0 1</inkml:trace>
  <inkml:trace contextRef="#ctx0" brushRef="#br1" timeOffset="206785.66">13353 12912 0,'0'0'0,"0"-18"16,-18 18-1,36 18 48,-18-1-63,17-17 0,36 36 16,0-19-1,-18 1 1,-17-1-1,0-17 1,-18 18 15,-18 17-15,-17 18 0,-1 0-1,-16-17 1,52-19-16,-18 18 15,0-17 1</inkml:trace>
  <inkml:trace contextRef="#ctx0" brushRef="#br1" timeOffset="208851.72">14041 13000 0,'0'-18'0,"0"1"32,0 34 15,0 1-47,0-1 15,0 1-15,0 0 0,0-1 16,0 1-16,0 0 15,0 17-15,0 0 32,17-35 15,1 0-32,-18-17-15,17-36 16,19-18-1,-19 18 1,-17 36 0,18-1-1,0 18 1,-18 18 0,35 52-1,-17-17 1,17 18-1,-35-18 1,17-36 0,1-17 15,0 0-15,-1 0-1,1-70 1,17 17-1,-35 17 1,18 36 0,-36 0 31,18 18-32,-17 0-15,17 35 16,0-18-1,0 0 1,17-17 0,1-1-1,17-17 17,18-17-17,-53-1 1,0-17-16,0-18 15,0 18 1,0-1 0,-35 19-1,17 34 17,18 1-17</inkml:trace>
  <inkml:trace contextRef="#ctx0" brushRef="#br1" timeOffset="209133.51">14693 12894 0,'0'0'16,"18"0"-16,-18-18 0,17 1 15,-17 34 17,0 1-32,0 53 15,0 17 1,-35 18 0,35-89-16,0 36 15,-17 0 1,-1-53-1</inkml:trace>
  <inkml:trace contextRef="#ctx0" brushRef="#br1" timeOffset="209333.24">14552 13123 0,'0'-17'16,"0"-1"-16,18 0 16,52 18-1,18 0 1,-70 0-16,35 0 16</inkml:trace>
  <inkml:trace contextRef="#ctx0" brushRef="#br1" timeOffset="209750.24">15328 12894 0,'-17'0'63,"17"18"-63,-36 17 16,19 35-1,17 1 1,0-18-1,17-53-15,36 35 16,0-35 0,0 0 15,-18-17-15,-17 17-16,0 0 15,-18-18 1</inkml:trace>
  <inkml:trace contextRef="#ctx0" brushRef="#br1" timeOffset="210183.3">15575 13035 0,'0'-18'16,"-18"18"-1,-17 0 1,18 36 0,-1 17-1,18-18 1,18-17-1,34-1 1,-16-17 0,-1-17-1,-17 17-15,-18-36 16,0-17 0,0 18-1,-36 0 1,1 35-1,-18 17 1,53 1 15,0 0-31</inkml:trace>
  <inkml:trace contextRef="#ctx0" brushRef="#br1" timeOffset="210832.13">15646 12947 0,'0'-18'16,"17"1"-16,1 17 16,35 0-1,0 0 1,-18 53-1,0-1 1,-35 1 0,0-17-1,0-19 17,0-34 14,0-19-30,36 1 0,17-35-1,-1 34 1,-16 19 0,-1 17-1,-17 17 1,17 71-1,-35-35 1,0-17 0,18-19-1,-18 1 17,17-18-17,-17-18 1,18-17-16,-18-18 15,53-17 1,-36 34 0,1 19-1,0 17 1,-1 0 0</inkml:trace>
  <inkml:trace contextRef="#ctx0" brushRef="#br1" timeOffset="211316.9">16439 13000 0,'18'0'46,"0"0"-30,-1 0 0,1 0-1,0 0-15,-1 0 32,1 0-32,-18-35 15,0-1 1,-18 36 15,1 0-15,-19 0-16,19 36 15,-1 16 17,18 19-17,35-53 1,18-1-1,18-17 1,35 0 0,-18-88-1,-71 53-15,54-89 16</inkml:trace>
  <inkml:trace contextRef="#ctx0" brushRef="#br1" timeOffset="211533.42">16898 12771 0,'0'-53'15,"0"-18"1,0 36-1,0 229-15,0-229 0,0-142 16,0 195 15,-18 70 1,18-17-17,0-54-15,0 89 16,0-18-1,0 0 1,36-52 0</inkml:trace>
  <inkml:trace contextRef="#ctx0" brushRef="#br1" timeOffset="212447.83">17092 12912 0,'0'0'0,"-18"0"0,1 0 16,-18 0-16,-1 53 31,19-18-15,-1 0-1,18-17 1,18-18 15,52-18-15,-35-35 0,-17 36-1,0 17 1,-1 0-1,-17 35 1,36 18 0,-1 0-1,18-36 17,-18 1-17,-17-18-15,35-35 16,35-106-1,-35-1 1,-18 37 0,-35 52-1,0 17 1,-18 36 15,-17 71-15,35-53-16,-18 70 15,-17 18 1,35-18 0,0-18-1,18-17 17,17-35-17,0-18 1,1 0-1,17-53 1,-36 0 0,1 18-1,-18 52 63,0 1-78,18 0 16,-1-18 0,36 17-16,53-17 15,53-17 1</inkml:trace>
  <inkml:trace contextRef="#ctx0" brushRef="#br1" timeOffset="212981.59">18115 12876 0,'0'0'0,"-18"0"0,1-17 0,-1 17 15,1 0 1,-19 17 0,19 1-16,-19 35 15,19 17 1,-1 1-1,18-36 1,0-17 15,18-18-31,17 0 16,18-88 15,53-53-15,-53 0-1,-36 88 1,1 0 0,0 17-1,-36 36 17,0 36-17,1 70 1,17-36-1,0 18 1,17-52 0,36 16-1,-17-34 1,-19-18 15,-17-18-15</inkml:trace>
  <inkml:trace contextRef="#ctx0" brushRef="#br1" timeOffset="213314.03">17445 12771 0,'-18'0'16,"36"0"15,-1-18-31,36 18 16,-17 0-16,34-18 15,-34 18-15</inkml:trace>
  <inkml:trace contextRef="#ctx0" brushRef="#br1" timeOffset="-208286.99">3722 13882 0,'0'-18'15,"0"36"17,0-1-17,0 19-15,0-1 16,0-17-16,0-1 0,0 19 0,0-19 16,0 1-16,-35 158 31,-1-70 0,36-88 0</inkml:trace>
  <inkml:trace contextRef="#ctx0" brushRef="#br1" timeOffset="-207953.94">3651 13864 0,'0'0'0,"0"-17"0,0-19 16,53 1-1,18 17 1,-54 18-16,36 0 16,18 0-1,-36 53 1,-35-17 0,-35 52-1,-36-35 1,1 0-1,34-18 1,19-35 0</inkml:trace>
  <inkml:trace contextRef="#ctx0" brushRef="#br1" timeOffset="-207486.9">4480 13723 0,'0'0'0,"-17"0"32,-1 0-17,-53 53 1,-17 70 0,35 1-1,36-1 1,-1-70-1,18 53 1,0-88-16,35 52 16,18-34-1,35-1 1,-17-35 0,-18 0-1,-35 0 1</inkml:trace>
  <inkml:trace contextRef="#ctx0" brushRef="#br1" timeOffset="-206720.65">4533 14058 0,'18'0'0,"17"-53"31,-17 53-31,-1 0 16,1 0 0,0 36-1,-36 87 16,-70-35 1,35-53-1,53-52-15,0-1-1,70-52 1,1 17-1,-18 0 1,-18 0 15,-17 35-15,-18 1 0,0 34-1,-18 1 1,-17 52-1,35-17 1,-18 0 0,18 0-1,36-18 1,-1-35 0,0 0-1,0 0 1,-17 0-1,0 0 1</inkml:trace>
  <inkml:trace contextRef="#ctx0" brushRef="#br1" timeOffset="-203331.78">5027 14270 0,'18'0'31,"-18"17"48,0 1-64,0 0-15,-18-18 0,-17 88 31,17-35-15,18-35 0,0-1-1,18 18 17,17-35-17,0 0 1,-17 0-1,0 0 1</inkml:trace>
  <inkml:trace contextRef="#ctx0" brushRef="#br1" timeOffset="-202528.27">5080 14111 0,'-18'0'172,"1"0"-156,-1 0 15,0 0-15,18 18-16</inkml:trace>
  <inkml:trace contextRef="#ctx0" brushRef="#br1" timeOffset="-201006.85">5256 13652 0,'0'-17'78,"18"17"-47,0 0-15,-1 0-16,1 0 15,88 0 16,-36 88 1,-52 0-17,0-17 1,-18 17 0,0 0 15,0-35-16,0 18 1,-53-18 0,17-1-1,1 1 1,-18-17 0,0 17-1,18-36 1</inkml:trace>
  <inkml:trace contextRef="#ctx0" brushRef="#br1" timeOffset="-198526.47">6209 14217 0,'18'0'47,"-1"0"-31,18 0-16,-17 0 0,0 0 15,17 0-15,0 0 0,18 0 32,-18 0-1</inkml:trace>
  <inkml:trace contextRef="#ctx0" brushRef="#br1" timeOffset="-198325.54">6227 14411 0,'-18'18'0,"36"-18"47,-1 0-47,18 0 15,-17 0-15,53 0 16,34 0 0</inkml:trace>
  <inkml:trace contextRef="#ctx0" brushRef="#br1" timeOffset="-197909.23">7285 14076 0,'0'0'0,"0"-35"32,0 52-1,0 1-15,0-1-16,0 36 15,0 36 1,0 16-1,0-52 1,0 0 0,0-35-16,0 0 15,-18-18 17</inkml:trace>
  <inkml:trace contextRef="#ctx0" brushRef="#br1" timeOffset="-197625.67">7214 14164 0,'0'-35'0,"0"70"0,0-88 0,0 18 16,0 0 0,36-18-1,-19 35-15,54 0 16,-18 1-1,17 17 1,-52 17 0,0 19-1,-18 17 1,-53-18 0,-36 18-1,54-53 1</inkml:trace>
  <inkml:trace contextRef="#ctx0" brushRef="#br1" timeOffset="-196893.1">7955 13776 0,'-18'0'32,"1"0"-32,-1 0 15,1 0-15,-1 18 0,18-1 16,-18 1-16,1 0 0,-19 70 15,19-53-15,17 0 16,-18-17-16,18 0 0,-18 140 31,18-140-31,18 194 32,0-195-32,52 124 31,18-52 0,-70-72-15,17-17-1,-17 0 1,17 0 0</inkml:trace>
  <inkml:trace contextRef="#ctx0" brushRef="#br1" timeOffset="-195660.12">8079 14164 0,'0'-18'0,"0"1"32,17 17-32,1 0 15,0 0-15,-1 0 16,1 0-16,-1 0 15,1 0-15,-18 53 32,-35 52-1,35-87-31,-88 35 31,52-35 0,54-71 1,70-53-17,0 35 1,-35 18 0,-17 18-1,-19 0 1,-17 53 31,-17-1-32,-19 36 1,19 18 0,-1 17-1,18-35 1,0 0-1,53-18 1,0-35 0,-18 0-1,-17 0 1,-1 0 0</inkml:trace>
  <inkml:trace contextRef="#ctx0" brushRef="#br1" timeOffset="-194694.59">8625 14411 0,'0'-18'31,"-17"18"16,17 18-47,-18 0 16,18 17 0,0-17-16,0 70 31,0-35 0</inkml:trace>
  <inkml:trace contextRef="#ctx0" brushRef="#br1" timeOffset="-194095.12">8749 13811 0,'0'18'31,"0"0"-15,141 264 15,-106-194-15,-17 18-1,-18 35 1,-53 0 0,53-123-16,-35 52 15,-18-17 1,18 0-1,17-18 1</inkml:trace>
  <inkml:trace contextRef="#ctx0" brushRef="#br1" timeOffset="-193312.19">9437 14058 0,'0'-17'31,"0"34"-15,0 18-16,0 1 15,0-19-15,0 1 16,0 17-16,0 1 0,0-1 15,0 0-15,0 53 32,0-35-1,0-70 0,-18-160 0,18 71-15,0 53 0,18 36-16,17-18 15,36 17 1,-1 18 0,-35 0-1,-17 0 1,-18 35-1,-53 36 1,0-18 15,36-36-31</inkml:trace>
  <inkml:trace contextRef="#ctx0" brushRef="#br1" timeOffset="-192895.44">10142 13935 0,'0'0'15,"-17"0"1,-1 0 0,-52 35-1,-1 88 1,18-17 0,35-88-16,1 88 15,17 35 1,0-35-1,17-53 1,1-18 0,70 0-1,-17-35 1,-36-17 0,-17-1-1</inkml:trace>
  <inkml:trace contextRef="#ctx0" brushRef="#br1" timeOffset="-192345.86">10213 14146 0,'0'0'0,"18"-17"0,-1 17 0,18 0 16,1 17 0,-1 36-1,-35 18 1,0-1 0,-53-34-1,18 17 1,0-53-1,35-18 17,0 0-17,35-17 1,0-18 0,18-35-1,0 35 1,-53 71 31,0-1-32,0 1-15,-18 52 16,18-17 0,0 36-1,18-89-15,17 70 16,18-35-1,-35-17 1</inkml:trace>
  <inkml:trace contextRef="#ctx0" brushRef="#br1" timeOffset="-191912.02">10601 14570 0,'0'-36'16,"18"36"0,-1 0-1,1 0 1,17 0-1,-17 0 1,-18 36 15,0-1-15,-35 18 0,17-35-1,0-1-15,18 1 31,18-18-15,17 0 0,18 0-1,18 0 1,-54-18-16</inkml:trace>
  <inkml:trace contextRef="#ctx0" brushRef="#br1" timeOffset="-191512.81">10830 13952 0,'18'0'16,"0"0"-16,52 36 15,18-1-15,36 71 16,-54 0-1,-70-18 1,0 71 15,-106 17-15,1-70 0,52-53-1,35-36-15</inkml:trace>
  <inkml:trace contextRef="#ctx0" brushRef="#br1" timeOffset="-190914.38">11536 14623 0,'0'0'0,"17"0"0,1 0 15,0 0 17</inkml:trace>
  <inkml:trace contextRef="#ctx0" brushRef="#br1" timeOffset="-190712.7">11889 14640 0,'53'0'31,"-36"0"-31,1 0 16,35 0 0</inkml:trace>
  <inkml:trace contextRef="#ctx0" brushRef="#br1" timeOffset="-190517.14">12418 14693 0,'0'0'0,"17"0"0,1 0 31,0 0-15</inkml:trace>
  <inkml:trace contextRef="#ctx0" brushRef="#br1" timeOffset="-190318.51">12682 14640 0,'0'0'0,"18"0"32,0-17-32</inkml:trace>
  <inkml:trace contextRef="#ctx0" brushRef="#br1" timeOffset="-190104.22">12894 14605 0,'0'0'0,"18"0"31</inkml:trace>
  <inkml:trace contextRef="#ctx0" brushRef="#br1" timeOffset="-189932.04">13053 14587 0,'0'0'0,"17"0"32,1 0-17</inkml:trace>
  <inkml:trace contextRef="#ctx0" brushRef="#br1" timeOffset="-188398.11">13547 14199 0,'17'0'16,"-17"-17"-16,0 34 47,0 1-47,0 17 16,0-17-16,0-1 0,0 1 0,0 0 15,0-1-15,0 72 31,-35-1 1,35-53-1</inkml:trace>
  <inkml:trace contextRef="#ctx0" brushRef="#br1" timeOffset="-188065.01">13564 14164 0,'0'0'0,"0"-18"16,18 1-16,0 17 16,52-36-1,1 36 1,-36 0 0,-17 18-1,-18 17 1,0-17-16,-36 35 15,1 0 1,-18-18 0,18-17-1</inkml:trace>
  <inkml:trace contextRef="#ctx0" brushRef="#br1" timeOffset="-186997.82">14182 13952 0,'0'-17'0,"-18"17"47,0 17-31,1-17-16,17 18 15,-18 0-15,0-18 0,18 17 16,-52 89 0,16 53 15,54 17 0,88-52 0,-71-89-15,18-17 15,-53-1-15,18-17-1</inkml:trace>
  <inkml:trace contextRef="#ctx0" brushRef="#br1" timeOffset="-186382.5">14376 14199 0,'53'-17'15,"-106"34"-15,123-34 16,-52 17-16,0 0 0,17 35 31,-18 35-15,-17 1-1,-35-36 1,0 18 0,0-35-1,17-18 1,36-35 15,35-18-15,-18 0-1,-35 35-15,35-17 16,-17 0 0,-18 17-1,0 0 1,-36 18 31,36 18-47,-35 17 15,0 36 1,17-1 0,36 1-1,17-36 1,36-17 0,-36-18-1,0 0 1</inkml:trace>
  <inkml:trace contextRef="#ctx0" brushRef="#br1" timeOffset="-185828.76">14728 14446 0,'18'0'0,"-18"-17"16,18 17 31,-18 17-47,0 1 15,0 17 1,0-17 15,17-1-15,1-17-1,0-17 1,-1-1-16,19-35 16,-1 18 15,0 17-16,-17 18 1,-18 18 15,0 0-31,0 17 16,0 18 0,35-18-1,18-17 1,-18-18-1,-17 0 1</inkml:trace>
  <inkml:trace contextRef="#ctx0" brushRef="#br1" timeOffset="-185282.23">15152 13847 0,'0'-18'16,"0"0"-16,53 18 31,158 194 0,-158 36 0,-123 87 1,-18-246-17,35-18 1,35-36-16,-17 18 16</inkml:trace>
  <inkml:trace contextRef="#ctx0" brushRef="#br1" timeOffset="-159880.71">7108 15081 0,'0'0'0,"-17"0"15,-1 0 1,1 0 0,34 0 77,1 0-93,17 0 0,0 0 16,54 0 0,105-17 15,-159 17-31,159 0 31,-71 0-15,-34 0-1,52 0 1,-53 0 0,35 0 15,18-18-15,-17 18-1,-1 0 1,-34 0-1,-1 0 1,18 0 0,-53 0-1,35 0 1,-18 0 0,1 0-1,-1 0 1,36 0-1,0 0 1,-35 0 0,34 0 15,-34 0-15,52 0-1,-52 0 1,53 0-1,-36 0 1,35 0 0,1 0-1,-36 0 1,35 0 0,-34 0-1,16 18 1,19-1-1,-36-17 1,18 18 0,35 0 15,-70-18-15,52 0-1,36 17 1,-36-17-1,-17 0 1,0 18 0,35-18-1,-35 0 1,-18 0 0,35 0-1,-17 0 1,0 0-1,18 17 1,-36-17 0,0 0 15,35 0-15,-34 18-1,17-18 1,-1 0-1,-16 0 1,16 18 0,-16-18-1,16 0 1,19 0 0,-71 0-1,70 0 1,1 0-1,-1 0 1,-17 0 0,0 0 15,-18 0-15,18 0-1,-36 0 1,36 0-1,-18 0 1,-17 0 0,17 17-1,-17-17 1,35 0 0,-18 0-1,-35 0 1,17 0-1,-17 0 1,35 0 0,-35 0 15,0 0-15,-17 0-1,-1 0 1,0 0-1,0 0 1,18 0 0,-17 0-1,16 0 1,-16 0 0,-36-88-1</inkml:trace>
  <inkml:trace contextRef="#ctx0" brushRef="#br1" timeOffset="-156815.73">6844 13423 0,'0'-17'0,"0"34"63,0 1-63,0-1 0,0 19 15,0-19-15,0 19 0,0-19 16,0 19-16,0 52 31,0-71-31,0 142 31,-35 0 1,17-18-1,0-53-15,1-17-1,17-18 1,0 17-1,0-34 1,0 16 0,0-34-1,0 35 1,-18-18 15,18-17-15,-18 17-1,18-17 1,0 17 0,0 0-1,0-17 1,-17 0 0,17-1-1,0 19 1,0-1 15,-18-18-15</inkml:trace>
  <inkml:trace contextRef="#ctx0" brushRef="#br1" timeOffset="-156032.03">6597 15046 0,'18'0'78,"-1"0"-78,1 0 0,-1 0 16,1 0-16,0 0 15,17 0-15,106 0 16,-106 0-16,124-35 31,-71 17 1</inkml:trace>
  <inkml:trace contextRef="#ctx0" brushRef="#br1" timeOffset="-154150.22">7197 13458 0,'17'0'0,"71"0"16,-70 0-16,17 0 0,-17 0 0,17 0 15,71-17-15,-71 17 0,-17 0 16,17 0-16,1 0 0,-19 0 0,19 0 0,-19 0 16,18 0-16,1 0 0,-19 0 0,19 0 15,-19 0-15,1 0 0,141 0 31,52 0 1,19 0-1,-54 0 16,-88 0-32,-70 0-15,52 0 16,19 0 0,-19 0-1,1 17 1,35-17 0,-36 0-1,1 0 1,17 0-1,-18 0 1,1 0 0,0 0-1,-1 0 1,18 0 0,0 0 15,1 0-16,-19 0 1,36 0 0,-35 0-1,17 0 1,0 0 0,-17 0-1,17 0 1,-18 18-1,36-18 1,-18 0 0,53 18-1,-35-18 1,0 17 0,18-17 15,-36 18-16,53-18 1,-53 0 0,36 18-1,-19-18 1,19 0 0,-1 0-1,-17 17 1,0-17-1,0 0 1,17 18 0,1-18-1,-18 0 1,-1 0 0,1 18 15,35-1-16,-35 1 1,35-1 0,0-17-1,-88 0 1,-17 18 0</inkml:trace>
  <inkml:trace contextRef="#ctx0" brushRef="#br1" timeOffset="-151568.84">13335 13794 0,'0'-18'16,"18"18"-16,-1 0 15,1 0-15,17 0 16,36 0-1,-36 0-15,141 0 32,71 0-1,-70 0-15,-71 0-1,35 0 1,-18 0-1,18 0 1,-35 0 0,-35-18-1,17 18 1,0 0 0,-17-17-1,34 17 16,-16 0-15,-1 0 0,18-18-1,-53 18 1,-18 0 0,18 0-1,-36 0 1,19 0-1,34-18 1,-52 18 0,35 0-1,-36 0 1,54 0 0,-36 0-1,36 0 16,-54 0-15,19-17 0,-1 17-1,0 0 1,-17 0 0,0 0-1,-1-18 1,1 18-1,-1 0 17,1 0-17,-18 18 1,0-1 15,0 19-31,0 52 16,0 0 15,0-17-15,0 17-1,0 35 1,18-35 0,-18-35-1,0-17-15,0 34 16,0 18-1,0-35 1,0 36 0,0-54-1,-18 0 1,18 0 0,0-17-1,0 17 1,0-17 15,0 17-15,0 0-1,0-17 1,0 17 0,0 1-1,0-19 1,0 19-1,-18-36 1,18 17 0,0 1-1,0 0 1,0-1 46,0 1-30,0-1 30,-17-17-46,-1 0-1,1 0-15,-19 0 16,19 0-16,-142-17 16,106-18-1</inkml:trace>
  <inkml:trace contextRef="#ctx0" brushRef="#br1" timeOffset="-149252.78">2417 16316 0,'0'0'0,"0"-18"0,17 18 0,1-17 16,-1-1-16,19 18 16,-19 0-16,1 0 0,0 0 15,-1 0-15,1 0 16,0 0-16,-18 18 0,0-1 15,0 1-15,0 0 0,0-1 0,-89 124 32,-16-52-1,87-72 0,88-123 0,-17 71 1,0-18-17,-35 53 1,-18-17 0,0 34 15,-18 1-31,1 17 15,17-17-15,-36 35 16,36-18 0,53 18-1,18-18 1,-54-17-16,54 17 16,-18-35-1,-18 18 1</inkml:trace>
  <inkml:trace contextRef="#ctx0" brushRef="#br1" timeOffset="-148836.2">2999 16722 0,'0'-18'16,"0"36"31,0-1-47,0 1 0,0 0 16,0 17-1,0-18-15,0 19 16,0-19-1,0 19 1</inkml:trace>
  <inkml:trace contextRef="#ctx0" brushRef="#br1" timeOffset="-148103.03">2716 16387 0,'-17'0'0,"17"17"16,0 1-16,0-1 0,0 1 15,0 0-15,0-1 0,0 1 16</inkml:trace>
  <inkml:trace contextRef="#ctx0" brushRef="#br1" timeOffset="-147620.72">3457 16633 0,'18'0'0,"-1"0"32,1 0-17,0 0 1,-1 0-1</inkml:trace>
  <inkml:trace contextRef="#ctx0" brushRef="#br1" timeOffset="-147437.77">3722 16633 0,'17'0'0,"-17"-17"0,18 17 16,0 0 0</inkml:trace>
  <inkml:trace contextRef="#ctx0" brushRef="#br1" timeOffset="-147238.08">4022 16616 0,'17'0'16,"1"0"15,0 0-31,-18-18 16,17 18-16</inkml:trace>
  <inkml:trace contextRef="#ctx0" brushRef="#br1" timeOffset="-146538.65">4639 16316 0,'18'-18'15,"-1"18"-15,1 0 16,0 0-16,-1 0 0,1 0 0,-1 0 16,1 0-16,0 0 15,-18 18-15,17-18 0,1 71 32,-53 34-1,-53-52 0,70-53 0,36 0-15,34-35 0,72-53-1,-71 53 1,0-18-1,-36 35 1,-34 18 15,-1 0-15,1 35 0,-36 36-1,53-18 1,0 17-1,0-52-15,53 17 16,-1-17 0,1-1-1,-17-17 1</inkml:trace>
  <inkml:trace contextRef="#ctx0" brushRef="#br1" timeOffset="-146071.39">5203 16581 0,'36'0'31,"-36"17"1,0 1-32,0 17 15,17-17 1,-17-1 0,18-17 15,0 0-31,17 0 15,18-53 1,-18 18 0,0 18 15,-17 17-15,0 0-16,-1 17 31,19 18-16,-1-17 1,0 0 0,-17-18-1</inkml:trace>
  <inkml:trace contextRef="#ctx0" brushRef="#br1" timeOffset="-144421.77">2417 15416 0,'0'-17'0,"-18"17"31,0 0-15,18 17-1,-17-17-15,-1 18 0,18 0 0,-18-18 16,18 17-16,0 1 0,-17 0 0,-1 70 31,0-71 0,36-52 16,-18 17-47</inkml:trace>
  <inkml:trace contextRef="#ctx0" brushRef="#br1" timeOffset="-144238.89">2399 15381 0,'0'0'0,"18"0"16,-1 0 0,1 53-1,35 18 1,-36-19 0,1 19-1,17-18 1,-35-35-1</inkml:trace>
  <inkml:trace contextRef="#ctx0" brushRef="#br1" timeOffset="-143710.33">2434 15663 0,'0'-17'16,"18"-1"-16,52 18 15,36-35 1,0-1 0,-53 19-1,-18-1 1,-35 1-1,-17 17 17,-1 0-32,-35 17 15,35-17-15,-17 35 32,17 18-17,1-17 1,17 17-1,17 0 1,19-18 0,-19 0-1,-17-17 1,0-1 0,0 1-16,-53 0 15,18-18 1,35-18 31</inkml:trace>
  <inkml:trace contextRef="#ctx0" brushRef="#br1" timeOffset="-143256">2963 15575 0,'0'18'32,"0"-1"-17,0 1 16,18-18-15,0 0 0,-1 0-16,1-53 15,-18 35 1,0 1 0,0-1-1,-35 18 1,-18 0-1,0 53 1,17 0 0,36 0-1,18-18 1,35-17 0,35-18-1</inkml:trace>
  <inkml:trace contextRef="#ctx0" brushRef="#br1" timeOffset="-142390.15">3545 15399 0,'0'0'0,"18"0"0,-18-18 31,0 0-31,0 36 47,0 0-47,0-1 0,0 1 16,0 0-16,0-1 0,0 1 15,0 52 1,71 36 15,-71-88-31,0 0 31,-36-1 1,-34-17-17,34 0 1,19 0 15</inkml:trace>
  <inkml:trace contextRef="#ctx0" brushRef="#br1" timeOffset="-141690.74">3881 15610 0,'-18'0'0,"0"0"16,-17 0-16,0 18 15,35 35 1,-18-18 15,18 1-15,0-19-1,18-17 1,-1 0 0,36-35-1,-53 17-15,18 1 16,0-1 0,-18 36 30,0-1-30,17 1 0,36 0-1,18-18 1,-18-36 15,-18 19-31,18-72 16,-18 19-1,-17-18 1,-18 70 0,-36 18-1,-52 106 1,35 0 0,53-36-1,0 18 1,18-52-1,35-1 1,0-17 0,-18-18-1</inkml:trace>
  <inkml:trace contextRef="#ctx0" brushRef="#br1" timeOffset="-140414.68">2293 17357 0,'0'-18'0,"0"0"0,0 1 16,0-1-16,18 18 16,-1-18-16,1 1 0,0 17 15,-18-18-15,35 18 0,-17 0 0,-1 0 16,18 0-16,-35-17 0,18 17 15,0 0-15,-1 0 16,-17 17 15,-70 54-15,-18 35 31,88-71-32,0 0 1,53-17 0,-18 17-1,-18 0 1,-17-17 0,0 0-1,-35-1 1,-18 1-1,0-18 1,36 0 0,-1 0-1</inkml:trace>
  <inkml:trace contextRef="#ctx0" brushRef="#br1" timeOffset="-139925.27">2628 17374 0,'0'-17'0,"0"34"0,18-34 0,-18-1 0,17-17 16,54-1 0,-36 36-1,1 0 1,-1 36 0,-35-1 15,0 36-16,-53-1 1,-18-17 0,18 0-1,36-18 1,17-17 0,17-18-1,36 0 1,0 0-1,-35 0-15,35 0 16,-36 0 0,1-18-1,0 18 1</inkml:trace>
  <inkml:trace contextRef="#ctx0" brushRef="#br1" timeOffset="-137525.89">3845 17304 0,'0'0'0,"-17"0"188,-1 0-157,18-18 47,0 0-47,18 18 1,-1 0-32,1 0 15,0 0 1,-18 18 0,0 17-1,-18 18 1,18-35-16,-53 35 15,18 0 1,-18 0 0,53-36-1,0 1 17,0 0-17,70-18 16,-17 0-15,-35 0-16,35 0 16,-18 0-1,-17 0 1,35-18 0</inkml:trace>
  <inkml:trace contextRef="#ctx0" brushRef="#br1" timeOffset="-137160.15">4127 17410 0,'-17'0'47,"17"17"-47,-18-17 16,18 35-1,0 1 1,35-19 0,18-17-1,0 0 1,-35-17-1,0 17-15,-18-36 16,0 1 0,-71 18-1,0 17 1,54 0 0</inkml:trace>
  <inkml:trace contextRef="#ctx0" brushRef="#br1" timeOffset="-134279.14">6932 17057 0,'0'0'0,"0"-18"0,18 18 31,-18 18-15,0-1-16,0 19 15,0-19-15,0 1 0,0 0 0,0-1 16,0 19-16,0-19 0,0 1 0,0 17 0,-36 71 31,36-53 16</inkml:trace>
  <inkml:trace contextRef="#ctx0" brushRef="#br1" timeOffset="-133978.14">6862 17092 0,'0'0'0,"0"-18"0,0-17 16,35 0 0,-18 35-16,36-18 15,18 18 1,-1 0-1,-17 0 17,-35 18-17,-18 17 1,-71 36 0,19-36-1,-1-17 1,35 17-1,0-35 1</inkml:trace>
  <inkml:trace contextRef="#ctx0" brushRef="#br1" timeOffset="-133395.15">7585 16863 0,'0'-18'31,"-18"18"16,18 18-47,-35 52 0,-53 89 31,70-141-31,0 158 32,71 18-1,88-123 0,-88-54-15,-17-17-1,-19 0 1,1 0 0</inkml:trace>
  <inkml:trace contextRef="#ctx0" brushRef="#br1" timeOffset="-129464.31">7885 17110 0,'-18'0'47,"0"0"125,18-18 953,0 0-1078,0 36 94,0 0-126,0-1 1,0 1-1,0 0 1,0-1 15,-17-17-15,17 18 31,-18 0-32,18-1 1,-18-17 0,18 18 15,0-1-15,0-34 62,0-18-63,0 17-15,18 18 16,-18-18-16,35-52 16,-17 17-1,0 35 1,-1 18-1,-17 18 17,0 17-32,0 36 15,18-1 17,-18-35-17,17 1 1,-17-19-1,18-17 1</inkml:trace>
  <inkml:trace contextRef="#ctx0" brushRef="#br1" timeOffset="-128597.8">7867 17251 0,'53'-18'31,"-18"18"-31,-17 0 0,52-35 16,19 17-1,-54 18 1,-18 0-1,-17-17 1,-17 17 0,-89 0-1,71 17 1,-1 19 0,36-1 15,18-35-16,0 17 17,-1-17-32,-17 36 15,0-1 17,0 36-17,0-36 1,0 0-1,0-17 1,-17-1 0,-1-17-1,0 0 1,18-17 0,0-19-1,18-16 1,35-19-1,18 36 1,-1-18 0,-17 18-1,-35 17 17,-36 18 30,0 0-62,1 0 16,17 53-1,0-18 1,0-17-16,35 17 16,0-17-1,18-1 1,-18-17-1,-17 0 1</inkml:trace>
  <inkml:trace contextRef="#ctx0" brushRef="#br1" timeOffset="-128348.68">8572 17216 0,'0'-18'32,"18"18"-32,17 0 15,1 0 1,-19 0-16,36 0 15</inkml:trace>
  <inkml:trace contextRef="#ctx0" brushRef="#br1" timeOffset="-128148.09">8572 17286 0,'18'0'15,"0"0"1,-1 0-16,36 0 16,0 0-1</inkml:trace>
  <inkml:trace contextRef="#ctx0" brushRef="#br1" timeOffset="-127549.02">8978 17145 0,'0'-18'0,"18"18"0,-1 0 31,19-17-15,17 17 0,-18 0-1,-17 0 1,-1 0-1,-17 17 17,-17 1-32,-19 0 15,-17 17 1,53-17 15,0-1-15,0 1-1,36 17 1,-1-17 0,-17-1-1,-1 1 1,1-18-16,-18 18 16,0-1-1,-71-17 1,18 18-1,-35 0 1,53-18 0,0 0-1</inkml:trace>
  <inkml:trace contextRef="#ctx0" brushRef="#br1" timeOffset="-127082.58">9260 17233 0,'18'-17'0,"-36"34"0,71-52 0,-17 35 16,17 0 0,-18 0-1,-18 0 1,-17 18 15,0-1-15,-17 18-1,-36 1 1,35-1 0,1-17-1,17-1 1,35 1 0,-17-18-16,17 0 15,-18 0 1,54 0-1,-36-18 1,-35 1-16</inkml:trace>
  <inkml:trace contextRef="#ctx0" brushRef="#br1" timeOffset="-126682.41">9613 16880 0,'53'0'31,"-35"0"-31,17 0 0,53 53 16,-35 18-1,-35-53-15,-18 52 16,0 36 15,0-18-15,-18-17-1,-35-1 1,18-17 0,-53-18-1,52-17 1</inkml:trace>
  <inkml:trace contextRef="#ctx0" brushRef="#br1" timeOffset="-123168.02">10813 17163 0,'0'-18'0,"0"0"47,0 36 0,0 0-47,0-1 15,0 71 1,0 54 15,0-72 16,0-35-16,0-17-15</inkml:trace>
  <inkml:trace contextRef="#ctx0" brushRef="#br1" timeOffset="-122817.77">10777 17145 0,'89'-35'32,"-72"35"-32,1 0 15,17 0 1,0 0 0,-35 17-1,0 19 1,-17-19-1,-36 1 1,35 0-16,-17-18 16</inkml:trace>
  <inkml:trace contextRef="#ctx0" brushRef="#br1" timeOffset="-122307.12">11448 16880 0,'0'0'0,"-18"18"47,0 0-47,-70 88 15,-18 17 1,89-70-1,-19 17 1,19 19 0,17 34-1,0-70 1,35 18 0,18-18-1,-18-18 1,1-18-1,-1-17 17</inkml:trace>
  <inkml:trace contextRef="#ctx0" brushRef="#br1" timeOffset="-121601.8">11695 17286 0,'17'-18'0,"-17"-17"31,0 18-31,-17 17 16,-36 0 15,35 17-31,-53 54 31,54 35 1,17-71-17,17 0 1,-17 0 0,18-17-1,-18 0 32,-18-18 0,1 0-31,-1 0-16,1-18 15,17 0 1,-18 18-1</inkml:trace>
  <inkml:trace contextRef="#ctx0" brushRef="#br1" timeOffset="-120868.77">11765 17427 0,'-35'0'31,"35"18"-31,-18 17 16,1-35-16,17 35 15,0-17 1,17-18 15,36 0-15,-18-53 0,-17 35-1,-18 1 1,18 17-1,-18 17 17,0 1-17,0 35 1,0-35 0,17-1-1,1-17-15,17 0 16,1-17-1,-1-36 1,-18-18 0,1-17-1,0 53 1,-18 17 0,-18 18-1,0 53 1,1 0 15,-1 35-15,18-17-1,18-36 1,35-17 0,-18-1-1,36-17 1,-36-17-1</inkml:trace>
  <inkml:trace contextRef="#ctx0" brushRef="#br1" timeOffset="-120619.4">12400 17410 0,'18'0'31,"-1"0"-15,1 0-16,17 0 15,1 0 1,-19 0-1</inkml:trace>
  <inkml:trace contextRef="#ctx0" brushRef="#br1" timeOffset="-120403.15">12435 17533 0,'0'18'16,"18"-18"-16,0 0 15,17 17 1,-17-17-16,17 0 16</inkml:trace>
  <inkml:trace contextRef="#ctx0" brushRef="#br1" timeOffset="-119270.39">12947 17357 0,'0'-18'16,"0"0"-16,0 1 16,18 17-1,-1 0 1,-17-18-16,18 18 0,-1 0 16,1 0-1,0 0-15,-1 0 16,-17 18-16,0 70 47,-70-18-16,52-52-15,18 0-1,0-1 1,18-17-1,17 0 1,36 0 0,17 0-1,-70 0-15,34 0 16,1-35 0,-17 17-1</inkml:trace>
  <inkml:trace contextRef="#ctx0" brushRef="#br1" timeOffset="-118870.02">13406 17339 0,'0'18'31,"0"-1"-31,0 1 16,-18 17-1,18 0 1,0-17 0,18 17-1,17-35 1,-18 0-1,1 0 17,-18-53-17,0 36-15,-18-18 16,-17 17 0,-18 18-1,0 0 1,53 18-16</inkml:trace>
  <inkml:trace contextRef="#ctx0" brushRef="#br1" timeOffset="-118303.65">13688 17039 0,'17'-17'16,"1"17"-16,70 0 31,89 88 0,-160-53-31,19 230 31,-195 17 1,71-194-17,52-88-15</inkml:trace>
  <inkml:trace contextRef="#ctx0" brushRef="#br1" timeOffset="-113054.64">9137 16739 0,'-18'0'0</inkml:trace>
  <inkml:trace contextRef="#ctx0" brushRef="#br1" timeOffset="-111422.08">13264 17039 0,'0'-17'15</inkml:trace>
  <inkml:trace contextRef="#ctx0" brushRef="#br1" timeOffset="-109043.03">10583 16157 0,'0'-17'32,"-17"17"30,-1 17-46,0 1-16,1-18 0,17 35 15,-88 53 1,88-70-16,-71 88 47,18-18-16,35-53 0,18-17-15</inkml:trace>
  <inkml:trace contextRef="#ctx0" brushRef="#br1" timeOffset="-108508.31">10283 16157 0,'18'0'63,"0"0"-63,176 194 62,-88-88-31,-53-35 1,-36-71-32</inkml:trace>
  <inkml:trace contextRef="#ctx0" brushRef="#br1" timeOffset="-106576.78">9031 16686 0,'-18'0'16,"18"-17"15,0-1-15,18 18-16,0-18 0,-1 1 0,1-1 15,0 18-15,70-35 0,-71 17 0,1 1 16,123-54 0,-123 71-16,158-70 31,1 34 0,-124 36 16,-36 0-31</inkml:trace>
  <inkml:trace contextRef="#ctx0" brushRef="#br1" timeOffset="-105778.27">11130 16439 0,'0'0'0,"35"0"31,-17 0-31,17 0 0,-17 18 0,0-18 16,-1 18-16,71 17 15,-70-17-15,0-1 0,-1 1 16,19 0-16,34 34 16,1 54 15,-54-53 16,-17-35-47,0-1 31</inkml:trace>
  <inkml:trace contextRef="#ctx0" brushRef="#br1" timeOffset="-105546.87">11483 16827 0</inkml:trace>
  <inkml:trace contextRef="#ctx0" brushRef="#br1" timeOffset="-95159.89">13388 8678 0,'18'0'0,"-1"0"15,1 0 1,-1 0-1,1 0 1,0 0 0,-1 0 15</inkml:trace>
  <inkml:trace contextRef="#ctx0" brushRef="#br1" timeOffset="-92285.17">12700 8678 0,'18'0'32,"-1"0"-17,1 0-15,0 0 0,-1 0 16,1 0-16,105 0 31,-105 0-31,194 0 31,-18 0 1,-18 0-1,-88 0-16,-17 0 1,-1 0 0,-17 0-1,18 0 1,-1 0 0,1 0 15,17 0-16,-35 0 1,18 0 0,-19 0-1,54 0 1,-53 0 0,35 0-1,-35 0 1,36 0-1,-54 0 1,-18 0 0,72 0-1,-54 0 1,18 18 0,-18-18-1,18 0 16,0 0-15,-18 18 0,18-18-1,0 0 1,-35 17 0,17-17-1,-17 0 1,-1 0-1,1 0 1,0 0 31,-18 18 15,0 0-30,0-1-17,0 1-15,0-1 16,0 1 0,0 35-1,0 0 1,0 0-1,-18 0 1,0 35 0,1-35-1,-1 0 1,18 17 0,-18-34-1,18 17 16,0-18-15,0 0 0,-17 18-1,17-18 1,0-17 0,-18 17-1,18 0 1,0-17-1,0 17 1,0-17-16,0 17 16,0-17-1,0 17 1,0 0 0,0-17-1,0 0 16,0 17-15,0-17 0,0 17-1,0 0 17,0-17-17,-18 0 1,18-1-1,0 1 17,-17-18-17,17 17 1,-18-17 109,1 0-16,-1 0-62,0 0 0,1 0-16,-1 0-31,0 0 16,1 0 0,17-17-1,-18 17-15,-35 0 16,18 0-1,0 0 1,17 0 0,0 0-1,1 0 1,-1 0 0,18-18-1,-18 18 1,1 0 15,-1 0-15,0 0-1,1-17 1,-1 17 0,1 0-1,-1 0 1,0 0 15,1 0-31,-1 0 16,0 0-1,-35-36 1,53 19 0</inkml:trace>
  <inkml:trace contextRef="#ctx0" brushRef="#br1" timeOffset="-89498.21">12612 8678 0,'0'-17'0,"-18"17"16,1 0 62,-1 0-62,0 0 15,1 0-15,-1 17 15,18 19 0,-35 17 0,35-1-15,0-34 0,0 0-1,0 17 1,0-17 0,0-1-16,0 1 15,0 17 1,0 18 15,0 0-15,0-35-1,0 17 1,0 0 0,0 0-1,0 1 16,0-19-15,-18 19 0,18-19-1,0 1 1,-18 17 0,18-17-1,0 17 1,0-17-1,-17 17 17,17-17-17,0-1 1,0 1 0,0 17-1,0-17 1,0 0-1,0-1 1,-18 18 0,18-17-1,0 0 1,0-1 0,0 1-1,0 0 1,0-1 31,0 1-32,0 0 1,-18-18 0,18 17-1,0 1 16,0-1 1,0 1-1,0 0 31,0-1-30,0 1 46,0 0-47,0-1 0,18-17 94,0 0-109,-1 0 0,1 0-16,0 0 15,-1 0 1,1 0-1,17 0 1,1 0 0,-1 0-1,-18 0 1,1 0 0,0 0-1,-1 0 1,1 18-1,0-18 48,-1 0-32,1 0 0,-18 18-15,-18-18 93</inkml:trace>
  <inkml:trace contextRef="#ctx0" brushRef="#br1" timeOffset="-67066.27">5239 8290 0,'-18'18'0,"0"-18"0,1 0 0,-1 18 15,1-18-15,-1 0 0,0 0 16,1 0-16,17 17 16,-18-17-16,36 0 62,17 0-62,-17 0 0,352 0 31,-176-17-15,-123 17 0,-36 0-16,71 0 15,-1-18 1,-52 18 0,-17 0-1,-1 0 1,-53 0 46,1 0-62</inkml:trace>
  <inkml:trace contextRef="#ctx0" brushRef="#br1" timeOffset="-66716.62">5009 8467 0,'0'0'0,"-17"0"0,-1 0 0,1 0 15,34 0 16,36 0-15,176 0 0,54 0-1,-142-18 1,-124 18-16,72-18 31,34 18-15,-70 0-1,-18 0 1</inkml:trace>
  <inkml:trace contextRef="#ctx0" brushRef="#br1" timeOffset="-64954.84">18627 9243 0,'35'0'0,"-17"0"16,-1 0-16,18 0 0,1 0 0,105 17 16,-88-17-16,35 0 0,0 0 0,-53 0 15,54 0-15,-36 0 0,-1 18 0,37-18 16,-54 0-16,18 0 0,0 18 0,-18-18 16,0 0-16,-17 0 0,0 0 15,158 35 1,36-17 15,-124-18 0,-35 0 1,-36 0-1,-17 17 0</inkml:trace>
  <inkml:trace contextRef="#ctx0" brushRef="#br1" timeOffset="-57853.91">22207 8061 0,'-17'-18'0,"17"36"47,0 0-31,-18-1-16,0 177 15,-17 36 1,18-36-1,17-159-15,0 194 16,0-123 0,0 0 15,0 17-15,0-52-1,0-53 1,0-1-1</inkml:trace>
  <inkml:trace contextRef="#ctx0" brushRef="#br1" timeOffset="-55022.85">22207 7902 0,'0'-17'32,"18"17"-32,0 0 15,-1 0-15,1 0 0,17 0 0,71 0 16,-53 0-16,35 0 0,-35 0 0,35 0 16,-52 0-16,52-18 0,-35 18 0,35 0 15,370 0 1,-140 0 15,-283 0-31,212-18 47,35 1-16,-70 17-15,70 0-1,71 0 1,-88 0 0,17 0-1,-53 0 1,0 0 0,1 0-1,-1 17 1,-88-17-1,36 18 1,17-18 0,-53 0 15,-18 0-15,106 0-1,-105 0 1,-36-18-1,36 18 1,-36 0 0,-18-17-1,36 17 1,-53 0 0,18 0-1,-18 0 1,-36 0-1,19 0 1,-19 0 0,1 0 15,-1-18-15,1 18-1,0 0 32,-1 0-16,1 0-15,-18 71 0,0-1-1,0 36 1,0 17-1,0-34 1,0-72-16,0 107 16,0-18-1,0 17 17,0 1-17,0-36 1,-18 0-1,1-18 1,17 1 0,-18-18-1,0-18 1,18 18 0,-17-53-1,17 35 1,0-17 15,-35 0-15,17-18 15,-53 0-15,-17 17-1,53-17-15,-36 0 16,-17 0-1,-35 0 1,34 0 0,-34 0-1,-177 0 1,71-35 0,-142 35-1,177-18 1,89 1-1,-19-1 1,36 0 0,-53 1 15,17-1-15,18 1-1,-35 17 1,35 0-1,-17 0 1,105-18-16,-105 18 16,17 0-1,-35 0 1,0 0 0,70 0-1,-52 0 1,-1 0-1,19 0 1,-37 0 0,37 0-1,-54 18 17,35-18-17,19 17 1,-1-17-1,35 18 1,-17-18 0,17 17-1,1-17 1,-18 0 0,52 0-1,-34 0 1,-18 18-1,35-18 1,-18 0 0,1 0 15,52 0-15,-17 0-1,-1 18 1,1-18-1,0 0 1,0 0 0,-1 0-1,-17 0 1,-17 0 0,17 0-1,35 0 1,-52 0-1,34 0 1,1 0 0,-18 0-1,18 0 17,-53 0-17,35 0 1,-18 0-1,1 0 1,-1 0 0,36 0-1,0 17 1,-18 1 0,35-18-16</inkml:trace>
  <inkml:trace contextRef="#ctx0" brushRef="#br1" timeOffset="-48460.67">22631 10672 0,'0'-18'16,"0"0"-16,0 1 31,-53 17 0,35 0-31,-158 176 31,158-105-15,0-1 0,18 36-1,53-36 1,18-17 15,17-35-15,-35-18-1,35 0 1,-52-18 0,-19-17-1,-17 17 1,-35-17-1,0 18 1,17-1 0,-17 18-1,52 0 32,19 0-16,52 0-15,-53 18 0,0 17-1,-35 35 1,0-52-16,0 35 16,-17 18-1,17-36 1,0 0-1</inkml:trace>
  <inkml:trace contextRef="#ctx0" brushRef="#br1" timeOffset="-46593.32">23266 11077 0,'0'0'0,"-18"-17"0,0 17 16,1 0 0,-1 0-1,-52 17 1,52 36-1,0 18 1,18-18 0,0-36-1,0 1-15,18 0 16,0-18 0,34-36-1,-16-17 1,17-17 15,-36 17-15,1 53-1,-18 17 17,0 1-17,0 53 1,0-36-1,18-17 1,-1-18 15,1 0-31,35-18 16,-18-35 0,0 18-1,-35 17-15,36-17 31,-19 0-15,1 35 15,-18 17-15,0 18 0,0 18-1,0 18 1,0-36-1,0 1 1,18-36 15,-1 0-31,18-53 16,18-36 0,-35 54-1,0 0-15,-1 0 16,1 17 15,-18 53 0,0 18-15,0 0 0,18-35-1,-1-1-15,1 1 16,35-18-1,35-35 1,-35-18 0,-35-18-1,-1 36 1,-17 0 0,-17 35-1,-1 0 1,-17 0-1,35 35 17,0 35-17,0 1 1,35-36 0,0 18-1,-17-17 1,-18-19 15,-18-17-15,1 0-1,-1 0 1,18-17 0,18-36-1,123-89 1,-36 72 15,-52 35-15,0 17-1,-35 0 1,-36 18 15,1 0-15,-36 36-1,53-1 1,0 0 0,35 0-1,0 1 1,18-19 0,-53 1-1,0 0 16,0-1-15,-17 1 0,-1-18-1,18-18 17,35-17-17,53-53 1,-52 35-1,34 35 1,-17 18 0,-35 18-1,-18 35 1,0 17 0,0-17-1,0-35 1</inkml:trace>
  <inkml:trace contextRef="#ctx0" brushRef="#br1" timeOffset="-46444.21">24836 10724 0,'17'0'16</inkml:trace>
  <inkml:trace contextRef="#ctx0" brushRef="#br1" timeOffset="-45595.24">25171 11095 0,'-18'-35'16,"0"17"-16,1 18 0,-1 0 15,-70 0 1,35 53 0,-18 35-1,36-53 1,35-17-16,-17 17 16,17 1-1,17-36 1,54-18-1,52-88 17,-88 71-17,18-18 1,-35 18 0,-18 52 15,18 1-16,-18 17 1,0 18 0,0-35-1,35-1 1,-17-17 0,17 0-1,35-35 1,-34-18-1,-1 18 17,0-18-17,-17 53 1,-18 18 15,18 17-15,-1 0-1,-17 0 1,18 1 0,-1-36-1,-17 35 1,18-35 0,-18 18-16,18-18 15,-1 0 32</inkml:trace>
  <inkml:trace contextRef="#ctx0" brushRef="#br1" timeOffset="-44745.51">26388 10830 0,'0'36'16,"0"-19"-16,0 18 0,0 1 15,-18-1-15,18 0 16,-18 1-16,18-19 16,0 1-16,0-1 0,0 1 0,0 0 15,-17 17 1,17-70 31,53-212-16,0 88 0,-36 159-15,1 18-1,-18 17 1,35 53 0,-35-53-16,36 54 15,-19-19 1,1-35 0,-1-17-1,1-18 1,0-18-1,17-52 1,-17-36 15,17 36-15,-35 52 0,0 0-1,-18 36 1,18 0-16</inkml:trace>
  <inkml:trace contextRef="#ctx0" brushRef="#br1" timeOffset="-43728.01">27040 10989 0,'0'0'0,"0"-18"16,-17 18-1,-1 0-15,0 0 16,1 0-16,-1 18 0,1 0 16,17-1-16,-18-17 0,18 18 0,-18 0 15,1-18-15,17 17 0,0 1 0,-18-1 16,18 1 0,0 0 15,159-89 0,-159 54-15,88-36 15,-88 35-15,0 36 15,0 17-16,0 18 1,0-36 0,18 1-1,-1-18 1,36-18 0,18-52-1,-18-1 1,-36 54-1,19-36 1,-36 70 31,0 36-31,0-35-16,0 17 15,0 18 1,0-18-1</inkml:trace>
  <inkml:trace contextRef="#ctx0" brushRef="#br1" timeOffset="-43562.46">27517 10566 0,'0'17'32,"0"19"-32,0-19 15,0 19-15</inkml:trace>
  <inkml:trace contextRef="#ctx0" brushRef="#br1" timeOffset="-43212.39">27517 10883 0,'17'0'16,"1"0"0,-18 18-1,0 17 1,18 0-16,17 36 15,-18-36 1,1-17 0,0-1-1,17-17 1,0-17 0,18-36-1,-17-18 1,-1 18-1,-18 36 1</inkml:trace>
  <inkml:trace contextRef="#ctx0" brushRef="#br1" timeOffset="-42796.36">27975 11007 0,'18'0'16,"0"0"0,-1 0-1,1 0 1,35 0-1,-18-18 1,0-53 0,-35 36-1,0 18 1,-70 17 0,17 35-1,18 18 1,17-18-16,18 18 15,0-18 1,35 18 15,0-53-15,18 0-16</inkml:trace>
  <inkml:trace contextRef="#ctx0" brushRef="#br1" timeOffset="-41830.44">28998 10601 0,'-35'35'31,"35"-17"-31,0 17 0,-18-35 0,18 35 0,-17-17 15,17 0-15,0 17 0,-18-17 16,18-1-16,0 19 0,-18-1 0,18-18 16,0 1-16,0 17 31,0-70 16,36-71-32,34-105 17,-17 140-17,-35 71 1,17 0 0,-17 0-1,-1 71 1,-17-1-1,0-17 1,-17 0 0,-18-18 15,35 1-15,0-1-1,0 18 1,35 0-1,18 0 1,-36-18 0,-34-35 31,-19 0-47,-52-18 15,53 1 1,17-1-1,18 0 1</inkml:trace>
  <inkml:trace contextRef="#ctx0" brushRef="#br1" timeOffset="-40897.08">29563 10830 0,'0'0'0,"0"-17"0,-18 17 32,0 0-17,18 17-15,-52 54 16,16-18-1,36-18 1,-17-17 0,17-1 15,17-17-15,36 0-1,0-53 1,0 0-1,-18-17 1,-35 88 31,0-1-47,0 18 16,-17 1-1,17-19-15,0 1 16,0 0-1,17-1 1,1-17 0,35 0 15,17-35-15,-34-18-1,-1 35 1,-17 1-1,-18 34 32,0 1-31,0 17 0,17 1-1,1-36-15,35 35 16,-18-35-1,36-18 1,-18-17 0,-18 17 15,-18 1-15,-105 158 15,18 0-16,17-18 1,0-34 0,35-36-1,18-36-15,-17 18 16</inkml:trace>
  <inkml:trace contextRef="#ctx0" brushRef="#br1" timeOffset="-40247.82">30427 11024 0,'-18'0'0,"1"18"16,-18 17 0,35 0-1,0 1 1,0-19-1,17-17 1,36 0 0,-18 0-1,36-70 17,-53-1-17,-18 36 1,0 17-1,-36 18 1,-17 53 0,18 18-1,35-36 1,0 0 0,18-17-1,70-18 1,106 0-1,-106-35 1,18 35 0,-53 0-1,-35 17 17,-18 1-32,-18 35 15,-53 0 1,18-35-16</inkml:trace>
  <inkml:trace contextRef="#ctx0" brushRef="#br1" timeOffset="-39264.57">23936 11818 0,'0'-18'0,"18"18"16,-18-17-16,17 17 31,-17 17-15,0 1-16,0 17 15,0-17-15,0 0 0,0-1 0,0 107 16,-17 140-1,-36-17 17,53-229-32,0 105 31,-18-105 0</inkml:trace>
  <inkml:trace contextRef="#ctx0" brushRef="#br1" timeOffset="-38731.99">23548 12629 0,'0'-17'16,"18"34"15,-1 1-15,18 17-1,18 1 1,-35-36-16,53 35 16,-1-17-1,-17-18 1,0-18 0,0-17-1,0-18 1,-18 0-1,-17 35 1,-18 36 31,-36 52-16,36-52-31,-35 17 16,-18 36-1,0-1 1</inkml:trace>
  <inkml:trace contextRef="#ctx0" brushRef="#br1" timeOffset="-37382.64">23054 13635 0,'-18'0'0,"1"0"15,-1 0-15,0 0 16,18 17-16,-17-17 0,-1 18 0,1 0 16,17-1-16,-18 1 0,-35 35 0,53-35 0,-18-1 15,18 1-15,0 0 0,0-1 16,-17 1-16,17 17 0,0 53 31,70 0 0,-52-88-31,123 0 32,-123-17-32</inkml:trace>
  <inkml:trace contextRef="#ctx0" brushRef="#br1" timeOffset="-36616.24">23195 13970 0,'18'-35'16,"-36"70"0,18-70 15,-18 35-15,-17 35-16,0 0 31,35 18-16,0-18 1,18-17 0,34 0-1,-16-18 1,-19-18 0,1-17-1,-18 0 1,-35 17-1,-18 0 1,35 18 0,36 0 46,-1 0-62,19 0 16,34 0-1,-17-17 1,-35 17 0,0 0-1,-1 0 1,-17 17 0,18 1-1,-18 17 1,0 0-1,0-17 1,17-18 0,1 0-1,35-35 1,-18-18 0,-17 53 15,0-18-16,-1 36 17,1 17-17,-1 18 1,19-35 0,17-18-1,0 0 1,-1-18-1</inkml:trace>
  <inkml:trace contextRef="#ctx0" brushRef="#br1" timeOffset="-36400.25">23936 13794 0,'18'-53'0,"-18"35"16,-18 89-16,36-160 0,-18 72 16,0 34 15,0 19-16,0 70 1,0-36 0,-18 36-1,0-106-15,18 70 16,-17-34 0,17-19-1</inkml:trace>
  <inkml:trace contextRef="#ctx0" brushRef="#br1" timeOffset="-36182.81">23883 14093 0,'0'0'0,"0"-35"0,18 0 16,-1 17-16,19 1 31,-1 17-15,18 0-1,-18 35 1,-35 0 0,0 0-1,0-17 1</inkml:trace>
  <inkml:trace contextRef="#ctx0" brushRef="#br1" timeOffset="-36016.25">24183 13723 0,'0'0'0,"18"0"16,-18 18-1,0 17-15</inkml:trace>
  <inkml:trace contextRef="#ctx0" brushRef="#br1" timeOffset="-35267.25">24289 14023 0,'17'0'31,"1"0"-31,-18 18 47,0-1-47,0 1 16,0 17-1,0-17 1,0-1-16,18-17 31,17 0-15,-35-17-16,35-19 16,18-34-1,-18 35 1,-17 35-1,0 0 17,-18 70-17,0-35 1,0-17 0,0 0-1,0-1 1,17-17 15,36-35-15,-17 0-1,-1-18 1,-18 35 0,1 18-1,-18 18 32,0 0-47,0-1 16,0 1-1,0-1 1,18-17 0</inkml:trace>
  <inkml:trace contextRef="#ctx0" brushRef="#br1" timeOffset="-35016.92">24765 14093 0,'71'-17'31,"-19"-36"-15,-175 123-16,264-158 0,-123 71 15,-1-1 1,1 18-16,0 0 16,-1 0 15,19 53-16,-19 0 1,1-18 0,-1-35-16,19 18 15,-1-1 1,18-17 0,0-35-1</inkml:trace>
  <inkml:trace contextRef="#ctx0" brushRef="#br1" timeOffset="-33983.79">25294 14041 0,'18'-18'16,"-18"0"0,-18 54-1,18-54 17,-17 71-17,17-36 1,0 19-1,0-19 1,17-17 0,18 0-1,1 0 1,-19-35 0,-17 0-1,0 0 16,0 17-15,0 36 47,18-18-48,0 17 1,-1-17-16,19 0 15,16-17 1,1-1 0,-35 18-1,17 0 1,-17 0 0,-18 35-1,0 0 1,0 18 15,0-35-15,0 0-1,18-18 1,-1 0 0,36-36-1,-18 19 1,-17-1-1,0 18 1,-1 0 0,1 18 31,0-18-47,17 0 15,35 0 16,36-18-15,-53-17 0,35-18-1,-70 18 1,-18 17 0,-18 18 30,18 18-46,0 17 16,0 0 0,36 0-1,-19 1 1,-17-19 0,-35 1-1,0 17 1,-18-35 15</inkml:trace>
  <inkml:trace contextRef="#ctx0" brushRef="#br1" timeOffset="-21257.95">23072 15416 0,'0'-17'0,"0"-1"16,0 0-1,0 36 16,0 0-15,0-1-16,0 1 0,0 70 31,0 18 1,0-88-32,0-1 15</inkml:trace>
  <inkml:trace contextRef="#ctx0" brushRef="#br1" timeOffset="-20675.44">23054 15346 0,'0'0'16,"0"-18"-16,0 1 0,71-19 31,-19 36-15,1 18 0,0 52-1,-17 36 1,-36-35-1,-18 17 1,-35-35 0,18-18-1,-18-35 1,18 0 0,35-17 15,0-19-16,35-34 1,71 17 0,-89 35-16,54-17 15,35 0 1,-89 35 0,1 0-1,-18 17 1,0 36-1,0 18 1,0-36 0,0-17-1</inkml:trace>
  <inkml:trace contextRef="#ctx0" brushRef="#br1" timeOffset="-20523.08">23601 15293 0,'17'0'31</inkml:trace>
  <inkml:trace contextRef="#ctx0" brushRef="#br1" timeOffset="-20107.76">23760 15416 0,'-18'0'31,"0"0"-31,1 18 16,-1 0-1,0-1-15,-17 19 16,35 16 0,0 1-1,35-17 1,1-1-1,-1-17 1,-17-18 0,-18 17-1,-18-17 1,-17 36 0,17-19-1,0-17 16,1 0-15</inkml:trace>
  <inkml:trace contextRef="#ctx0" brushRef="#br1" timeOffset="-19634.24">24042 15258 0,'0'0'0,"0"-18"0,17 18 31,1 0-15,-18 18-16,18 35 15,-18-1 16,17-16-31,-17-1 16,0 0 0,0-17-1,0 17 1,0-17 15</inkml:trace>
  <inkml:trace contextRef="#ctx0" brushRef="#br1" timeOffset="-19309.84">24112 15487 0,'0'0'0,"0"-18"16,0-17 31,-17 35-47,-1 0 15,-35 0 1,18 35 0,17 36-1,18-18 1,18-18 0,-18-17-16,70 17 31,19-35-16,-1 0 1,0-18 0,-35 1-1,-35-1-15</inkml:trace>
  <inkml:trace contextRef="#ctx0" brushRef="#br1" timeOffset="-18742.85">24430 15434 0,'0'0'0,"0"-18"15,17 1 1,1 17-16,0 0 16,-1 0-1,19 17-15,-19 36 16,-17 0 15,0-35-31,0 17 31,0-17-15,0-36 15,0 0-15,0 1-16,36-54 15,17 36 1,17 17 0,-17-17-1,-53 53 32,-18-1-31,1 1-1,-1 17 1,18-17-16,-18 17 16,18-17-1,71-1 1,0-17 0,87-35-1,-122 18-15,34-54 16,-35 36-16</inkml:trace>
  <inkml:trace contextRef="#ctx0" brushRef="#br1" timeOffset="-18192.72">25259 15099 0,'0'0'16,"0"-18"-16,0 36 46,-18 0-30,18-1 0,-17 54-1,-1 17 1,0 35 0,18-52-1,0-1 1,18-34-1,35 17 1,35-53 0,0 0-1,-35-53 1,-18-18 0,-17 18-1,-18 36-15,0-1 31,0 0-15,-18 18 0,-17 18-1,18 17 1,17 18 0,0-18-1,17 1 1,36-36-1,18 0 1,34 0 0,-34-36-1</inkml:trace>
  <inkml:trace contextRef="#ctx0" brushRef="#br1" timeOffset="-17443.17">25100 15311 0,'0'0'0,"-18"0"31,36 0 0,0 0-31,-1-18 16,72 0-16,-36 1 0,-18-1 0,247-70 31,-211 88-31</inkml:trace>
  <inkml:trace contextRef="#ctx0" brushRef="#br1" timeOffset="-16697.78">26405 15575 0,'18'0'93,"0"0"-93,-1 0 0,19 0 0,-1 0 16,229-35 15,-105 17 1,-124 18-1,-17 0 0</inkml:trace>
  <inkml:trace contextRef="#ctx0" brushRef="#br1" timeOffset="-16211.66">27005 15399 0,'-18'0'31,"36"0"32,0 17-63,-1 1 15,1 0-15,0-1 16,17 19 0,-35-1-1,0 0 1,0 0-1,-18 1 1,-17-19 0</inkml:trace>
  <inkml:trace contextRef="#ctx0" brushRef="#br1" timeOffset="-15278.97">28081 15275 0,'0'-17'16,"18"17"0,-18 17-1,0 19 1,0-19-16,0 18 16,0 1-16,0-1 0,0-17 15,0-1-15,0 89 16,0-35 31,-18-54-16</inkml:trace>
  <inkml:trace contextRef="#ctx0" brushRef="#br1" timeOffset="-14778.32">28310 15734 0,'0'18'47,"0"-1"-47,0 1 0,0-1 16,0 1-16,-17 17 31,17-17-31</inkml:trace>
  <inkml:trace contextRef="#ctx0" brushRef="#br1" timeOffset="-14262">28945 15363 0,'0'0'0,"36"-35"15,-19 35 1,1 0-16,0 0 16,-18 18-16,17-18 15,-17 17-15,0 1 0,0 17 16,0-17-16,-53 53 16,-35 34 15,88-87-31,-35 0 31,105-1 16,19-17-31,-36 0-1,-1 0-15</inkml:trace>
  <inkml:trace contextRef="#ctx0" brushRef="#br1" timeOffset="-14029.02">29404 15734 0,'18'18'16,"-18"-1"-1,0 1 1,0 17 0,0-17-16,0 17 15</inkml:trace>
  <inkml:trace contextRef="#ctx0" brushRef="#br1" timeOffset="-13395.98">29863 15346 0,'0'0'0,"0"-18"15,35 1 1,53-1 15,-17 18 16,-107 123 0,1-87-16,35-19-31,18 36 47,-18-35-47,35-1 16,18 19-1,-35-1 1,-18-17 15,0 17-15,-53-35-1,0 35 1,17-35 0</inkml:trace>
  <inkml:trace contextRef="#ctx0" brushRef="#br1" timeOffset="-11813.99">28504 15222 0,'-17'0'15,"17"-17"-15,0-89 31,0-53 1,0 124-32,70-194 31,36 70 0,-35 124-15,-18 17-1,-36 18 1</inkml:trace>
  <inkml:trace contextRef="#ctx0" brushRef="#br1" timeOffset="-11247.05">28698 14376 0,'-17'0'0,"-54"0"16,54 0-1,-36 17 1,-18 19-1,54-36 1,-1 0 0,36 0 15,-1 0-31,36 0 16,35-18-1,-35 0 1,-18 18-1,-17 0 1,0 0 15,-1 18 16,-17 35-31,18-53-16,-18 53 15</inkml:trace>
  <inkml:trace contextRef="#ctx0" brushRef="#br1" timeOffset="-10143.26">29669 15134 0,'0'-17'16,"0"-1"0,0 0-1,0 1-15,0-1 0,0-17 0,0-1 16,0 19-16,17-54 0,19 36 16,-19 17-16,1-17 0,105-124 31,1 89 0,-54 52 0,-52 18-31</inkml:trace>
  <inkml:trace contextRef="#ctx0" brushRef="#br1" timeOffset="-9714.5">30057 14464 0,'0'0'16,"-18"0"-16,-53 0 16,36 0-1,-18 18 1,18-18 0,35 17-1,18-17 32,-1 0-47,71 0 16,-52 0-1,-1-17 1,-17 17 15,-18 17-15,0 18-1,17-17 1,-17 0-16,18-18 0</inkml:trace>
  <inkml:trace contextRef="#ctx0" brushRef="#br1" timeOffset="-8248.76">24077 15963 0,'0'0'0,"-18"0"15,36 0 16,0 0-31,-1 0 16,19 0-16,105 0 0,-106 0 0,18 0 16,35 0-16,335 0 15,-405 0-15,211 0 47,-193 0-31</inkml:trace>
  <inkml:trace contextRef="#ctx0" brushRef="#br1" timeOffset="-7998.82">24289 16051 0,'-18'0'0,"36"0"0,-54 0 16,19 0-16,-1 0 15,53 0 17,-17 0-32,35 0 0,159 0 15,-71 0 1,-35 0 15,-1 18-15,-52 0-16</inkml:trace>
  <inkml:trace contextRef="#ctx0" brushRef="#br1" timeOffset="-6450.39">23195 14446 0,'18'0'32,"17"0"-17,-17 0-15,-1 0 0,19 0 16,-19 0-16,124 0 0,-88 0 0,-17 0 0,16 0 15,1 0-15,-17 0 0,17 0 16,440-53 0,-122 18 15,-353 35-31,193 0 47,-123 0-16</inkml:trace>
  <inkml:trace contextRef="#ctx0" brushRef="#br1" timeOffset="-5783.77">23142 14499 0,'18'0'47,"17"0"-47,230 0 31,-36 0-15,89 0 0,-36 0-1,-18-17 1,-70-1 0,-70 18-1,-71 0 1,-18 0-16,0 0 15,-17 0 1,0 0 0,-1 0-1</inkml:trace>
  <inkml:trace contextRef="#ctx0" brushRef="#br1" timeOffset="10423.67">17974 17445 0,'-35'0'0,"17"0"15,-17 0-15,17 0 16,1 0-16,-1 0 0,0 0 16,1 0-1,-1 0 1,0 0-16,1 0 0,-1 0 31,-17 0 0,0 0 1,17 0 14,36 0 33,-1 0-64,1 0-15,17 0 0,53-18 31,-70 18-31,70 0 16,36 0 0,-19 0-1,1 0 1,-18 0 0,36 0-1,-36 0 1,-17 0-1,-1 0 1,18 0 0,1 0-1,-36 0 1,35 0 0,0 0-1,-35 18 16,53-1-15,-53-17 0,35 0-1,0 18 1,-17 0 0,17-18-1,18 17 1,-18-17-1,0 0 1,-18 18 0,19 0-1,-19-18 1,1 17 0,-18-17 15,0 0-16,17 0 1,-17 0 0,0 0-1,0 0 1,17 0 0,1 0-1,35 0 1,-53 0-1,35 0 1,0 0 0,-35 0-1,-18 0 1,18 0 0,-35 0-1,0 0 16,-1 0-15,1 0 0</inkml:trace>
  <inkml:trace contextRef="#ctx0" brushRef="#br1" timeOffset="17199.49">17674 16916 0,'18'0'94,"-1"0"-94,1 0 16,0-18-1,-1 18 1,54 0 15,17-18 0,-53 18-15,1 0 0,-1 0-1,18 0 1,0-17-1,0-1 17,-18 0-17,18 18 1,-18-17 0,0-1-1,-17 18-15,35-17 16,-18-19-1,1 1 1,-19 17 0,1-17-1,35-18 1,-36 18 0,1-18-1,17 18 1,1-36-1,-19 36 17,1 0-17,17-18 1,-17 0 0,-1 0-1,36-35 1,-35 35-1,17-18 1,-17-17 0,0 35-1,-1-17 1,1-1 0,-1 18-1,1-18 1,0 1-1,-18 17 17,17-18-17,-17 19 1,18-1 0,-18 17-1,18-34 1,-18 35-1,0-18 1,0 17 0,0-17-1,0 0 1,17 1 0,-17 16-1,18 1 1,-18-18-1,0 18 1,0 0 15,18-1-15,-18 19 0,0-36-1,17 17 1,1 1-1,-18 18 1,0-19 0,0 1-1,17 17 1,-17 1 0,18-1-1,-18-17 1,18 17-1,-18-17 17,0 17-17,0 1 1,17-1 0,-17-17-1,18 35 1,-18-36-1,0 19 17,18-19-17,-1 36 1,-17-17 0,18-1-1,-18 1 1,18-1-1,-1 0 1,-17 1 15,18 17-15,-1-18 0,1 18-1,-18-18 1,18 1 15,-1 17-15,1 0 15,0 0-31,-1 0 16,1 0 15,0 0-31,-1 0 15,1 0 1,0 17 15,17 1-15,-18 0 0,1 35-1,17-36 1,-35 1-16,18 17 15,0-17 1,-1 17 0,-17 18-1,18-18 1,17 0 0,-35 1-1,18-1 1,-1 18-1,-17-35 1,18 52 15,0-52-15,-18 17 0,17 0-1,-17 1 1,18-19-1,0 19 1,-1-1 0,1 0-1,-18-17-15,18 17 16,-18-17 0,17 52-1,1-35 1,-18 18-1,17 0 1,19 18 15,-36-18-15,17 0 0,1 0-1,0 0 1,-1-18-1,-17-18-15,18 36 16,-18 0 0,18 0-1,-1 0 1,-17-18 0,18 18-1,0 0 1,-18 0-1,17 0 1,1-18 15,-18 1-15,17 17 0,-17-36-1,0 18 1,18 1-1,0-1 1,-18-17 0,0 17-1,0-17 1,17 17 0,-17-18-1,18 19 1,-18-1-1,18 0 1,-18 18 15,0-17-15,0-1 0,0 18-1,17-18 1,-17 0-1,0 1 1,18-1 0,-18-18-1,0 1 1,0 17 0,0-17-1,18 0 1,-18-1-1,0 19 1,17-36 0,-17 35 15,18-35-15,-18 17-1,0 1 1,0 0-1,17-1 17,1 1-17,-18 0 1,0-1 0,18-17-1,-1 18 1,1-18-1,0 18 1,-1-1 0,1 1 15,17-18-15,-17 0-1,-1 18 1,1-18-1,17 17 1,1-17 0,-19 0-1,1 0-15,0 0 16,17 0 0,0 0-1,-17 0 1,17 0-1,18 0 1,-18 0 0,1 0 15,-1 0-15,0 0-1,0 0 1,1 0-1,-1 0 1,0 0 0,-17 0-1,-1 0 1,1 0 0,0 0-1,-1 0 1,-52 0 62,-18-17-78</inkml:trace>
  <inkml:trace contextRef="#ctx0" brushRef="#br1" timeOffset="23577.5">18538 16704 0,'0'18'125,"0"-1"-109,0 1-16,0 0 0</inkml:trace>
  <inkml:trace contextRef="#ctx0" brushRef="#br1" timeOffset="23883.03">18538 16845 0,'0'18'16,"0"-1"-1,0 1 1,0 0-16,0-1 16,0 1-16,0 0 15,0-1-15,0 1 16,0 0-16</inkml:trace>
  <inkml:trace contextRef="#ctx0" brushRef="#br1" timeOffset="24116.46">18591 17163 0,'0'35'32,"0"-17"-32,0-1 15,0 1 1,0 17 0,0 18-1,0-35-15</inkml:trace>
  <inkml:trace contextRef="#ctx0" brushRef="#br0" timeOffset="26530.79">17974 17004 0,'18'0'16,"-36"0"30,0 35-46,1-17 0,-19 17 16,-52 71 0,0 35 15,35-88 0,53-18 16</inkml:trace>
  <inkml:trace contextRef="#ctx0" brushRef="#br0" timeOffset="26964.23">18009 17039 0,'-17'0'32,"17"18"-32,-36-1 15,-17 54 1,18-18-1,-18 17 1,0 1 0,36-36-1,17-17 1</inkml:trace>
  <inkml:trace contextRef="#ctx0" brushRef="#br0" timeOffset="27398.01">18433 16827 0,'0'0'0,"0"18"31,0 0-31,-18-18 0,18 17 0,-18 1 16,-17 17-16,-88 124 31,17-35 1,70-54-1,19-52 0</inkml:trace>
  <inkml:trace contextRef="#ctx0" brushRef="#br0" timeOffset="27798.34">18591 16951 0,'0'18'15,"-17"-18"-15,-1 17 0,0 1 16,-34 52 0,-1 1-1,0-18 1,17-18-1,36-17 1,-35 17 0,18 0-1</inkml:trace>
  <inkml:trace contextRef="#ctx0" brushRef="#br0" timeOffset="28398.18">18186 16951 0,'0'0'0,"-18"0"0,0 0 16,1 0-16,17 18 16,-124 87-1,107-87-15,-142 158 32,88-87-1,54-54-16</inkml:trace>
  <inkml:trace contextRef="#ctx0" brushRef="#br0" timeOffset="28798.46">17745 17057 0,'0'0'0,"-36"35"0,-87 71 16,52-36-1,18 36 32</inkml:trace>
  <inkml:trace contextRef="#ctx0" brushRef="#br0" timeOffset="29363.14">18168 17057 0,'0'-18'47,"0"1"-47,0-1 0,0 0 0,0-17 15,-35-141 1,-36-36 0,-17 71-1,0 35 1,35 71-1,0 17 17,-18 0-17,54 18 1,-1 0 0,1 18-1</inkml:trace>
  <inkml:trace contextRef="#ctx0" brushRef="#br0" timeOffset="30495.57">17039 15769 0,'0'0'0,"-17"0"16,17 18 15,0-1-31,-18 1 0,18 0 15,0-1-15,0 1 0,0 17 0,0-17 16,0 17-16,0-17 0,0 123 31,0-71 1,-18-70-1,-52-317 0,52 211 0,18 18-15,0 17 0,18 54-1,35 17 1,-18 17-1,0 54 1,-35-53-16,0 35 16,0 17-1,-35 1 1,0-36 0,17 0-1</inkml:trace>
  <inkml:trace contextRef="#ctx0" brushRef="#br0" timeOffset="31562.23">17127 15893 0,'0'-18'0,"0"36"0,18-54 0,0 36 15,-1 0-15,54-17 16,-18 17 0,-18 0-1,-17 17 1,-18 1-1,0 0 1,0-1 15,-18-17-15,0 0 0,18-35 15,36 0-16,-1-1 1,-17 36 15,-1 0-15,-17 18-16,0 35 16,35 0-1,1-18 1,17-35-1,-18 18 1,-17-18 0,-18-18 15,0-35-15,-18-17-1,-35 17 1,0-35-1,18 52 1,35 1 0,0-18-1,17 35 1,-17-17 0,18 35-1,0 0 1,-18 18-1,17 35 1,-17 35 0,18-17 15,0 17-15,-1-53-1,-17-17 1,18-18-1,0 0 1,-1-18 0,54 0-1,-36 18 1,18 0 0,-53 18-1,0 17 1,0 36-1,-53-36 1,0-17 0,36-1 15</inkml:trace>
  <inkml:trace contextRef="#ctx0" brushRef="#br0" timeOffset="32861.11">17939 15734 0,'-53'0'16,"35"0"-1,1 0-15,17 18 0,0-1 16,-18 1-16,18-1 0,0 1 15,-18-18-15,18 18 0,0-1 0,0 1 16,0 0 0,0-1-16,18 1 15,0-18 1,-1-18 15,1 18-31,-1-53 31,1 36-15,0 34 15,-1 36-15,36-17 0,-17-19-1,-19-17 1,18-35-1,-35-36 1,0-158 0,0 141 15,-35 35-15,18 35-1,17 36 1,0 17-1,0 53 1,0 1 0,0-36-1,0-18 1,0-53 31,17 18-47,1-35 15,-18 0 1,17 17 0,1 18-1,0 0 17,-1 0-32,1 0 15,17 53 1,-17 0-1,-18-18 1,0-17 0,0-1-1,0-34 32,0-1-47,0-35 16,35 18-1,-17 17 1,0 18-16,17 18 31,-18 17 1,-17 0-17,0-17-15</inkml:trace>
  <inkml:trace contextRef="#ctx0" brushRef="#br0" timeOffset="33035.55">18327 15399 0,'0'0'0</inkml:trace>
  <inkml:trace contextRef="#ctx0" brushRef="#br0" timeOffset="33743.51">18362 15452 0,'18'17'0,"-36"-34"0,36 52 15,-18-17 1,0 34 0,17-16-1,-17 17 1,0-18 0,18-35-1,-18 18 1,18-18-16,-1 0 15,-17-53 1,36-18 0,-36 36-16,0-36 31,0 18-15,0 36-1,0 34 16,0 36-15,17 18 0,1-1-1,-1-17 1,1-35 0,0-18-1,-1 0 1,19-35-1,-36-18 1,17 17 0,1 36-1,0 0 17,-1 0-17,18 71 1,1-18-1,-19 53 1,1-89-16,0 36 16,-18-17-1,0 17 1,-18-36 0,-35-17-1</inkml:trace>
  <inkml:trace contextRef="#ctx0" brushRef="#br0" timeOffset="33943.94">18397 15469 0,'-17'0'15,"34"0"-15,-34-17 0,-1-1 16,18 0-1,35 18 1,36-17 0,35-19-1,-106 19-15</inkml:trace>
  <inkml:trace contextRef="#ctx0" brushRef="#br0" timeOffset="51300.65">17233 16387 0,'-17'0'0,"34"0"62,1-18-62,-1 18 16,72-35 0,122-1-1,-70 1 1,-35 0-1,-35 17-15,17 18 16,18-35 0,-18 17-1,0 1 1,-52-1 15,-1 18-15,-35-18 15,17 18-31</inkml:trace>
  <inkml:trace contextRef="#ctx0" brushRef="#br0" timeOffset="52025.11">17251 16457 0,'17'0'31,"1"0"-31,0 0 0,140-53 32,513-141 30,-618 176-62,264-87 47,-282 105-16,1 0 0,-36-18-15,17 18 15,1 0 16,-36 0 0</inkml:trace>
  <inkml:trace contextRef="#ctx0" brushRef="#br0" timeOffset="69246.88">21784 10319 0,'18'0'78,"-1"0"-62,1 0-16,0 0 0,17 0 0,106 0 31,71 0 0,17 0 0,-194 0-31,195 0 32,52-18-17,-71 0 1,1 1 15,-106 17-15,70-18-1,36 18 1,-89-17 0,19 17-1,-19 0 1,71-18 0,-70 18-1,34 0 1,-34-18-1,105 18 1,-105-17 0,17 17-1,123 0 1,-105 0 15,-53 0-15,17 0-1,54 0 1,140 0 0,-140 0-1,-89 0-15,123 0 16,19 0 0,-1 0-1,-17 0 1,35 0-1,-53 0 1,17 0 0,-34 0-1,87 0 1,-105 17 15,88-17-15,-106 18-1,18-18 1,-18 0 0,-18 0-1,19 0 1,-72 0 0,36 0-1,-36 0 1,-17 0-1,-17 0 1,17 0 0,0 0-1,-36 0 1,1 0-16,35 0 31,0 0-15,0 0-1,35 0 1,-18 0 0,1 0-1,-1 0 1,1 0 0,-18 0-1,53 0 1,-53 0-1,17 0 1,-17 0 0,-18 0-1,1 0 1,-19 0 0,19 0 15,-19 0-16,1 0 1,-1 0 0,1 18 15,0 34-15,-1-16-1,1 52 1,-18 0-1,18 18 1,-18 0 0,0 35-1,0-18 1,0-17 0,0 18 15,0-36-16,0 35 1,0-34 0,0-19-1,-18 1 1,18-18 0,0-18-1,-18-18 1,18 1-1,-17 0 1,17-1 0,-18-17 15,0 0-15,1 0-1,-1 0 1,-35 0-1,-53 0 1,1-17 0,-1-1-1,-18-17 1,18 17 0,-17 18-1,0 0 1,17-17-1,-18 17 1,18-18 0,-52 0-1,34 18 1,36-17 0,53 17-1,-89-18 1,-87 0-1,34 1 1,-105-19 0,123 36-1,71-17 1,-124-18 0,-35 17-1,53-17 1,18 17-1,-53 0 1,-54-17 0,54 17-1,35 1 1,-18-1 0,36 1 15,35-19-16,-18 36 1,-52-17 0,69 17-1,19-18 1,-36 18 0,36 0-1,35 0 1,-18 0-1,35 0 1,1 0 0,-19 0-1,19 0 1,-1 0 0,1 0 15,-1 0-16,1 18 1,17-18 0,-53 17-1,53-17 1,-35 18 0,35 0-1,-18-1 1,18-17-1,-17 35 1,17-35 0,-18 36-1,1-19 1,-1 1 0,1 17 15,52-35-31,-53 0 15,1 36 1,-36-19 0,36-17-1,-19 18 1,19-1 0,-18 1-1,-36-18 1,36 0-1,-53 18 1,17-18 0,19 0-1,-1 0 1,53 17 0,-35-17 15,35 18-16,35-18 1,-35 0 0,0 0-1,-17 0 1,-19 18 0,37-18-1,-19 0 1,53 0-1,-17 17 1,17-17 0,1 0-1,-19 18 1,19-18 0,-1 0 30,1 0-46,-1 0 32,18 18-32,-18-18 15,1 0 1,-1 0 15,0-18 0,18-17-31,0-36 16,0 1 0,0-36-1,18 18 1,0 17 0,-18 0-1,0 54 1,17-36-1,19-18 1,-36 36 0,17 0-1,-17-1 1,0 19 0,0-18-1,0-1 1,0 1 15,0 17-15,0 1-1,0-1 1,0 0 15,0 1-31,0-1 16,0 1 15,0-1-15,0 0-1,0 1 1,0-1 0,0 0-1,0 1 1,-17-1-1,17-17 1,-18 35 0,18-18-1,0 0 1,0 1 0,0-1 15,0 1 0,-18 17-15</inkml:trace>
  <inkml:trace contextRef="#ctx0" brushRef="#br0" timeOffset="84804.86">21855 10495 0,'0'0'0,"0"-18"47,17 18 31,1 0-62,-1-17-1,1 17-15,0 0 16,-1 0 0,19 0-16,-1 0 15,-17 0-15,52 0 16,1 0-1,-1 0 1,36-18 0,-35 18-1,70-17 1,-18-1 0,-17 18 15,-18 0-16,-70 0-15,70 0 16,0 0 0,18 0-1,-88 0-15,70 0 16,53-18 0,-17 18-1,34-17 1,-17 17-1,-52 0 1,34-18 0,1 18-1,-54 0 1,71-18 0,-53 18 15,18-17-16,-18 17 1,-17 0 0,35 0-1,-18 0 1,35-18 0,-34 0-1,-19 18 1,-17-17-1,-18 17 1,-17 0 0,0 0-1,-1 0 1,1 0 0,17 0 15,1 0 0,-19 0-15,1 0-1,-1 0 1,19 17 0,-19-17-1,1 0 1,17 36-1,-17 17 1,0 17 0,-18 18-1,0-17 1,17 0 0,-17-54-16,0 71 31,0-35-16,0 35 1,0-17 0,0-36-1,0 36 1,0-54 0,0 19-1,-17 17 1,17-18-1,0 0 1,0 1 0,-18-1-1,0 0 1,18 0 0,-17 1 15,-1-1-16,0-35 1,18 35 0,0-17-1,0-1 1,-17 1 0,-1-18 15,18 18-16,0-1 17,-18-17-17,1 0 1,17 18-16,-35-18 16,-54 0-1,19 0 16,-54 0-15,18 0 0,89 0-16,-124 0 15,17 0 1,-229 18 0,195-1-1,52 1 1,-70 0-1,17-1 1,0-17 0,18 18-1,-18-18 1,-35 17 0,71 1-1,17-18 16,-18 18-15,19-1 0,52-17-1,17 0 1,-17 0 0,18 0 15,0 0-16,-18 0 1,-18-17 0,54 17-16,-36 0 15,18 0 1,-18 0 0,0 0-1,-18 0 16,54 0-15,-19 0 0,1 0-1,17 0 1,1 0 0,-1 0 15,18 17 0,-18-17-31,1 0 16,-1 0-1,-17 18 1,17-18 0,1 0-1,-36 0 16,35 18-15,0-18 0,1 0-1,-1 0 17,18-18 14,0 0-46,0-52 16,18 35 0,-18-54-1,17 19 1,1-1 0,0 1-1,-18-1 16,17 1-15,1 17 0,-18-18-1,18-17 1,-1 17 0,1-17-1,-1 0 1,-17 17-1,0 1 1,0 52 0,0 1-1,0-36 1,0 35 15,0 0-31,0 1 31,0-1-15</inkml:trace>
  <inkml:trace contextRef="#ctx0" brushRef="#br2" timeOffset="99316.78">4710 6720 0,'-18'0'16,"0"0"15,1 0-31,17-17 16,-18-1-16,0 0 0,1 1 15,17-1-15,0 1 0,-18-1 0,-88-194 32,18 54-1,-53-19 0,35 89 0,71 70-15,0-17 15,17 17-15,-17 18 0,17 0-1,18-17 1,-18 17-1,1 0 17</inkml:trace>
  <inkml:trace contextRef="#ctx0" brushRef="#br2" timeOffset="100159.63">3792 5874 0,'0'0'0,"0"-18"0,0 36 62,0-1-46,53 124 15,-35-88 0,0-35 1,-18-71-1,-18-17-16,18-1 1,-18 36 0,18 17 15,-17 0-15,17 1-1,0-1 1,17 18-1,36 0 1,35 0 0,53 0-1,-70 0 1,-18 0 0,-35 0-1</inkml:trace>
  <inkml:trace contextRef="#ctx0" brushRef="#br2" timeOffset="111467.19">1376 5221 0,'0'-18'0,"0"1"15,-18 17 48,18 17-48,0 1-15,0 0 16,-17 123 15,17-53-15,0-35 0,0-18-1,0 18 1,-18-35-1,18-1 1,0 1 0</inkml:trace>
  <inkml:trace contextRef="#ctx0" brushRef="#br2" timeOffset="111910.27">1305 5274 0,'0'-18'16,"0"1"0,0-1-16,18-17 15,52 17 1,-34 18 0,17 0-1,0 0 1,-18 35-1,-35 1 17,0 17-17,-35-18 1,-18 0 0,17 0-1,1-17 1</inkml:trace>
  <inkml:trace contextRef="#ctx0" brushRef="#br2" timeOffset="112843.33">1640 5486 0,'-17'0'32,"-1"0"-32,-17 17 15,35 19 1,0-19-1,0 1 1,0 17 0,35-17-1,-17-1 1,-1-17 0,1 0-1,0 0 1,-18-35-1,-18 0 17,0 17-17,1 1 1,17-1 15,17 18-15,19 0-1,-1-18-15,0 1 16,36-1 0,-18 18-1,0-18 1,-71 18 15,0 0-15,-17 18-1,35 0 1,0 35 0,35-18-1,1 0 1,-1-17 0,-35-1-1,-18 1 16,1-18-31,-54 0 32,53 18-17,1-18-15</inkml:trace>
  <inkml:trace contextRef="#ctx0" brushRef="#br2" timeOffset="113193.19">2134 5292 0,'0'17'15,"0"1"1,0 17-16,0 36 16,0 35-1,0-36 1,0-17-1,0-18 1,0-17-16</inkml:trace>
  <inkml:trace contextRef="#ctx0" brushRef="#br2" timeOffset="113409.33">2117 5592 0,'0'-18'16,"17"18"0,1 0-16,0-18 15,34 18 1</inkml:trace>
  <inkml:trace contextRef="#ctx0" brushRef="#br2" timeOffset="114024.61">2275 5539 0,'0'17'31,"0"1"-15,0 0 0,0-1-16,18-17 47,0 0-47,-1 0 15,1-17 1,-18-19-1,0 19-15,0-19 16,-18 36 15,-35 0-15,36 36 0,17-19-16,-18 36 15,18 0 1,18-35-1,17-1 1,18-17 15,18 0-15,-19-35 0,1 0-1,-35 0 1,0 17-1,-1 18 1,-17 18 31,0-1-47,0 1 16,18 17-1</inkml:trace>
  <inkml:trace contextRef="#ctx0" brushRef="#br2" timeOffset="114258.82">2681 5680 0,'18'-53'15,"-36"106"-15,53-141 16,1 35 0,-19 17-1,1 36 1,-18 18-1,0 0 1,0 52 0,0-17-1,0-35 1,0-1 0</inkml:trace>
  <inkml:trace contextRef="#ctx0" brushRef="#br2" timeOffset="114854.29">2999 5539 0,'17'-18'31,"-34"18"0,-36 35 0,35 36 1,36-36-1,-1-35-15,19 0-1,-19-53 1,1 18-1,-18 17 1</inkml:trace>
  <inkml:trace contextRef="#ctx0" brushRef="#br2" timeOffset="115241.12">3087 5503 0,'0'0'0,"17"-17"15,19 17-15,17 0 16,-18 53 0,0-18 15,-35 0-15,0-17-1,0-1-15,18-34 47,-18-1-47,17-35 16,1 18-1,0 0 1</inkml:trace>
  <inkml:trace contextRef="#ctx0" brushRef="#br2" timeOffset="116973.81">1446 6050 0,'0'-18'16,"0"54"31,0-1-32,0-17-15,0-1 0,0 142 31,0-18 1,0-123-32,-17 17 31,-1-88 0,0-53-15,18-17-1,0 35 1,0-1 0,53 19 15,18 35-15,-18-1-1,-36 36 1,-34 71 15,-36-1-15,18 19-1,17-54-15</inkml:trace>
  <inkml:trace contextRef="#ctx0" brushRef="#br2" timeOffset="117273.98">1552 6262 0,'0'-18'31,"18"18"-31,17 0 16,0 0 0,36 0-1,0 18 1,-54 17 0,-17 18-1,0-35 1</inkml:trace>
  <inkml:trace contextRef="#ctx0" brushRef="#br2" timeOffset="117523.64">1746 6421 0,'0'17'16,"0"-34"-1,0 17 1,0-18 0,0-53-1,36 18 1,16 18-1,-16 18 1,-36 34 15,0 36-15,0 0 0,17-18-1,19 18 1</inkml:trace>
  <inkml:trace contextRef="#ctx0" brushRef="#br2" timeOffset="117723.86">2064 6438 0,'17'0'15,"1"-17"1,-89 34-16,142-87 16,-106 140-16,70-211 15,-35 123-15,-35 1 16,-18-18-1,18 35 1,17 0 0,0 0-1</inkml:trace>
  <inkml:trace contextRef="#ctx0" brushRef="#br2" timeOffset="118156.89">2240 6085 0,'18'-17'16,"-36"34"-16,53-52 0,-17 35 16,-18 18 15,0-1-31,0 19 16,0 34-1,0 1 1,0-18-1,0 0 1,0-36 0,0 1 15,18-18-15,-1 0-1,36 0 1,-35 0-16,17 0 15,-17 18 1,17-1 0,-35 1-1,-18-1 17,-87 1-17,34-18 1,18 0-1</inkml:trace>
  <inkml:trace contextRef="#ctx0" brushRef="#br2" timeOffset="122405.33">16104 6809 0,'-17'0'15,"17"-18"63,0 0-62,0 1-16,0-1 16,17 0-16,19-70 46,16 0-14,-34 53-17,17-36 1,1 18 0,-1 0-1,18 18 1,-18 0-1,18 0 1,0-1 0,0 19-1,0-1 1,0-17 0,-36 35-16,72-18 31,-37-17-16,-34 35-15,35-18 16,18 0 0,-36 18-1,18-17 1,-18 17 0,0 0-1,-17 0 1,0 0-1,-1 0 1,1 0 31</inkml:trace>
  <inkml:trace contextRef="#ctx0" brushRef="#br2" timeOffset="124769.46">17004 5821 0,'0'17'62,"18"1"-62,-1-18 16,1 0-16,-18 18 15,17-18-15,1 0 0,35 35 32,18-35-1,-36 0 0,-18 0 0,-17 18 1,18-18 14,-18 17-30,0 1 15,0 0 1,0-1-32,-18-17 15,1 35 1,-1-17-1,-17 17 1,35-17 0,-18 0-1,1 35 1,17-36 15,-18-17-31,18 18 0,-18-18 47,18 18-31,0-1-1,-17-17 1,17 18 109,0-1-63,-18-17 188,18-17-218,0-1-17,-18 18 1,18-17-16,0-1 16,0 0-1,0 1-15,0-1 16,0-17-1,0 17 1,0 0 0,0-17-1,0 17 1,0 1 0,-17-1 30,17 1-30,0-1 0,0 0 15,0 1 31,-18 17 423</inkml:trace>
  <inkml:trace contextRef="#ctx0" brushRef="#br2" timeOffset="126601.79">17762 5874 0,'18'0'0,"-18"-18"0,0 0 31,0 36 0,0 0-15,0 17-16,0-17 0,0 70 31,-18 35 0,18-34 0,-17-72 1,17 1-17,-18-18 1</inkml:trace>
  <inkml:trace contextRef="#ctx0" brushRef="#br2" timeOffset="126968.24">17727 5838 0,'0'0'0,"0"-17"15,0-1-15,53 1 16,0-1 0,0 18-1,0 0 1,-36 18 0,1-18-1,-18 52 1,-53-16-1,35-19 1,-34 19 0,16-1-1,36 0-15</inkml:trace>
  <inkml:trace contextRef="#ctx0" brushRef="#br2" timeOffset="127601.2">17992 6050 0,'17'0'47,"1"0"-31,0 0-1,34 0 1,1 0-1,-35 18-15,0-1 16,-1 19 0,1-1-1,-18-17 1,0-1 0,0 1-1,18-36 48,-1 1-48,1-19 1,35 1 0,0 35-1,-18 0 1,-35 18-1,18-1 1,-18 19 0,0-1-1,0 0 1</inkml:trace>
  <inkml:trace contextRef="#ctx0" brushRef="#br2" timeOffset="127794.15">18468 5944 0</inkml:trace>
  <inkml:trace contextRef="#ctx0" brushRef="#br2" timeOffset="128351.21">18591 6156 0,'0'-18'0,"0"1"16,0-1-1,0 36 32,-17-1-31,17 36 0,0 0-1,0-18 1,17-17-1,19 0 1,-1-18 15,0 0-15,-17-36 0,-1-52-1,-17 53 1,0 17-1,-35 1 1,-18 17 0,18 35-1,35-17 1</inkml:trace>
  <inkml:trace contextRef="#ctx0" brushRef="#br2" timeOffset="128834.02">18838 6138 0,'0'0'15,"0"-17"-15,0-1 16,36 18 0,34 0-1,1 35 1,-54-17-16,19 35 16,-1 0-1,-17-18 1,-18-17-1,0-1 1,-18-17 15,0-17-15,1-54 0,52-35-1,18 53 1,0 18-1,-36 17 1,-34 18 0</inkml:trace>
  <inkml:trace contextRef="#ctx0" brushRef="#br2" timeOffset="131938.52">12788 6685 0,'-17'0'0,"17"-18"94,0 1-94,0-1 15,35-70 1,53-88 15,35 87 0,-17 1 16,-53 53-31,-17 35-1,-19-18 1,18 1 0,-35-1-1,18 18 1,0 0 0</inkml:trace>
  <inkml:trace contextRef="#ctx0" brushRef="#br2" timeOffset="132614.83">13176 5962 0,'-17'-18'31,"34"18"-16,-17 18 1,124 0 15,-107-18-31,89 17 32,-71-17-17,-17 0 16,-18 18 16,0-1-31,-18 1 0,-17 0-1,18 17 1,-1 0-1,-17 18 1,35-35 0,-18 0-1,18-1 1</inkml:trace>
  <inkml:trace contextRef="#ctx0" brushRef="#br2" timeOffset="135063.75">15346 9895 0,'17'0'110,"1"0"-95,0 0-15,-1 0 0,1 0 16,35 36 0,-35-36-16,70 70 31,18 18 16,-36 1-16,-35-36-15,1-18-1,-1 18 1,-17 0 0,17-36-1,-17 19 1,-1-19-1,1 1 1,-18-1 0,17 1-1,1 0 1,-18-1 0,18-17 15,-18 18-16</inkml:trace>
  <inkml:trace contextRef="#ctx0" brushRef="#br2" timeOffset="135630.23">15787 10513 0,'0'0'0,"0"17"110,17 1-110,1-18 15,-18 18 1,35-1-16,18-17 47,0 0-16,-35 0-15,-1 0-1,1 0 1,0 0 0</inkml:trace>
  <inkml:trace contextRef="#ctx0" brushRef="#br2" timeOffset="136379.02">16069 10513 0,'0'0'0,"0"-18"0,0 0 16,18 18 0,-1-17 15,1-1-16,-18 1 1,0-1 15,18 18-15,-18-18 0,17 18 15,-17 18 78,0 0-93,0-1-16,-17-17 15,17 53 1,-18 0 0,0-53-16,1 35 15,17 1 1,0-19 0,0 1-1,0 0 1,0-1 15,0 1 0,-18-18-31,0 0 63,1 0-32,-1 0-31,0 0 16,1 0-16,-54-18 15,18 1 1,18-1 0</inkml:trace>
  <inkml:trace contextRef="#ctx0" brushRef="#br2" timeOffset="138044.45">16581 10724 0,'0'-17'0,"0"-1"16,-18 18 15,0 0-31,1 0 16,-1 0-16,0 0 0,1 18 15,-1-1-15,0 19 32,71 52-1,36-53 0,-54-35 0,-53 0-15,-52 0 0,17 18-1,17 17 1,19 0 0,34 1-1,72-19 16,-19-17-15,1 0 0,-54 0-16,36-35 15,-17 0 1,-19-18 0,-17 35-1,0 1 1,18 34 31,-1 1-32,1 35 1,17 0 0,-17-36-1,17 1 16,-17-18-15,17 0 0,-17 0-1,17-18 1,-35-35 0,18 18-1,-1 0 1,1 35-1,0 0 1,-1 17 0,19 19-1,-19-1 1,-17-17-16,0-1 16,0 1-1</inkml:trace>
  <inkml:trace contextRef="#ctx0" brushRef="#br2" timeOffset="138227.75">17198 10707 0,'0'0'0,"0"-18"0,0 1 16</inkml:trace>
  <inkml:trace contextRef="#ctx0" brushRef="#br2" timeOffset="145290.99">17709 10936 0,'0'-18'0,"-17"18"16,17-17-16,-18 17 15,18-18-15,-17 18 0,-1 0 16,0 0-16,-17 0 16,17 0-1,1 0-15,-19 0 0,19 18 16,-1-18-16,-35 53 15,18 17 32,35-52-15,106-18-1,-53-18-16,35-88 1,-70 89-16,34-54 16,-34 1-1,0-1 1,-18 54 0,0-1-1,-18 53 16,-17 36-15,17-1 0,18-17 15,0 18-15,18-54-16,17 19 15,18-19 1,0 1-1,35-18 1,-35-53 0,-18 0-1,-17 0 1,-18 18 0,0 0-1,0 52 16,-35 19-15,35 16 0,-18-34-1,18 35 1,0 0 0,18-35-1,17-18 1,0 0-1,0-18 1,18-35 0,-17 18-1,-19 17 1,1 18 15,-18 35-15,0 1-1,0 17 1,18-53 15,-18 17-15,35-17 0,18 0-1,-53-17-15,70-19 16,-17 1-1,-35 17 1,17 18 0,-35 36 15,18-1-15,-1 18-1,1-36 1,0-17-1</inkml:trace>
  <inkml:trace contextRef="#ctx0" brushRef="#br2" timeOffset="145840.43">18856 10918 0,'-18'0'0,"1"0"16,-36 18-1,35 17 1,0 18 0,18-17-1,0-19 1,0 1-16,18 17 15,35-35 1,-18 0 0,71-18 15,-71-17-15,18-18-1,-17 0 1,-36 36-1,0-19 1,-18 36 15,-35 36-15,35-1 0,18 18-1,0 0 1,53-18-1,-35-35-15,17 0 16,1 0 0,-19 0-1</inkml:trace>
  <inkml:trace contextRef="#ctx0" brushRef="#br2" timeOffset="151021.35">13247 5221 0,'0'-18'0,"0"1"15,0-1-15,-18 18 47,18 18-31,0-1-16,-17-17 0,-36 177 31,35-160-31,0 142 31,18-106 0,71-35 1,-18-36-17,17-35 1,-52 36 15,0-1-15,-1 18-1,1 0 17,-18 18-17,18 17 1,17 0 0,-18-17-1</inkml:trace>
  <inkml:trace contextRef="#ctx0" brushRef="#br2" timeOffset="151196.03">13547 5186 0</inkml:trace>
  <inkml:trace contextRef="#ctx0" brushRef="#br2" timeOffset="151488.39">13723 5239 0,'0'-18'0,"0"36"0,0-1 46,0 1-46,0 17 16,0 1-16,-18 34 16,-17 36-1,17-35 1,18-54 0</inkml:trace>
  <inkml:trace contextRef="#ctx0" brushRef="#br2" timeOffset="152120.41">13776 5450 0,'0'0'0,"0"-17"0,-18 34 63,18 1-63,0 0 0,-35-18 15,17 35 1,1-35-16,-19 35 16,19-35 15,17 18 16,17-18-32,-17 35 1,53-17 0,18 17-1,0-35 1,-1 0 0,-17 0 15,-18-35-16,-17-53 1,-18 52 0,0 1-1,-18 35 1,-17 0 0,0 35-1,35 1 1,0 34-1,35-35 1,0 1 0,-17-36-16,35 0 15,17 0 1,-52-18 0</inkml:trace>
  <inkml:trace contextRef="#ctx0" brushRef="#br2" timeOffset="152570.79">14340 5274 0,'0'-18'32,"0"36"-32,0 0 15,-17 52 1,17-52-16,0 70 15,-36-17 1,36-1 0,0-35-1,0 1 1,18-36 31,0 0-47,35-18 15,0-35 1,-36 18 0,1 17-1,-18 36 32,0 0-47,0-1 16,35 36-1,-17-35 1,17-18 0</inkml:trace>
  <inkml:trace contextRef="#ctx0" brushRef="#br2" timeOffset="153553.87">14764 5221 0,'0'18'16,"0"-1"0,0 19-16,-18-1 15,0-17-15,18-1 0,0 18 0,0-17 16,0 0-16,-17 17 0,-1 0 15,18-17-15,0 0 0,0-1 0,-17 1 16,17 17 0,0-17 15,35-53 0,-18 17-31,19-35 47,-19 53-31,19 35 15,-36-17-15,35 17-1,-35-17-15,18 17 16,17-35-1,-18 0 1</inkml:trace>
  <inkml:trace contextRef="#ctx0" brushRef="#br2" timeOffset="154769.37">15046 5556 0,'0'18'47,"0"0"-32,0-1-15,-18 18 16,18-17 0,0 17-1,0-17-15,18 0 16,0-18-1,-1 0 1,-17-36 15,18 1-15,-18 0 0,0 17-1,18 1 1,-1-1 15,1 0-15,17 18-1,0 0 1,1 0 0,-19 36-1,19-19 1,-1 36-1,0-18 1,0-17 0,1 0-1,-19-18 1,1 0 0,-18-18 15,0 0-16,0-17 1,-18 0 0,1 35-1,17-18 1,17 18 31,1 0-47,35 0 15,35-17 1,-70 17-16,52-18 16,-17 18-1,-35-18 17,-36 18-1,1 0-16,-19 18 1,1 35 0,0-18-1,35-17-15,-18-1 16,18 19 0,53-36 15,0-71-16,-18-70 1,-17 123-16,17-70 16,-35 35-1,18 18 1,-18 17 0,-18 89 15,-17 17 0,35-35-15,0 18-1,0-19 1,35-52 0,-17 0-1</inkml:trace>
  <inkml:trace contextRef="#ctx0" brushRef="#br2" timeOffset="195313.25">24042 3492 0,'0'-17'31,"17"17"-31,1-18 16,0 18-16,17 0 0,0 0 15,-17-17-15,105 17 0,-70-18 0,-35 0 16,17 18-16,-17 0 0,-1 0 0,1-17 16,0 17-16,17-18 0,36 0 31,-36 1 0,-53 17 0,-17 0 1,17 17-32,1 19 15,-19 52 1,1 0 0,17 18 15,1-36-16,-1 19 1</inkml:trace>
  <inkml:trace contextRef="#ctx0" brushRef="#br2" timeOffset="196096.48">24659 3634 0,'-17'53'32,"17"-36"-32,0 36 0,0 18 31,0-1-16,0-35 1,35-17 0,0-18-1,-17 0 1,-1-70 0,-17-1-1,-17 18 1,-1 18-1,18 17-15,-18 18 16,1-17 0,17-1-1,35 18 1,53-18 0,-17 18 15,-18-17-16,-36-1 1,1 18 0,-53 0 15,-1 18-15,36 35-1,0-18 1,18 35-1,0-52-15,17 17 16,-17 1 0,-18-19-1,0 1 1,-53 17 0,17-35 15,19 0-16,34-18 17,72-52-17,-19 17 1</inkml:trace>
  <inkml:trace contextRef="#ctx0" brushRef="#br2" timeOffset="196379.62">25118 3757 0,'53'-53'31,"-53"36"-16,-53 87-15,88-140 32,-53 70-32,1 17 15,-1 18 1,36 18 0,17-17 15,-17-19-31,-1 19 15,1-36 1,-18 17 0,-18 1-1,-17 17 1,0-17 0,17-18-1</inkml:trace>
  <inkml:trace contextRef="#ctx0" brushRef="#br2" timeOffset="197228.25">26282 3563 0,'0'0'0,"18"0"16,-18-18-16,0 1 16,-36 17-1,1 17 1,-36 36 0,19 88-1,34-52 1,18-36-1,35-1 1,36-16 0,-1-36-1,18-18 1,-17-35 0,-53 18-1,-18 0 16,0 17-31,-18 18 32,-17 18-17,-1 35 1,19 17 0,17-52-1,0-1-15,17 19 16,19-1-1,-19-35 1,19 0 0,-36-53-1,0 0 1,-18 0 0,0 18-1,1 35 16,17-18-15,17 1 0,72 17-1,-19 0 1,1 0 0,-18 17-1,-53 19 1,17 16-1,-17-16 1,0-1 0,0-17-1</inkml:trace>
  <inkml:trace contextRef="#ctx0" brushRef="#br2" timeOffset="197395.99">26776 3581 0,'17'0'0,"-17"17"31,0 1-31,0 17 16</inkml:trace>
  <inkml:trace contextRef="#ctx0" brushRef="#br2" timeOffset="198061.38">26882 3881 0,'17'0'16,"-17"-18"-1,0 0 1,18 18 0,0 0-1,-1 0 1,1 0-1,-1 0 1,-17 18 0,0 0-1,0 17 1,0-18 15,0 1-15,0 0 15,18-18-15,0 0-1,17 0 1,18 0 0,-18 0-1,-17 0 1,0 0-1,-1 0 1,-17 17 0,0 1-1,0 17 1,0-17 0,0 0-16,18-18 15,17 0 16,-17 0-15</inkml:trace>
  <inkml:trace contextRef="#ctx0" brushRef="#br2" timeOffset="199034.37">23971 4304 0,'0'0'16,"-35"0"-16,35 18 15,-18-18-15,1 0 0,-1 17 16,18 1 31,35-18-31,1 0-1,-19 0-15,512 0 31,-17 0-15,-389 0-16,389 0 16,-124 17-1,194 36 1,-194-35 0,-17 0-1,-142-1 1,-141-17-1,36 0 1,-54 0 0,-52 0-1,-1 0 1,1 0 0</inkml:trace>
  <inkml:trace contextRef="#ctx0" brushRef="#br2" timeOffset="200327.07">28116 3986 0,'18'0'32,"0"0"-32,-1 0 15,1 0-15,0 0 0,17 0 0,0 0 16,-17 0-16,17 0 0,18 0 15,-35 0-15,35 0 0,-36 0 0,36 0 0,141 0 32,-35-17-1,-89-36 0,-34-18 16,-1 1-31,-17 52-16,-1-105 0</inkml:trace>
  <inkml:trace contextRef="#ctx0" brushRef="#br2" timeOffset="200631.62">29104 3404 0,'18'-123'31,"-18"105"-15,-18 159-1,36-229 1,-71 300 0,35-18-1,1-106-15,17 53 16,-18 71 0,18-89-1,0-35 1,0-52-16,0 17 31,0 0-15,0-36-1,0 1 1</inkml:trace>
  <inkml:trace contextRef="#ctx0" brushRef="#br2" timeOffset="201026.15">29157 3316 0,'0'0'0,"0"-18"0,0-17 31,18 0-15,35 17-1,17 1 1,36-1 0,-35 18-1,-36 0 1,0 0 0,-17 0-1</inkml:trace>
  <inkml:trace contextRef="#ctx0" brushRef="#br2" timeOffset="201542.77">29916 2946 0,'0'-18'15,"0"53"17,0-17-17,0 0-15,17-1 0,-17 1 0,0 17 16,0-17-16,0 17 0,0 0 16,0 124-1,0-71 16</inkml:trace>
  <inkml:trace contextRef="#ctx0" brushRef="#br2" timeOffset="201925.83">30145 3069 0,'0'0'0,"0"-17"15,-18 17 17,18 17-17,-17 18 1,17-17-16,-18 53 16,18 17-1,0 0 1,0-70-16,0 35 15,-18-53-15</inkml:trace>
  <inkml:trace contextRef="#ctx0" brushRef="#br2" timeOffset="203059.08">30057 4304 0,'0'18'47,"0"-1"-31,0 1-16,0-1 15,0 1 1,0 0-16,0-1 16,0 19 15,17-36 47,1 0-62,35 0-1,-18 0 1,18 0-1,-18 0 1,36 0 0,-36 0-16,18-18 15,18 18 1,-54 0 0,19 0-1,-19 0 16</inkml:trace>
  <inkml:trace contextRef="#ctx0" brushRef="#br2" timeOffset="203325.44">30321 4445 0,'-17'0'31,"17"18"-31,0-1 16,0 1-16,0 52 15,0-34-15,0 17 16,-18 35-1,0-53 17,18-17-32</inkml:trace>
  <inkml:trace contextRef="#ctx0" brushRef="#br2" timeOffset="204674.14">31186 3634 0,'-18'0'0,"0"-18"32,1 18-17,-1 0 1,0 0-16,1 0 16,17 18-16,-18-1 0,18 54 31,18 17 0,70-17 0,0-89 1,-53-35-17,1 0 1,-36 35-16,17-70 15,-17 53 1,-17-18 0,-1 35 15,0 18-15,-17 0-1,17 0 1,-17 0-1,35 18-15</inkml:trace>
  <inkml:trace contextRef="#ctx0" brushRef="#br2" timeOffset="204950.08">31450 3757 0,'18'-18'15,"-1"18"1,1 0 15,0 0-15</inkml:trace>
  <inkml:trace contextRef="#ctx0" brushRef="#br2" timeOffset="205374.2">31891 3651 0,'0'0'0,"0"-17"16,0 34 46,0 1-62,0 0 0,0 17 16,53 53 0,-18-35-1,1-18 1,-36-17-1,0-1 1,-53 1 0,0 0 15,17-18-15</inkml:trace>
  <inkml:trace contextRef="#ctx0" brushRef="#br2" timeOffset="205574.83">31979 3581 0,'0'0'0,"18"0"0,-18-18 15,53 0 1,17 18-1,-52 0-15,53 0 16,-54 0 0</inkml:trace>
  <inkml:trace contextRef="#ctx0" brushRef="#br2" timeOffset="206424.08">31327 4339 0,'0'0'0,"0"-17"0,-18 17 0,0 0 0,1 0 16,34 0 15,1 0-31,17 0 0,1 0 16,-19 0-16,89 0 0,0 0 15,-71 0-15,53 0 0,-35 0 0,0 0 0,194 0 32,-70 17 15,-160-17-16,-34 35-16</inkml:trace>
  <inkml:trace contextRef="#ctx0" brushRef="#br2" timeOffset="206744.33">31450 4445 0,'0'18'15,"18"-18"17,70 17-17,212 1 1,-124-18-1,18 0 1,-106 0 0,-17 0-1</inkml:trace>
  <inkml:trace contextRef="#ctx0" brushRef="#br2" timeOffset="210055.16">31062 3122 0,'-18'0'15,"1"0"1,17 18 46,17-18-62,1 0 0,0 17 16,264 19 0,177-1 15,-107 0 0,-122 0 0,-213-35-31,107 18 16,-54-18 15,18 18-15,-35-18-1,-17 0 17,-36 17-1,0 1-31,0 0 16,0 17-1,0 53 1,-18 0-1,0 18 1,1 141 0,-1-71-1,0-17 1,18-141-16,-17 88 16,-1-36 15,1 18-16,17-70 1,0 0 0,0-1-1,-18-17 1,0 0 0,-52 0-1,-283 0 1,-70 0-1,211 0 1</inkml:trace>
  <inkml:trace contextRef="#ctx0" brushRef="#br2" timeOffset="-212596.2">29880 3210 0,'18'0'15,"17"0"1,-17 0-16,17 0 0,-17 0 15,17 0-15,-17 0 16,-1 0-16,1 0 0,0 0 16,-1 0-16,1 0 31</inkml:trace>
  <inkml:trace contextRef="#ctx0" brushRef="#br2" timeOffset="-211946.03">30198 2752 0,'-18'-18'31,"18"0"-31,0-17 16,0 17-16,0 1 0,0-1 0,0 1 15,124-248 1,140 53 31,-211 195-47,88-19 31,-88 36 0,-35 0-31,-18 36 31,0-19-31</inkml:trace>
  <inkml:trace contextRef="#ctx0" brushRef="#br2" timeOffset="-210164.06">29475 5750 0,'-18'0'0,"0"-17"16,1 17-16,-1 0 0,18-18 0,-18 18 16,1 0-16,-1 0 15,0 0-15,1 0 0,17 18 16,-18-18-16,18 17 0,-17 1 0,-1 0 15,18-1-15,-18 54 16,1 70 31,17 18-16,0-36 0,0-70-15,0-18 0,0 1-1,0-19 1,0 1 0,-18-1-1,18 1 32,18-18-16,-1 0-31,1 0 16,52 0 0,19 0-1,-36 0 1,-18 0-1,-18 0 1,1 0 0</inkml:trace>
  <inkml:trace contextRef="#ctx0" brushRef="#br2" timeOffset="-204483.75">29669 6174 0,'-18'0'15,"18"-18"17,-18 18-1,1 0-16,-1 0 1,18 18 0,-35 35-1,35-36 1,0 18 15,35-17-15,36-18-1,-18 0 1,-36 0 0,36-35-1,-35-18 1,-18 18 0,0-18-1,0 17 1,-36 1-1,1 35 1,0 0 0,17 0-16,-17 0 15,-18 35 1,53-17 15,0 0-31</inkml:trace>
  <inkml:trace contextRef="#ctx0" brushRef="#br2" timeOffset="-204269.02">30057 6227 0,'0'0'0,"17"0"0,1 0 31</inkml:trace>
  <inkml:trace contextRef="#ctx0" brushRef="#br2" timeOffset="-203850.84">30233 6121 0,'0'-18'31,"18"18"-15,-1 0 15,1 18-31,35-1 16,17 19 15,-34-1-16,-1-17 1,-17-1-16,-1 1 16,-34 17 15,-54-17-15,18-1-1,36-17 1</inkml:trace>
  <inkml:trace contextRef="#ctx0" brushRef="#br2" timeOffset="-203634.04">30357 6032 0,'0'0'0,"0"-17"0,105-18 31,-52 17-15,-17 18-16,34 0 15,36 18 1,-88-18-16</inkml:trace>
  <inkml:trace contextRef="#ctx0" brushRef="#br2" timeOffset="-203350.54">30850 6421 0,'0'17'15,"0"1"-15,0-1 16,0 19 0,0 17-1,0-18 1</inkml:trace>
  <inkml:trace contextRef="#ctx0" brushRef="#br2" timeOffset="-202835.11">31238 6103 0,'-17'0'15,"-36"0"1,35 0-16,1 18 15,-1 52 1,18-34 0,18-1-1,17 0 1,18-35 0,-18 0 15,0-35-16,-17-36 1,0 18 0,-18 36-16,0-36 15,0 17 1,-36 36 0,19 0-1,-19 18 1,36 0-1</inkml:trace>
  <inkml:trace contextRef="#ctx0" brushRef="#br2" timeOffset="-202620.12">31538 6209 0,'0'-18'31</inkml:trace>
  <inkml:trace contextRef="#ctx0" brushRef="#br2" timeOffset="-202248.56">31732 6050 0,'18'0'32,"0"0"-17,-18 18 1,17-1-16,1 19 16,17 17-1,0-18 1,-35 18-1,0-36 17,-17-17-17,-1 0 1,1 0-16</inkml:trace>
  <inkml:trace contextRef="#ctx0" brushRef="#br2" timeOffset="-202034.9">31785 6032 0,'0'0'0,"0"-17"16,18 17-1,0 0 1,-1 0-16,36 0 16</inkml:trace>
  <inkml:trace contextRef="#ctx0" brushRef="#br2" timeOffset="-201351.84">31997 5697 0,'0'0'0,"0"-17"15,18 17 1,34 0 0,-34 0-16,88 0 15,-18 0 1,18 17 0,-53 1-1,-18-18 1,-35 18 15,18-18-15,-1 0-1,-17 35 1,0 53 0,0-17-1,0 17 1,18 18-1,0-36 1,-18-17 0,17-18-1,-17 1 1,0-19 0,0 1 30,-17-18-30,-71 18 0,17-1-1,-35-17 1,71 0-16,-53 36 16,35-19-1,35-17-15</inkml:trace>
  <inkml:trace contextRef="#ctx0" brushRef="#br2" timeOffset="-198653.2">23989 5838 0,'-18'0'0,"1"0"32,17-17-17,-18 17 1,0 0 0,18-18-1,-35 18 16,-18 0 1,35 0-17,1 0 1,-1 0 0,1 0 15,-1 0-16,0 0 48,1 18-47,17-1-1,0 36 1,-18 0-1,18 0 1,0-35-16,0 17 16,0 0-1,0 1 1,0-19 0,0 1-1,0 0 1,0-1 15,-18 1-15,18 0-1,0-1 1,0 1 0,0-1 15,0 1-16,0 0 17,0-1 15,0 1-32,0 0 79,0-1-47,0 1 0,-17-18 15,17 18-62,0-1 31,0 1 63,17-18 47,1 0-126,0 0-15,-1 0 0,54 0 16,17 0 15,-35 0-31</inkml:trace>
  <inkml:trace contextRef="#ctx0" brushRef="#br2" timeOffset="-197005.07">26741 5803 0,'0'0'0,"17"0"62,1 0-62,-1 0 0,1 0 16,0 0-16,17 0 0,-17 0 16,-1 0-16,107 0 15,-54 0 16,-52 0-15,0 0 15,-18 18 1,0-1-1,0 19-16,0 34 1,0-17 0,0-35-16,0 52 15,-18 36 1,18-35 0,-18 17-1,18-35 1,0 0-1,0-36 1,0 19 15,0-19-15,-17-17 31,-1 0-47,0 0 15,-52 0 1,-54 0 0,36 0-1,71 0-15,-72 0 16,54 0 0</inkml:trace>
  <inkml:trace contextRef="#ctx0" brushRef="#br2" timeOffset="-194838.86">24165 6103 0,'0'-18'16,"0"1"-1,0-1 32,-17 18 31,17 18-62,-18-18-16,18 17 0,-18-17 16,1 36-1,17-19 1,0 19-1,0-19 1,35 19 0,0-19 15,-17-17-15,17 0-1,18 0 1,-18 0-1,1-35 1,-36 17-16,35-17 16,-35 17-1,0-17 1,0 17 0,0 1-1,0-19 1,-18 19-1,1 17 1,-19-18 0,1 18 15,17 0-15,1 0-1,17 18 1</inkml:trace>
  <inkml:trace contextRef="#ctx0" brushRef="#br2" timeOffset="-194515.94">24659 6174 0,'0'-18'62,"18"18"-31</inkml:trace>
  <inkml:trace contextRef="#ctx0" brushRef="#br2" timeOffset="-194022.69">24977 5944 0,'-18'0'16,"0"0"-1,1 18-15,-1-18 0,0 53 16,-17 0 0,18-36-16,17 54 15,0 0 1,0-36-1,0-18-15,0 1 16,35 0 0,-18-18 15,1 0-15,-18-36 15,0 19-16,0-1 1,-18 18 0,1 0-16,-1 0 15</inkml:trace>
  <inkml:trace contextRef="#ctx0" brushRef="#br2" timeOffset="-193656.84">25171 6085 0,'17'0'15,"1"0"17,0 0-32,17 18 15,-17 17 1,-1 1 0,-17-19-16,18-17 15,-18 53 1,-35-18-1,-36-17 1,36-18 0</inkml:trace>
  <inkml:trace contextRef="#ctx0" brushRef="#br2" timeOffset="-193438.96">25135 6068 0,'0'0'0,"0"-18"0,0 0 16,53 1 0,18-1-1,-18 18 1,53 0-1</inkml:trace>
  <inkml:trace contextRef="#ctx0" brushRef="#br2" timeOffset="-193056.35">25471 6403 0,'0'18'31,"0"-1"-31,-18 1 16,18-1-16,0 1 0,-18 0 0,18-1 15,0 1-15,-17 53 31,17-54-31</inkml:trace>
  <inkml:trace contextRef="#ctx0" brushRef="#br2" timeOffset="-192522.11">25753 6068 0,'0'-18'0,"0"36"47,0-1-31,0 1-16,-18 0 15,18 52 1,0-34 0,0-1-1,18 0 1,-1-35-1,1 0 1,17 0 0,-17-35-1,0-18 17,-1-35-17,-17 35 1,0 35-1,-17 0 1,-36 18 0,0 18-1,17 53 1</inkml:trace>
  <inkml:trace contextRef="#ctx0" brushRef="#br2" timeOffset="-192296.86">25982 6227 0,'18'-18'16</inkml:trace>
  <inkml:trace contextRef="#ctx0" brushRef="#br2" timeOffset="-191707.61">26158 6103 0,'0'0'16,"0"-18"-1,18 1 1,0 17 0,17 0-1,18 0 1,-18 17 0,0 19-1,-17-36 1,-18 17-16,0 1 15,-18 35 1,-17-35 0,18 17-1,17-18 32,0 36-31,35-17-1,-18-19 1,1-17-16,-18 18 16,0 0-1,0-1 1,-18 1 15,-34-1-15</inkml:trace>
  <inkml:trace contextRef="#ctx0" brushRef="#br2" timeOffset="-191340.7">26617 6227 0,'18'0'15,"-1"0"1,-17 17-1,36 18 1,-19 18 0,1-17-1,0-1 1,-18-17 15,-18-1-15,-17-17-16</inkml:trace>
  <inkml:trace contextRef="#ctx0" brushRef="#br2" timeOffset="-191140.9">26529 6103 0,'18'0'0,"-36"0"0,53-18 15,-17 18-15,17-17 0,36 17 16,17 0 0,-53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2T12:56:09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7250 5874 0,'0'0'0,"0"-18"47,0 36 140,0-1-155,0 1-1,17 0 0,-17-1-15,0 1-1,0 0 1,18 52 0,-18-17-1,0 18 1,17-1-1,-17-35-15,0 54 16,0 52 0,0-53-1,0 88 1,0-17 0,0-35-1,0-1 1,0 0-1,0 19 1,0 16 15,0 19-15,0-54 0,0 1-1,18-18 1,0-1-1,-18 1 1,17 18 0,1-19-1,-18-16 1,0-1 0,0 35-1,18-52 1,-18 17-1,0 0 1,0 0 15,0 36-15,17-53 0,-17 52-1,0-17 1,18-36-1,-18 36 1,0-71 0,0 71-1,0-53 1,0-17 0,0 34-1,0-17 1,0-18-1,0 18 1,0 0 15,0 18-15,0-36 0,0 35-1,0-34 1,0 34-1,0-17 1,0 0 0,0-18-1,0 1 1,0-19 0,0 19-1,0-1 1,0-17-1,0 17 1,0 0 15,0-17-15,0 35 0,18-18-1,-18-17 1,17-1-1,-17 18 1,18 1 0,-18-19-1,0 19 1,0-19 0</inkml:trace>
  <inkml:trace contextRef="#ctx0" brushRef="#br0" timeOffset="2890.09">7426 11254 0,'-18'0'15,"18"17"-15,0 1 94,18-18-78,0 0-1,35 0 1,-18 0-16,124 0 31,52 0 0,371 0 1,-352 0-1,-1 0-15,-123 0-1,123 0 1,-35 0-1,-53 0 1,53 0 0,-88 0-1,70-18 1,-105 18 0,105 0-1,-70 0 1,18 0-1,17 0 1,-53 0 0,53 0-1,-35 0 17,-18 0-17,0 0 1,18 0-1,18 0 1,-54-17 0,1 17-1,52 0 1,-35 0 0,36 0-1,-54 0 1,1 0-1,17 0 1,0 0 0,-35 0-1,35 0 17,-17 17-17,0-17 1,17 18-1,-35-18 1,35 18 0,-18-1-1,1-17 1,-18 0 0,17 18-1,-17-18 1,-17 0-1,17 17 1,-18-17 0,0 0-1,-17 0 17,17 0-17,0 0 1,1 0-1,-1 0 1,18 0 0,17 0-1,-34 0 1,52 0 0,-53 0-1,0 0 1,18 0-1,-17 0 1,17 0 0,-18-17-1,0 17 17,18 0-17,-35 0 1,17-18-1,-17 18 1,-1 0 0,1 0-1,-1 0 17,1 0-1,-18-17-16,-18-1 110,-17-17-125</inkml:trace>
  <inkml:trace contextRef="#ctx0" brushRef="#br0" timeOffset="13442.55">5380 6809 0,'0'-18'31,"0"0"-15,0 1 30,0 34 33,0 1-64,0 0-15,0-1 16,0 1-16,0 17 15,0 36 1,0-54 0,0 19-1,0-19 17,17-17-32,-17 18 15,18-18 1,17 0-1,1-18 1,-19-17 15,1 17-31,0-35 16,-1 36 0,-17-18-1,0 17 1,0 0-1,18 18 1,-18 18 62,0 0-62,0-1-16,0 18 15,0-17-15,0 70 16,0-17 15,0 17-15,0-35 0,0-18-16,0 18 15,0 18 1,0-1-1,-18-34 1,18 16 0,0-34-1,-17 35 1,-1-18 0,18 1-1,-35-1 1,17-18-1,18 1 1,-35-18 15,35 18-15,-53-18 0,18 0-1,-1-18 1,1-17-1,35 0 1,0-1 0,0-34-1,35-1 1,18 18 0,18-17-1,-36 17 1,36-18-1,-54 54 17,-17-1-17</inkml:trace>
  <inkml:trace contextRef="#ctx0" brushRef="#br0" timeOffset="17440.75">5609 7937 0,'-17'0'0,"-1"0"31,0 0-31,1 0 0,-1 18 15,0-18-15,18 18 0,-17-18 0,17 17 16,-18 1-16,0-18 0,18 18 16,-17-1-16,-1-17 0,18 18 0,-35 53 31,35-19 0,106-16 0,17-36 1,-105 0-17</inkml:trace>
  <inkml:trace contextRef="#ctx0" brushRef="#br0" timeOffset="18173.39">5697 8079 0,'-17'0'16,"-1"0"-1,0 0-15,-34 53 16,52-18-1,-18-18 1,18 19 0,18-36 31,17 0-32,0-36 1,-35 1-1,18 18 1,-1 17 0,-17 17 15,18 1-15,-18-1-16,18 19 15,-1-36 1,1 0-1,17 0 1,0-18 0,1-52-1,-19-19 1,19 1-16,-36 0 31,0 53-15,0 70 15,-18 18-15,0 35-1,18-17 1,0-1 0,0-52-16,0 17 15,18-17 1,35-18-1,0-18 1,-18 0 0</inkml:trace>
  <inkml:trace contextRef="#ctx0" brushRef="#br0" timeOffset="18339.56">5962 7973 0,'18'0'31,"-1"-18"-31,1 18 0,17-18 16,53 18 0</inkml:trace>
  <inkml:trace contextRef="#ctx0" brushRef="#br0" timeOffset="22321.82">10795 12330 0,'0'-18'16,"0"0"-1,18 18 1,-18-17-16,17 17 16,1 0-16,0 0 15,-1 0-15,1 0 16,35 17-1,-53 1-15,17 88 32,-70 17-1,-17-35 16,35-52-32,17-19 1,-17-17 0,17 18-1,0-18 17,18-18 14,18 1-46,17-19 16,36-34 0,-36 17-1,-17 53-15,35-53 16,-36 18 0,1 35-1,0-18 16,-18 0-15,0 1 15,-18 17 63,0 17-94,18 1 16,0 0-16,-17-1 0,17 36 15,0 0 1,0 18 0,53-1-1,-18-52 16,-17-18-31,70 0 16,0 0 0,-17-18-1,-71-17-15</inkml:trace>
  <inkml:trace contextRef="#ctx0" brushRef="#br0" timeOffset="30049.93">8749 10089 0,'-18'0'16,"1"0"15,17-17-15,0-1-1,0 1 17,17 17-1,19 0-15,-36 17 46,0 1-62,-18-1 16,0-17-16,-17 0 31,17 0-15,1 0-1,17-17 1,0-1-1,17 18 1,19-17 0,-19-1-1,19 18 1,-19 0 0,-17 18-1,0-1 1,0 1-1,0-1 1,-17-17 0,-1 0-1,0 0 1,18-35 15,0 0-15,18 17-1,0 18 1,-18-17-16,35 17 16,-35 17 15,-18-17 0,1 0-31,-19 0 16,19 0-1,17-17 1,0-1 0</inkml:trace>
  <inkml:trace contextRef="#ctx0" brushRef="#br0" timeOffset="31010.58">9948 9860 0,'0'0'0,"0"-18"15,0 1 1,0-1-16,0 1 47,18 17-47,0 0 15,17 0 17,-35 35 15,-53 0-16,35-35-16,-17 0 1,17 0 0,18-18 15,0 1-15</inkml:trace>
  <inkml:trace contextRef="#ctx0" brushRef="#br0" timeOffset="31699.79">11606 9913 0,'0'-18'0,"-17"18"0,17-17 0,0-1 16,-18 18-1,18-18-15,0 1 16,18 17 15,-1 0-15,-17 17 15,18-17-31,-18 18 16,0 0-1,0-1 1,-35-17 0,17 0-1,-17 0 1,35-17 15,0-1-15,0 0-1,-18 1 1</inkml:trace>
  <inkml:trace contextRef="#ctx0" brushRef="#br0" timeOffset="32465.01">9613 9137 0,'0'0'0,"0"-18"16,0 1-16,0-1 15,0 0-15,18 18 16,-18-17-16,17 17 15,1 0-15,0 0 32,-18 17-17,0 54 32,-18-53-47,-17-18 31,0 0-15,35-36 15,0 19-15</inkml:trace>
  <inkml:trace contextRef="#ctx0" brushRef="#br0" timeOffset="33032.04">8872 8590 0,'0'-18'0,"0"1"15,0-1 1,18 1 0,-18-1-1,35 0 16,-35 36 1,-17 17-17,-1-35-15,-17 18 16,-1-18 0,19 0-1,-1 0 1,18-18-1,0 1 1</inkml:trace>
  <inkml:trace contextRef="#ctx0" brushRef="#br0" timeOffset="33498.22">9560 8043 0,'0'0'0,"0"-35"0,0 17 0,0-17 15,0 17 1,0 1 15,36 17-15,-19 0-1,1 0 1,-18 17 0,0 1-1,-35 0 1,17-18-16,-17 17 16,17-17-1</inkml:trace>
  <inkml:trace contextRef="#ctx0" brushRef="#br0" timeOffset="34035.29">10830 7338 0,'0'0'0,"0"-18"0,0 0 15,0 1-15,0-18 16,0 17 15,18 18 0,0 0-15,-1 0 0,-17 18-1,0-1 1,0 1 0,-17-18-1,-1 0 1</inkml:trace>
  <inkml:trace contextRef="#ctx0" brushRef="#br0" timeOffset="34541.83">11024 8326 0,'-35'0'31,"17"0"-31,18-18 16,0 0 15,0 36 31,0 0-46,-17-18 31,-1 0-32,18-18 1,0 0 0</inkml:trace>
  <inkml:trace contextRef="#ctx0" brushRef="#br0" timeOffset="35014.62">11642 8308 0,'-18'-18'15,"18"1"32,18 17-15,-1 0-32,1 0 15,35 0 1,-36 35-1,-17-17 1,0-1 0,-17-17-1,-36 0 1,18 0 0,17-17-1,18-1 1,18 0-1</inkml:trace>
  <inkml:trace contextRef="#ctx0" brushRef="#br0" timeOffset="35481.03">12241 9207 0,'-17'0'16,"17"-17"46,17 17-46,1 0-16,0 0 16,-1 0-1,1 35 1,-18-17-1,0-1 1,-35 1 0,-1-18-1,-17-18 1,53-17 0,0-53-1</inkml:trace>
  <inkml:trace contextRef="#ctx0" brushRef="#br0" timeOffset="35896.39">12735 8026 0,'18'0'0,"-36"0"0,36-18 0,-18 0 16,18 1-1,-1 17 1,1 0-1,35 17 1,-53 1-16,17 0 16,1-1-1,-18 19 1,-18-36 15,-52 0-15,-18-36-1</inkml:trace>
  <inkml:trace contextRef="#ctx0" brushRef="#br0" timeOffset="36549.79">9543 7250 0,'0'0'0,"0"-18"0,17-17 15,1 17-15,52-17 31,19 17 1,-107 18 30,0 0-46,-17 0-1,35 18 1</inkml:trace>
  <inkml:trace contextRef="#ctx0" brushRef="#br0" timeOffset="37045.37">10213 8114 0,'0'-18'63,"18"18"-32,-1 0-31,1 0 16,-1 0-16,1 0 15,-18 18 1,0 0 0,-18-18 15,1 0-16</inkml:trace>
  <inkml:trace contextRef="#ctx0" brushRef="#br0" timeOffset="37479.24">11448 7567 0,'0'-18'0,"0"36"0,0-53 0,0 17 16,17 18-1,1-17 1,17 17 0,-17 0-16,17 35 31,-35 0-16,0-17 1,0-1 0,-35-17-1,-18 0 1,35 0 0,18-17-16</inkml:trace>
  <inkml:trace contextRef="#ctx0" brushRef="#br0" timeOffset="38345.71">10830 6473 0,'-17'0'31,"17"-17"-31,0-1 0,0 1 16,0-1-1,0 0-15,0 1 16,17 17 15,1 0-15,17 17 15,-35 19-15,-17-36 15,-19 0-16,1 0 1,17-18 0,18 0-1,18 18 17,0 0-32</inkml:trace>
  <inkml:trace contextRef="#ctx0" brushRef="#br0" timeOffset="38891.01">12277 6650 0,'-18'0'0,"36"0"0,-36-18 0,18 1 16,0-1 15,18 18 16,-1 0-31,1 0-1,-36 0 32,1 0-31,-1 0-16,0 0 16,18-18-16,-17 18 15</inkml:trace>
  <inkml:trace contextRef="#ctx0" brushRef="#br0" timeOffset="40143.72">13123 7250 0,'0'0'0,"0"-18"16,0 0 15,0 1-15,18 17-1,0 0 1,-1 0-16,1 0 0,35 0 31,-36 17 0,-87 1 1,-18-18-1,105 0 16,1 18-47</inkml:trace>
  <inkml:trace contextRef="#ctx0" brushRef="#br0" timeOffset="45774.87">5521 6914 0,'0'0'0,"0"71"0,0-36 0,-35 18 0,17-35 0,-176 229 31,159-212-31,-71 106 31,71-70 1,282-107 15,-124 1-32,-52 0 1,-36 35-1,-106 53 17,-35 35-17,36-35 1,35 0 0,17-36-1,18 1 1,53-18-1,194-18 1,-141-17 0,-71 18 15,0 17-15,-105 70-1,-71 18 1,-1 0-1,107-70-15,0 17 16,0 1 0,17-1-1,265-53 17,-106-35-17,-88 36 1,-18-1-1,-52 18 1,-124 53 0,52 0-1,19 0 17,52-35-17,36-18 1,-1 0-1,19-18-15</inkml:trace>
  <inkml:trace contextRef="#ctx0" brushRef="#br0" timeOffset="51071.03">11465 12806 0,'18'0'0,"-18"-18"16,18 18-16,-1 0 31,-17 53 0,0 88 1,0-70-17,0-54-15</inkml:trace>
  <inkml:trace contextRef="#ctx0" brushRef="#br0" timeOffset="52420.24">5803 9472 0,'0'-18'15,"35"-34"1,-17 34-16,17 18 15,-17 0-15,0 0 0,-1 0 16,1 0-16,0 0 16,-1 0-16,-17 18 0,0-1 15,0 1-15,0-1 0,0 72 32,-70 34-1,52-105-31,0-18 31,18-36 0,89-69-15,-37 34 0,1 36-1,-17-18 16,-36 71 16,-36 52-31,36-17 0,-17 35-1,17-17 1,70-18-1,-52-36-15,53 1 16,-19 0 0</inkml:trace>
  <inkml:trace contextRef="#ctx0" brushRef="#br0" timeOffset="52786.88">6438 9807 0,'0'-17'15,"0"-1"-15,18 18 16,35-18 0,0 18-1,-18 18 1,-35 17-1,-88 71 1,-53 0 0,88-71-1,17 0 1,36-17 0,53 0-1,318-1 16,-336 1-31,89 0 16,-89-1-16</inkml:trace>
  <inkml:trace contextRef="#ctx0" brushRef="#br0" timeOffset="65313.5">4357 4269 0,'0'0'0,"0"-18"0,0 0 31,-18 1-31,18-1 16,-17 18 78,17 18-94,0-1 0,0 36 15,-18 35 32,18-70-47,0 17 31,35-17-15,0-18 0,18-18-1,-17-17 1,-1-18 0,-17 18-1,-1 17 16,-17 36 16,0 17-47,0 53 16,0-70-16,0 70 16,-17 53 15,-1-53-16,0-17 1,1-36 0,-1 1-1,0-36 1,1 0 0,-1 0-1,0 0 1,-17 0-1</inkml:trace>
  <inkml:trace contextRef="#ctx0" brushRef="#br0" timeOffset="65713.17">4745 4745 0,'0'0'0,"0"-18"32,-18 18-17,1 0 1,-19 18-16,1 35 16,17 0 15,18-18-16,0 0 1,71-17 0,-1-18-1,-52 0-15,17 0 16,36-18 0</inkml:trace>
  <inkml:trace contextRef="#ctx0" brushRef="#br0" timeOffset="66395.97">4992 4798 0,'-18'0'16,"1"0"-1,-1 17 1,0-17-16,18 53 15,-35-17 1,35-19 0,0 1-1,18-18 17,17-53-17,0 35 1,-17 1-1,-18-1 1,17 18 15,-17 18-15,18-18-16,-18 17 0,35-17 31,18 0 0,-17 0-15,-19 0-16,18-70 16,-17-1-1,17 1 1,-35 34 0,0 54 15,-17 53-16,-1-1 1,18 1 0,0-54-16,0 1 15,0 17 1,0-17 0,35-18 15,1 0-16,-1 0-15</inkml:trace>
  <inkml:trace contextRef="#ctx0" brushRef="#br0" timeOffset="66595.97">5292 4745 0,'0'-18'0,"0"36"0,0-53 0,35 17 16,53-17-1,0 17 1,-52 0 0</inkml:trace>
  <inkml:trace contextRef="#ctx0" brushRef="#br0" timeOffset="67612.46">4251 3563 0,'-35'0'0,"70"0"0,-123 0 0,35 0 0,-35 18 16,35 17-16,17-17 0,-16 17 0,-1 0 16,0 0-16,17 18 0,-16-35 0,-90 264 31,107-194-31,-35 512 31,105-18 0,88-282 1,1-176-1,-18-72-16,123 37 1,0-54 0,36-17-1,-36-18 1,-17 0 0,17 0-1,-70-18 1,0-53-1,52-52 1,-87-1 0,34-123-1,-34-35 1,-71 88 0,-18-70 15,-35 87-16,-17-17 1,-54 35 0,-35 1-1,-70-1 1,17 36 0,-88 52-1,-70 0 1,-213 18-1,107 89 1,88 17 0,123 35-1,71 35 1,123-70 0,18-17-1</inkml:trace>
  <inkml:trace contextRef="#ctx0" brushRef="#br1" timeOffset="86775.46">10724 9313 0,'0'-17'16,"-17"17"-16,17-18 31,0 0-15,0 1-1,0 34 48,0 1-63,0 0 15,0-1-15,-18 1 16,-35 0 0,36-18-1,-1 0 1,0 0-1,18-36 1,18-17 15,70 18-15,-35 17 0,-18 18-1,-35 18 16,0 17-15,-35-17 0,0 0-1,0-18 1,17 0 0,18-18 15,0 0-31,0-17 15,18 0 1,-1 35 15,-17 17 16,0 1-47,-17-18 16,17 18-1,-36-18 1,19 0 0</inkml:trace>
  <inkml:trace contextRef="#ctx0" brushRef="#br1" timeOffset="87894.59">12629 8608 0,'0'0'0,"-17"0"31,17-18-31,0 0 16,0 1 15,17 17 0,1 0-31,0 0 16,-1 0 15,-17 17-15,-17 1 15,-1-18-15,0 0-1,1 0 1,17-18 15,17 18 16,-34 0 16,-1 0-48,1 0-15,17-17 31</inkml:trace>
  <inkml:trace contextRef="#ctx0" brushRef="#br1" timeOffset="89040.51">12224 7426 0,'-18'0'0,"18"-18"0,0 1 16,0-1 15,18 0-16,-1 18-15,1 0 16,17 0 0,1 0 15,-36 53 0,-18-35-15,0-18 15,1 0-15,17-18 31,17 18 15,-34 0 16,-1 0-62,0 0-16,18-17 15,-17 17-15</inkml:trace>
  <inkml:trace contextRef="#ctx0" brushRef="#br1" timeOffset="90382.89">10089 7479 0,'-17'0'15,"17"-18"-15,0 1 16,0-1 0,0 0-16,0 1 15,17 17-15,1 0 0,0-18 16,-18 0-16,17 18 0,1 0 0,0 0 15,-1 0 1,1 18 31,-36 70-16,-35-52 0,36-36-15,-1 0 0,0-18-1,18 0 1,0 1 0,18-1-1,0 18 1,-1 0-1,1 0 1,-36 0 15,18 18-15,-35-18 0,17 0-1,1 0-15,-1 0 16</inkml:trace>
  <inkml:trace contextRef="#ctx0" brushRef="#br1" timeOffset="91381.38">8590 7691 0,'0'0'0,"0"-18"47,0 0-31,0 1-1,35 17 1,1 0 15,-19 0-31,1 17 32,-36 36-1,1-53-16,-36 0 1,35 0 0,-17-35-1,35 17 17,0 1-17</inkml:trace>
  <inkml:trace contextRef="#ctx0" brushRef="#br1" timeOffset="92531.44">8996 9260 0,'0'-17'0,"0"-1"31,0 0-31,0 1 32,17 17-17,1 0 1,0 0 0,-18 17 15,0 1-16,-18 0 1,-17-18 0,17 0-1,-17 0 1,35-18 0,0 0-1,0 1 1,0-1-1</inkml:trace>
  <inkml:trace contextRef="#ctx0" brushRef="#br1" timeOffset="93929.54">11906 7073 0,'0'-17'16,"0"-1"-1,0 0 17,18 18-17,0 0 1,-1 0-1,1 0 1,-1 0 0,-34 0 31,-1 0-32,1 0 1,-1 0-1</inkml:trace>
  <inkml:trace contextRef="#ctx0" brushRef="#br1" timeOffset="94863.81">12718 7444 0,'0'-18'0,"0"0"16,0 1 15,17 17 32,1 0-48,-18 17 1,0 1-1,-18-18 17,1 0-17,-1 0 1,18-18 0,0 1-1</inkml:trace>
  <inkml:trace contextRef="#ctx0" brushRef="#br1" timeOffset="95501.55">12876 6685 0,'0'0'0,"0"-18"16,0 1 0,0-1-1,0 1 1,0-1-1,18 18 1,0 0 0,17 0-1,-17 18 1,-18-1 0,0 1 15,0-1-16,-36-17 1,19 0 0,-19-17-1,36-1 1,0 36 31</inkml:trace>
  <inkml:trace contextRef="#ctx0" brushRef="#br1" timeOffset="96279.52">13370 7796 0,'0'0'0,"0"-17"0,18-1 16,-18 0 15,0 1-15,18 17-16,-1 0 15,1 0 1,-1 0-16,72 53 47,-72-18-16,-52-35-15,-18 0-1,35 0-15,-17-35 16,18 17 0,17 0-1,0 1 1</inkml:trace>
  <inkml:trace contextRef="#ctx0" brushRef="#br2" timeOffset="122134.78">10583 7867 0,'0'0'0,"-17"0"31,34 0 16,1 0-31,17 0-16,36 0 15,176-18 17,-141 1 15,-71 17-16,-18 0-16,1 0 17,-18-18-1,-18 18 16,1 0-47,-18 18 15,-18 35 1,0-1 0,17-16-1,19-19 1,-18 36 0,17-17-1,0-1 1,1-17 15,17-36 47,0 0-78,0 1 0,0-1 0,0-53 16,0 1-1,0 35-15,0-18 16,0-18 0,0 36-1,0 17 17,0 1-17,0-1 16,0 0 32,17 36 62,-17 0-109,0-1-16,0 18 15,18 18 1,17-17-1,0 34 1,-17-35 0,0 1-1,-1-19 1,-17 1 0,18 0-1,0 17 1,-1-35-1,-17 35 1,0-17 15,18-18-15,-18 18-16,0-1 31,0 1-15,0-1-1,18-17 17,-18 18-17,0 0 17,0-36 77,-18 18-109,18-18 31,-18 18-31,18-17 16,-17 17-1,-19-35 1,19 17 0,-36-17-1,18 17 1,35 0 0,-36 18-1,19-17 1,-1 17-1,0-18 1,1 0 0,-1 18-1,0 0 1,-17-17 15,18 17-15,-1-18-1,0 18 1,-17-18 0,17 18 15,1 0-15,17-17 46,-18 17-62</inkml:trace>
  <inkml:trace contextRef="#ctx0" brushRef="#br2" timeOffset="136874.19">16140 4445 0,'0'0'0,"0"-18"32,0 1-17,0-1 16,17 36 32,-17-1-63,0 1 16,0 17-1,0-17-15,0 52 16,0 1-1,0-18 1,0 0 0,0-36-1,0 1 1,0 17 0,0-17-1</inkml:trace>
  <inkml:trace contextRef="#ctx0" brushRef="#br2" timeOffset="137506.54">16404 4498 0,'18'0'15,"-36"0"32,1 0-47,17 18 0,-18-1 16,0-17-16,-70 88 31,-18-17 0,71-53 1,35-1-1,18-17 16,17 0-47,35 18 15,-17-1 1,36 1 0,-54 0-1,-18-18-15,19 17 16,-36 1 15,17-18-15,1 0-16</inkml:trace>
  <inkml:trace contextRef="#ctx0" brushRef="#br2" timeOffset="137872.81">16757 4604 0,'0'-18'16,"0"0"15,18 18 16,-1 0-47,1 0 15,-1 0 1,1 0-16,0 0 16,-1 0-1</inkml:trace>
  <inkml:trace contextRef="#ctx0" brushRef="#br2" timeOffset="138206.2">16739 4745 0,'18'0'78,"0"0"-78,-1 0 0,18 0 15,18 0 1,-35 0 0,0 0-1</inkml:trace>
  <inkml:trace contextRef="#ctx0" brushRef="#br2" timeOffset="140121.32">17357 4463 0,'0'-18'31,"-18"18"31,18 18-46,-18-18 0,18 17-16,0 1 15,0 17 16,106 18 1,-35-18-17,-18 1 1,-36-19 0,-17 1 15,0 0-16,-17 17 1,-36-18 0,35-17-16,-17 36 15,-53-19 1,52-17 0,36 18-1</inkml:trace>
  <inkml:trace contextRef="#ctx0" brushRef="#br2" timeOffset="140454.59">17462 4427 0,'0'0'0,"-17"-17"16,17-1 0,17 18-1,36-35 1,-17 17-1,-19 18-15,36-17 16,-17 17 0,-19 0-1</inkml:trace>
  <inkml:trace contextRef="#ctx0" brushRef="#br2" timeOffset="141637.29">16034 5168 0,'-18'0'31,"0"0"-31,36-17 94,0 17-94,-1 0 0,89-18 15,388-35 17,-123 35-1,-283 18-31,53-17 16,0 17-1,-53 0 16,-17 0-15,-36 0 0,0 0-1,-17 0 17,0 0-17</inkml:trace>
  <inkml:trace contextRef="#ctx0" brushRef="#br2" timeOffset="149621.2">10795 8096 0,'0'-17'31,"18"17"-16,-18-18 1,0 0 15,17 18 1,-17-17 14,0 34 95,0 1-125,-17-18-16,17 18 0,-18-18 31,0 17-15,18 1-1,0 0 16,-17-18-15,17 17 31</inkml:trace>
  <inkml:trace contextRef="#ctx0" brushRef="#br2" timeOffset="155412.9">10389 8114 0,'0'18'15,"18"-18"63,0 0-62,-1 0-16,1-18 0,52 18 16,1-18 30,-53 18-30</inkml:trace>
  <inkml:trace contextRef="#ctx0" brushRef="#br2" timeOffset="156162.69">9842 8855 0,'-17'0'31,"34"0"0,1 0-31,17 0 0,18-36 16,-17 19-16,-1-18 0,0 17 0,18-17 15,176-142 1,1 18 15,-160 107 1,-34 34 14,-19 18-30</inkml:trace>
  <inkml:trace contextRef="#ctx0" brushRef="#br2" timeOffset="156729.79">10830 8431 0,'0'0'0,"0"18"31,0 0-31,-70 123 31,-18 70 32,88-193-63,-36 35 31</inkml:trace>
  <inkml:trace contextRef="#ctx0" brushRef="#br2" timeOffset="157461.79">11077 8555 0,'0'17'47,"0"1"-47,0 88 31,71 211 1,-18-228-17,-36 52 1,36-53 0,-35-35-1,0-35-15,-1 34 16,18-16 15,-35-19-15,18 1-1,0 0 1</inkml:trace>
  <inkml:trace contextRef="#ctx0" brushRef="#br2" timeOffset="158211.57">11271 8625 0,'18'18'31,"-18"0"-31,18-18 15,-18 17-15,35 1 0,-18 0 0,-17-1 0,18 1 16,0 0-16,-1-1 0,36 36 16,-53-35-16,18-1 15,0-17-15,70 71 16,-35-18-16,105 17 47,-34 1-16,-54-18 0,-52-53-15,0 0-16</inkml:trace>
  <inkml:trace contextRef="#ctx0" brushRef="#br2" timeOffset="159826.69">11906 8378 0,'0'0'0,"-17"0"0,34 0 78,1 0-63,0 0-15,17 0 0,53 0 32,71 18-1,-142-18-31,54 18 31,-18-1 0,-36-17-15,19 0 0,-19 0-1,1 0 1</inkml:trace>
  <inkml:trace contextRef="#ctx0" brushRef="#br2" timeOffset="161213.42">11324 8043 0,'18'0'125,"-1"0"-125,19 0 16,-19 0-16,72 0 31,69 0 1,-17-17-1,-123 17-31,141-36 31,-89 36-15,1-17-1,-1 17 1,1-18 0,-36 18-1,18-18 1,-35 18-1,-1 0 1</inkml:trace>
  <inkml:trace contextRef="#ctx0" brushRef="#br2" timeOffset="162262.88">11254 7937 0,'17'0'0,"1"0"15,0 0-15,-1 0 0,1 0 0,-1 0 16,1-17-16,0 17 0,17-18 0,-17 18 15,-1 0-15,89-35 0,-88 17 0,17 1 16,18-1-16,-18 0 0,-17-17 0,17 17 16,0 18-16,1-17 0,87-54 31,18 1 0,-123 70-31,52-53 31,-34 35 16,-1 18-31,-35-17 0,18 17 15</inkml:trace>
  <inkml:trace contextRef="#ctx0" brushRef="#br2" timeOffset="163441.78">11377 7355 0,'18'-17'63,"-1"-1"-48,1 0-15,-18 1 16,18-18-16,-1 35 0,89-177 31,0 36 0,-88 123-31,52-70 32,1 35-1,-18 36-15,-53-1-1,17 0 1,1 18-1,-18-17 1</inkml:trace>
  <inkml:trace contextRef="#ctx0" brushRef="#br2" timeOffset="165142.67">10954 6632 0,'0'-17'16,"0"34"62,0 18-78,0 1 15,17-1-15,19 159 32,-36 0-1,0-106 0,0-70-31</inkml:trace>
  <inkml:trace contextRef="#ctx0" brushRef="#br2" timeOffset="165821.35">10636 7373 0,'0'0'0,"0"18"15,18-1-15,-18 1 16,0 0 0,0-1-16,0 1 15,0 0-15,0-1 16</inkml:trace>
  <inkml:trace contextRef="#ctx0" brushRef="#br2" timeOffset="166906.81">9613 7426 0,'18'0'62,"-1"18"-46,36-1-1,-35-17-15,141 71 32,0-36-1,-36 36 0,-105-54-15,-1-17-1,1 18 1</inkml:trace>
  <inkml:trace contextRef="#ctx0" brushRef="#br2" timeOffset="167257">10301 7532 0,'18'0'16,"17"0"-1,18 35 1,-35-35-16,-18 18 0</inkml:trace>
  <inkml:trace contextRef="#ctx0" brushRef="#br2" timeOffset="167789.16">9596 8096 0,'70'-17'16,"-52"17"-16,35-36 0,0 19 0,-1 17 16,-34-18-16,35 0 0,0 18 0,-18-17 15,1 17-15,-1-18 0,-18 18 0,1-18 16,0 18-16,-1 0 0,1-17 15,0 17-15,-1 0 0,19 0 16</inkml:trace>
  <inkml:trace contextRef="#ctx0" brushRef="#br2" timeOffset="168406.15">9137 8484 0,'35'0'47,"0"-17"-47,71-19 16,-53 19-16,-17 17 0,-1-18 15,18 0-15,0 18 0,0-17 0,211-71 32,-87 35-1,-160 53-16</inkml:trace>
  <inkml:trace contextRef="#ctx0" brushRef="#br2" timeOffset="169107.25">9137 8978 0,'0'-17'16,"18"17"0,-1-18-16,1 0 0,-1 18 15,1-17-15,35-19 0,-18 19 16,-17-1-16,17-17 0,1 35 0,16-18 16,-34-17-16,17 17 0,18-17 0,-17 17 0,-1-17 15,194-88 16,-88 52 1,-70 36-1,-54 35-31</inkml:trace>
  <inkml:trace contextRef="#ctx0" brushRef="#br2" timeOffset="169771.37">8925 9895 0,'0'18'32,"18"-18"-32,17 0 15,18-35-15,-35 17 0,35 0 16,-18 1-16,18-1 0,-36-17 0,36 0 15,-17-1-15,17 1 0,0 17 0,299-317 32,-105 124-1,-159 158 0,-70 35 0</inkml:trace>
  <inkml:trace contextRef="#ctx0" brushRef="#br2" timeOffset="183613.28">16510 6562 0,'0'-18'32,"0"36"15,0-1-32,-18-17-15,1 53 31,17-18 1,88-17-1,-53-18-31,71 0 31,-88 18-15,-18 17-1,-18 18 1,-53 0 0,19-18-1,-1 0 1</inkml:trace>
  <inkml:trace contextRef="#ctx0" brushRef="#br2" timeOffset="183846.51">16528 6562 0,'0'0'0,"0"-18"0,0 0 16,17 1-1,54-19 1,158-34 0,-158 52-1,35 18 1,-89 0 0</inkml:trace>
  <inkml:trace contextRef="#ctx0" brushRef="#br2" timeOffset="184213.19">17692 6491 0,'-18'0'15,"1"0"-15,-19 35 16,-17 54 0,36-37 15,17 1-16,0-17 1,70-19 0,-52-17-16,70 0 15,0 0 1,-17-70-16</inkml:trace>
  <inkml:trace contextRef="#ctx0" brushRef="#br2" timeOffset="184446.51">18009 6315 0,'0'-18'15,"-17"18"17,17 18-17,-18 35 1,18-18-16,0 53 15,0 0 1,0 0 0,35-17-1</inkml:trace>
  <inkml:trace contextRef="#ctx0" brushRef="#br2" timeOffset="185663.01">18186 6632 0,'0'18'47,"0"-1"-47,0 1 16,0 0-16,17-1 15,-17 1-15,18 17 16,17-17 0,-17-18-1,0 0 1,-18-18 15,-18 1-15,-17-19-1,17 19 1,0 17 0,18-18 15,0 0-31,53 1 16,88-36 15,-52 0-16,-37 18 1,-16 35 0,-19 0 15,1 35-15,-18 18-1,0-35-15,53 52 16,-18 1-1,0-36 1,-35-17 0,0-1-1,-17-17 1,-36 0 0,18-17-1,17-1 16,18-17 1,53-1-17,-53 19-15,88-36 16,-17 0 0,-18 35-1,-36-17 1,1 35-1,-18 18 32,0-1-47,0 36 16,0 18 0,0-36-1,18-17 16,17-18-15,18-18 0,-18-35-1,18 0 1,-35 36 0,17 17-1,0 0 1,0 17-1,-35 36 1,0-35 0,0-1-1,-17-17 17,17-17-1,0-1-31,88-88 31,-53 89-31,0-54 0</inkml:trace>
  <inkml:trace contextRef="#ctx0" brushRef="#br2" timeOffset="185878.49">19438 6421 0,'35'-53'16,"-17"53"-16,-71 53 0,124-142 16,-54 89-1,-17 71 16,0 17-15,0-53-16,0 54 16,0-1-1,0 0 1,0-35 0</inkml:trace>
  <inkml:trace contextRef="#ctx0" brushRef="#br2" timeOffset="186029.23">19403 6615 0,'0'0'0,"0"-18"0,0 0 15,17 18 1,19 0-16,34-17 15,-17 17 1</inkml:trace>
  <inkml:trace contextRef="#ctx0" brushRef="#br2" timeOffset="186928.84">20232 6544 0,'0'18'31,"0"-1"-15,0 1-16,0 35 15,0 0 1,0-18 0,17-35 15,1 0-31,17-18 16,18-35-1,-17 18 16,-1 0-15,-18 35 0,-17 18-1,18-1 1,-18 1 0,0-1-16,18 19 15,-1-1 1,19-35-1,17 0 1,-18 0 0,0-53-1,-17 0 1,-18 18 0,-36 35 15,1 53 0,18 0-15,17 17-1,35-17 1,0-35 0,36-18-1,-1 0 1,-17-35-1,0-36 1,-18 0 0,-17 54-1,0-1 1,-18 36 15,0-1-15,0 1-16,0 35 31,0-35-15,0-1-1</inkml:trace>
  <inkml:trace contextRef="#ctx0" brushRef="#br2" timeOffset="187073.56">21078 6456 0,'0'0'0</inkml:trace>
  <inkml:trace contextRef="#ctx0" brushRef="#br2" timeOffset="188011.25">21237 6703 0,'0'-18'16,"-17"18"-16,-1 0 15,0 0-15,1 0 16,-1 53 0,0 53-1,18-18 1,0 18 0,0-36-1,18-17 1,-18-17-1,0-19 17,-18-17-1,1-17-31,-1-1 16,18-53-1,18-87 1,105-19-1,36-34 1,-36 34 0,-17 36-1,-70 88 1,-36 36-16,0-1 16,17-17-1,-17 52 32,0 19-31,-17 34-1,-1-35-15,0 54 16,18 16 0,-17 19-1,-1-89 1,18-17-1,0-1 1,0-34 15,0-1-15,18 1 0,17 17-1,0 0 1,18 0 15,-18 17-15,-17 18-1,-18-17 1,-18-18 0,18 18-1,-17-18-15,-1 0 31</inkml:trace>
  <inkml:trace contextRef="#ctx0" brushRef="#br2" timeOffset="189344.04">21907 6526 0,'0'-17'31,"0"34"1,0 1-32,-17 35 15,-1 0 1,18 0 0,0-18-1,18-17 1,-1-18-1,19 0 1,-1-53 0,-35 17-1,0 19 1,0-18 0,0 17 15,18 18 16,-18-18-32,17 18-15,54 0 16,-36-17 0,0-1-1,-17 18 1,17 0-1,18 18 17,-53 17-17,18 18 1,0-36 0,-18 1-1,17-18 1,18 0-1,1-35 17,-1-18-17,-17 35 1,-1 18 0,1 0-1,0 0 1,-18 18-1,17 17 1,-17-17-16,0-1 16,18 1-1,-18 0 1,35-18 0,-17 0-1,17-36 1,18-34 15,-35 35-15,35-1-1,-53 1 1,17 35 0,1 18-1,-1 35 1,1 0-1,0-1 1,17-34 0,18 0-1,0-18 1,0-36 0,-18-34-1,-17 17 1,-18 18 15,0 17-15,-53 18-1,0 18 1,35 17 0,1 0-1,34 18 1,36 0-1,-18-35 1,-35-1 0,0 1-1,-105 17 1,34-17 0</inkml:trace>
  <inkml:trace contextRef="#ctx0" brushRef="#br2" timeOffset="190593.87">17692 7285 0,'-18'0'16,"1"0"-16,-1 0 0,0 0 0,1 0 16,-1 0-1,0 0 1,36 0 15,0 0-31,17 0 0,353-35 31,406-36 1,-688 71-32,387-18 31,-316 1 0,-124 17-15,-36 0-1,-34 0 17</inkml:trace>
  <inkml:trace contextRef="#ctx0" brushRef="#br2" timeOffset="191139.26">18168 7338 0,'0'0'0,"-35"0"0,17 0 16,-17 0-16,0 0 16,17 17-1,0-17 1,-17 0-1,17 0 1,18 18 15,18-18 16,0 0-47,140 0 16,160-18-1,52 18 1,54 0 0,-72 0-1,-193-17 1,-53 17 0,-53 0-1,-53-18 16</inkml:trace>
  <inkml:trace contextRef="#ctx0" brushRef="#br2" timeOffset="197057.18">18662 7796 0,'0'-17'15,"0"34"32,0 1-47,0 0 0,0 17 0,0-17 16,0-1-16,0 18 0,0-17 0,0 17 15,0-17-15,0 158 16,0 36 31,0-106-16</inkml:trace>
  <inkml:trace contextRef="#ctx0" brushRef="#br2" timeOffset="197688.72">18768 7867 0,'0'-18'15,"0"1"1,0-1-1,17 18 17,-17 18 46,0-1-78,0 1 0,0 17 15,0 71 1,0-18 0,0 36-1,0-36 1,0 18 0,-17-18-1,-1-35 1,18 17-1,-18-34 1,-17-1 0,35-17-1</inkml:trace>
  <inkml:trace contextRef="#ctx0" brushRef="#br2" timeOffset="198055.7">18274 8449 0,'0'0'0,"18"0"31,-1 0-15,18 0-16,36 18 0,17 35 31,18 35-15,-71-35-1,18-18 1,-18-17 0,-17-1-1</inkml:trace>
  <inkml:trace contextRef="#ctx0" brushRef="#br2" timeOffset="198338.92">18979 8467 0,'36'-18'15,"-36"0"-15,17 18 0,1 0 16,-36 18 46,-17 35-46,17-18-16,-70 36 16,53-1-1,-18 1 1,35-18 0</inkml:trace>
  <inkml:trace contextRef="#ctx0" brushRef="#br2" timeOffset="199471.91">17445 9507 0,'0'18'47,"0"0"-47,0-1 0,0 1 0,0 0 16,0-1-16,0 1 0,0 17 0,0-17 15,0 17-15,0-17 16,0-1-16,0 1 15,0 17 1,0-52 15,35-54 1,53-70-1,-88 123-16,18 18 1,17 0 0,-35 53-1,53 35 1,-53-35 0,18-17 15,-1-19-16,1-17 1,0 0 0,-1-35-1,1-18 1,0 0 0,-18 35-1,17 18 1,1 0-1,-18 18 1,18 17 0,17 1-1,18-1 1,-18-35 0</inkml:trace>
  <inkml:trace contextRef="#ctx0" brushRef="#br2" timeOffset="199704.09">18115 9613 0,'0'0'0,"0"-17"32,-18 17-17,1 0-15,-18 52 16,-1 1-1,19-53-15,17 53 16,-18-17 0</inkml:trace>
  <inkml:trace contextRef="#ctx0" brushRef="#br2" timeOffset="199905.67">18080 9772 0,'17'-18'15,"-34"36"-15,52-53 16,-17 17 0,-1 18-1,-17 18 17,0-1-32,0 1 15,36 0 1,-19-1-1,36-17 1</inkml:trace>
  <inkml:trace contextRef="#ctx0" brushRef="#br2" timeOffset="200088.5">18380 9772 0,'0'0'0,"0"-35"16,17 35-1,-17 35 16,-17 71-15,17-36 0,0-34-16,-18 87 15,18-17 1,0-36 0</inkml:trace>
  <inkml:trace contextRef="#ctx0" brushRef="#br2" timeOffset="200754.17">18662 9596 0,'-18'0'62,"18"17"-62,0 1 0,-17-18 0,17 17 16,0 1-16,-18-18 0,18 18 0,0-1 15,0 1 1,0 0-16,18-1 16,52-17 15,-35-17-16,-17-1-15,-18-17 16,0-1 0,0 19-1,-18-1 1,-17 18 0,18 35-1,17 1 1</inkml:trace>
  <inkml:trace contextRef="#ctx0" brushRef="#br2" timeOffset="201253.43">18927 9666 0,'17'-18'31,"1"18"-31,-1 0 16,36 0 0,-17 18-1,-19 35 16,1-53-31,0 35 16,-18 1 0,0-19 15,0-34 0,0-54-15,0 36-1,35-1 1,-18 36 0,1 0-1,17 0 1,-35 18-16,18 0 16,-18-1-1,0 1 1</inkml:trace>
  <inkml:trace contextRef="#ctx0" brushRef="#br2" timeOffset="201440.96">19315 9225 0,'0'0'0,"0"-18"0,0 36 47</inkml:trace>
  <inkml:trace contextRef="#ctx0" brushRef="#br2" timeOffset="201786.35">19614 9225 0,'0'0'0,"0"-18"0,18 18 0,-18 18 47,0 17-47,0 89 16,0-18 0,0 0-1,0-54 1,0 1 15</inkml:trace>
  <inkml:trace contextRef="#ctx0" brushRef="#br2" timeOffset="202720.18">19597 9613 0,'0'-17'15,"-18"17"-15,18-18 31,18 18 1,-1 0-32,54-18 15,0 18 17</inkml:trace>
  <inkml:trace contextRef="#ctx0" brushRef="#br2" timeOffset="203386.11">19861 9560 0,'18'0'31,"-18"18"-15,0 0-16,0-1 15,0 1 1,0-1-16,18 1 16,-1-18-16,1 18 15,0-18 1,52-18 15,-35-35-15,1 36-1,-19-1 1,-17 53 15,0 0-15,0 36-1,0 52 1,0-52 0,0-36-16,0 54 15,-17 34 1,-1-88 0,0-17-1,-17-18 1,0 0 15,-36-35-15,54-1-1,-1 19 1,0-1 0,54 18 15,-1-18-31</inkml:trace>
  <inkml:trace contextRef="#ctx0" brushRef="#br2" timeOffset="203753.04">20796 9596 0,'0'-18'31,"-17"18"-15,-1 0-16,0 0 15,-35 53 1,18 0 0,35 17-1,0-17 1,53-18 0,18-17-1,-18-18 1</inkml:trace>
  <inkml:trace contextRef="#ctx0" brushRef="#br2" timeOffset="204018.82">21061 9243 0,'0'0'0,"0"17"47,0 19-47,0-19 15,0 36-15,0 18 16,0-36-16,0 71 16,0-18-1,17-17 1,19-36-1</inkml:trace>
  <inkml:trace contextRef="#ctx0" brushRef="#br2" timeOffset="204842.82">21325 9631 0,'0'-18'15,"0"1"-15,-17 17 32,-1 0-32,0 0 15,-17 52 1,18 1 0,17-17-1,0-1 1,0 0-1,17-35 17,36 0-17,-53-17-15,35-19 16,1-17 0,-1-17-1,-17 35 1,-18 17-1,17 18 1,1 53 15,0 0-15,17-18 0,18-35-1,-18 0 1,53-35-1,-53-1 17,1-16-17,-36-19 1,0 53 0,-18 18-1,-17 0 1,0 36-1,35-1 1,0 18 0,17 0-1,18 0 1,-17-36 0,-18 19-1,-18-36 16,1 17-15,-18-17 0,17 18-1,0-18 1,36-18 0</inkml:trace>
  <inkml:trace contextRef="#ctx0" brushRef="#br2" timeOffset="205185.06">21890 9648 0,'0'0'0,"53"-17"16,0-18 0,-53 17-1,0 0 1,0 36 62,0 0-78,0-1 16,0 18-1,53 1 1,-18-1 0,-35-17-1,0-1 1,0 1-1,-18-18 1,-35 18 0</inkml:trace>
  <inkml:trace contextRef="#ctx0" brushRef="#br2" timeOffset="205701.25">22542 9313 0,'0'0'0,"0"-17"16,0-1-16,0-17 16,36 17-1,-19 0 1,19 18 0,-1 18-1,-35 17 1,0 36-1,0 17 1,-35-35 15,35 35-15,-18-52 0,18-1-1,18-18 1,35 19-1,0-36 1,-36 0 0,1 0-1,-18 17-15</inkml:trace>
  <inkml:trace contextRef="#ctx0" brushRef="#br2" timeOffset="206097.77">22684 9984 0,'-18'0'0,"36"0"63,-18 17-47,17-17-16,1 0 15,-18 18-15,18 0 16,-18-1 15,-18-17 16,18-17-31</inkml:trace>
  <inkml:trace contextRef="#ctx0" brushRef="#br2" timeOffset="213292.57">23618 9666 0,'-17'0'0,"-1"0"15,36 0 32,17 0-47,0 0 0,-17 0 16,423 0-1,-406 0-15,283 0 47,-124 0-16,-141 0 1,-36 0-32,1 0 15,0 0 32</inkml:trace>
  <inkml:trace contextRef="#ctx0" brushRef="#br2" timeOffset="213829.95">24642 9454 0,'-18'-17'16,"18"-1"-1,-18 18 1,18 18 31,18-18-47,0 0 0,70 53 31,35-18 0,-105-35-31,35 35 32,-53 18-1,-36 0-16,-16 18 1,-19-1 0,53-17-1,18-35 1</inkml:trace>
  <inkml:trace contextRef="#ctx0" brushRef="#br2" timeOffset="-213335.66">25806 9384 0,'0'0'0,"17"0"0,-17 18 46,0-1-46,0 18 0,0-17 16,0 0-16,0 17 0,0 0 16,0-17-16,0 0 0,0-1 0,-17 1 15,17 70 1,-18-35 15,0-71 32</inkml:trace>
  <inkml:trace contextRef="#ctx0" brushRef="#br2" timeOffset="-212835.1">25735 9560 0,'0'-53'16,"0"106"-16,0-159 15,0 71 1,0 18-1,35 17 1,18 0 0,0 0-1,-35 0-15,35 35 16,-53 0 0,0 18 15,-35-18-31,-1 1 31,1-19-15,35 18-1,0-17 1,18 17 0,52 1-1,1-1 1,-18-17-1,-36-1 1,-17 1 0,0-1-1,-70 1 1,17 0 0,-53-18-1,35 0 16,54 0-15</inkml:trace>
  <inkml:trace contextRef="#ctx0" brushRef="#br2" timeOffset="-211435.71">26229 9278 0,'18'-35'32,"-18"52"-1,0 19-31,17-19 0,-17 89 31,18-71-31,-18 177 31,0-88 1,18-89-1,17-53 0,0-35-15,0 0-1,1 0 1,-19 18 0,1 35-1,-18 18 16,0-1-31,0 72 32,18-36-17,-18-18 1,0 0 0,17-35-1,1 0 1,17 0-1,0-18 1,-17 18-16,17-52 16,1 16-1,-19-17 1,1 18 0,0 35-1,-1 0 32,1 0-31,-1 35-1,-17-17-15,36 17 16,-19 18 0,19-18-1,-1-17 1,-17-18-1,52 0 1,-17 0 0,-18-53-1,18 0 1,-53 0 0,18-17-1,-18 52 1,-18 1 15,-17 17-15,0 0-1,-1 88 1,19-35 0,52 0-1,18-1 1,18-16-1,-1-36 1,-17 0 0</inkml:trace>
  <inkml:trace contextRef="#ctx0" brushRef="#br2" timeOffset="-196160.05">20020 11465 0,'0'-17'0,"-18"17"16,18 17 15,0 1-31,0 0 0,0-1 16,0 1-16,0 17 0,0 0 0,0 1 15,0-1-15,-17-17 16,17-1-16,0 1 0,-35 88 31,17-106 1,18-230-1,53 1 0,-53 211-31,53-34 16,-18 16-1,-17 36 1,-1 18 0,-17 35-1,-35 88 1,0-53 15,-1-17-15,19-1-1,17-17 1,35-18 0,36 1-1,17-19 1,0-17-1,-17-17 1,-36-19 0,-17-17-1,-1 18 1,-17 0 0,-17 17-1,-19 18 16,19 36-15,-1 34 0,18-35-1,53 1 1,35-36 0,18 0-1,-18-53 1,-35 0-1,-18 18 1,-35 17 0,-53 53 15,0 0-15,36-17-16,-18 17 15,17 1 1,18-19 31,18-17-47,17 0 15,53 0 1,-53-17 0,-35-1-1,18 18 1,-18 71-1,18 52 1,-18 89 0,0-106-1,0-36 1,0 1 0,-18-71 30,0 0-46,1-36 32,-1-17-17,18 18 1,18-18 0</inkml:trace>
  <inkml:trace contextRef="#ctx0" brushRef="#br2" timeOffset="-195777.35">20955 11800 0,'0'-17'16,"0"-1"-16,18 18 15,-1 0 1,54 18 0,-18 35-1,-36 0 1,-17-18 0,0-17-1,-17-1 1,17-34-1,0-36 1,17-18 0,36-17-1,-17 53 1,-1 35 0</inkml:trace>
  <inkml:trace contextRef="#ctx0" brushRef="#br2" timeOffset="-194528.57">21361 11747 0,'0'18'0,"0"0"15,0-1-15,0 1 16,17 0-1,1-1 1,0 1 0,17-18-1,0-18 1,0-35 0,1-52-1,-36 52 1,0 35-1,-18 0 17,-35 54-17,0 52 1,36-35 0,17-18-1,35 0 1,0-35-1,71-17 1,17-72 0,-87 54-1,-1-18 1,-35 18 0,-18 35 15,-17 0-31,0 53 15,35 0 1,0 0 15,35-18-15,18-17 0,-35-1-1,-1 1 1,-34-18 31,-1 0-47,18-18 47,18 1-32,-1 17-15,54-53 16,-1 0-1,-34 18 1,-19 17 15,-17 36 1,0-1-17,0 18 1,0-17-1,18 35 1,0-35 0,17-1-1,-17-17 1,-18 18 0,0 0 15,0-36 16,0 0-32,70-70 1,-17 35 0,18 36-1,-1-1 1,-52 18-1,-18 18 1,17 17 0,-17 0-1,0-17 1</inkml:trace>
  <inkml:trace contextRef="#ctx0" brushRef="#br2" timeOffset="-194408.44">22542 11465 0,'18'-17'31</inkml:trace>
  <inkml:trace contextRef="#ctx0" brushRef="#br2" timeOffset="-193545.41">22807 11606 0,'-18'0'31,"1"0"-31,-1 18 15,1 0-15,-1-1 0,0 54 32,1-18-17,17-18 1,35-17 0,0-18-1,18 0 1,-18-71-1,-17 1 1,-18 17 0,0 35-1,-35 18 1,17 0 0,0 18-1,18 17 1,36-35-1,17 0 1,17 0 15,1-35-15,-54 35 0,19 0-1,-36 17 16,0 36-15,0-18 0,17-35 15,19 0-15,16-52-1,1-19 1,-35 36-1,-18 52 32,0 1-31,0 70 0,0-35-1,35-18 1,-17-35-16,53 18 15,-19-18 1,-34 0 15</inkml:trace>
  <inkml:trace contextRef="#ctx0" brushRef="#br2" timeOffset="-192530.36">19879 12330 0,'0'0'0,"-18"0"0,1 0 0,-1 0 15,0 0-15,1 0 0,-1 0 16,1 0 0,-1 0-1,0 0-15,36 0 63,0 0-63,299 0 31,36-36-15,70 19-1,177-1 1,-124 0 0,-17 1-1,-106-1 1,-89 0-1,-140 18 1,-107 0-16,107-17 31,-54 17-15,18 0 0,-35-18-1,-17 18 1,-19 0-1,1 0 1,0 0 0,-36 0 15</inkml:trace>
  <inkml:trace contextRef="#ctx0" brushRef="#br2" timeOffset="-188365.58">22348 12982 0,'0'-17'16,"0"-1"-1,0 36 1,0-1 0,0 18-16,0 1 15,-35 87 1,-35 18 15,52-88 0,18-88 16,0-53-31,18-71-1,17 71 1,0 0 0,-35 35-1,35 35 1,-35 0 0,18 18-1,17 36 1,-17 34-1,35 54 1,-35-18 0,-1-18-1,18-18 1,-35-34 15,0-1-15</inkml:trace>
  <inkml:trace contextRef="#ctx0" brushRef="#br2" timeOffset="-187798.32">22348 13282 0,'18'0'31,"0"0"-31,17-18 0,53 1 16,-35-1 15,-35 18-31,35-17 16,-18-19-1,-17 19 1,-1-1 0,1 18 15,-18 18-15,18 17-16,17 53 31,0-35-16,-35-18 1,18-35 0,-1 0 15,-17-17-15,0-19-1,0-34 1,0 35-1,0 17 1,18 18 0,0 0-1,-1 0-15</inkml:trace>
  <inkml:trace contextRef="#ctx0" brushRef="#br2" timeOffset="-187064.8">23125 13176 0,'0'0'0,"0"-17"0,-18 17 31,-35 0-16,0 17 1,53 1-16,-53 35 16,0 0-1,53-18 1,0 0 0,36-35-1,34 0 1,-17-17-1,-18-36 1,-17 0 0,0 18-1,-18 17 1,0 36 46,0 52-46,0 18 0,0 53-1,0 106 1,0-70 0,0-71-1,0-36 1,-18 18-1,18-52 1,-18-36 0,1 0-1,-36 0 1,0-159 0,18-53 15,52 36-16,124-36 1,-70 106 0,-36 106-16,71-106 15</inkml:trace>
  <inkml:trace contextRef="#ctx0" brushRef="#br2" timeOffset="-185633.48">23724 13247 0,'18'0'47,"0"0"-47,-1 0 0,1 0 15,17 0-15,0 0 0,-17 0 0,123 0 16,-88 0-16,-18 0 0,248-18 31,-231 1-31,143 17 31,-107-18 1,-71 18-1,-52 0 0</inkml:trace>
  <inkml:trace contextRef="#ctx0" brushRef="#br2" timeOffset="-185332.02">24642 13106 0,'0'-18'0,"17"18"47,1 0-47,-1 0 0,36 18 15,-17 35 1,-36 17 0,0-35 15,-36 18-16,1-17 1,35-19 0</inkml:trace>
  <inkml:trace contextRef="#ctx0" brushRef="#br2" timeOffset="-184834.02">25224 12912 0,'0'0'16,"0"-18"-1,17 0 1,19 1 0,87-1-1,-105 18-15,35 0 16,-1-18 0,-34 1-1,-36 17 48,1 0-63,17 35 15,-18 36 1,1 34 0,17-34-1,0 0 16,35-36-15</inkml:trace>
  <inkml:trace contextRef="#ctx0" brushRef="#br2" timeOffset="-184016.16">25700 13106 0,'0'-18'31,"-18"18"-15,1 0-1,-1 0-15,-53 18 16,36 17 0,17 0-1,36-35 16,0 0-15,52 0 0,-34 0-1,-1 0 1,-18 0 0,1 18-1,-18 35 1,0-18-16,18 36 15,-18 34 1,-18 1 0,-17-53-1,0-35 1,-1-18 0,36-53 30,18-123-30,-18 158-16,70-123 16,54-53-1,17 53 1,-106 105 0,18-17-1,-53 18 1,18 18-1,-18-1 1,0 36 31,0 17-47,0 18 16,0 88-1,0-53 16,0-35-15,0-35-16,0 17 16,0-17-1</inkml:trace>
  <inkml:trace contextRef="#ctx0" brushRef="#br2" timeOffset="-183817.14">25982 12929 0,'0'-17'0,"18"17"31,-1 0-15,72 0 0,-54 0-1</inkml:trace>
  <inkml:trace contextRef="#ctx0" brushRef="#br2" timeOffset="-183066.53">26776 13035 0,'-71'35'16,"54"-35"-16,-1 0 15,0 0-15,1 0 16,-1 0-16,18 18 16,18-18-1,-1 0-15,89 0 16,300-18-1,194-52 17,-424 52-1,-123 18 0,-35 0-15</inkml:trace>
  <inkml:trace contextRef="#ctx0" brushRef="#br2" timeOffset="-182718.43">27958 12806 0,'-18'-18'16,"0"18"-16,18-17 0,18 17 31,17 17-16,36 36 1,-18-35 0,-18 52-1,-17-34 1,-18 16 0,0-34-16,-71 35 15,18-18 1,18 1-1,17-19 1</inkml:trace>
  <inkml:trace contextRef="#ctx0" brushRef="#br2" timeOffset="-180470.04">28945 13017 0,'0'-17'0,"0"-1"16,0 36 15,0-1-31,0 1 0,0 0 15,0 17-15,0 0 0,0-17 16,0 17-16,-17 142 31,17-160-31,0 124 32,-18-88-1</inkml:trace>
  <inkml:trace contextRef="#ctx0" brushRef="#br2" timeOffset="-180186.29">28875 13106 0,'0'0'0,"17"-71"15,-17 53-15,18 18 0,35-35 32,18 35-17,-1 0 1,-17 0 0,-35 53-1,-54-18 1,-34 18-1,-1-17 1,18-1 0,36-35-1</inkml:trace>
  <inkml:trace contextRef="#ctx0" brushRef="#br2" timeOffset="-179536.48">29157 13053 0,'0'0'15,"0"-18"-15,18 18 0,-1 0 31,1 0-31,35 0 16,0 18 0,-18 52-1,0-17 1,-17-17 0,-18-19-1,-18-17 16,1 0-31,17-17 47,0-36-31,35 17 0,53-17-1,-17 36 1,-18-1-1,-18 0 1,-17 18 0,-1 0-1,-52 0 1,0 18 0,-1 35-1,36-18 1,18 1-1,88-19 17,-18-17-17,0 0 1,-35 0-16</inkml:trace>
  <inkml:trace contextRef="#ctx0" brushRef="#br2" timeOffset="-179053.38">30057 13053 0,'-71'0'16,"53"0"0,-17 35-16,-18 0 15,18 18 1,35-17-1,0-19 1,35-17 15,18 0-15,18-53 0,-54 18-16,19-71 15,-1-17 1,-17 70-1,-18 0 1,0 18 0,0 52 15,0 1-31,0 35 16,17 53-1,18-18 1,1-53-1,-1 18 1,-17-53 15,-1 0-31</inkml:trace>
  <inkml:trace contextRef="#ctx0" brushRef="#br2" timeOffset="-178470.06">30533 12682 0,'0'-17'16,"0"52"31,0-17-47,-18-18 0,18 53 16,0-1-1,0 1 1,0-35-1,18-18-15,0 0 32,17-18-17,0-17 1,-35 17-16,35-17 16,-35 18-1,0 34 32,0 18-47,0 36 31,0-53-31,0 35 16,106 17 0,-53-35-1,0-17 1,-18-18-1</inkml:trace>
  <inkml:trace contextRef="#ctx0" brushRef="#br2" timeOffset="-177788.48">29192 13652 0,'0'0'0,"-35"-17"0,17 17 0,-17 0 15,18 0-15,17-18 0,-18 18 0,-35 0 31,124 0 1,52 0-32,494-17 31,54-19 0,-548 19-15,-35 17-1,-35 0 1,-35 0 0</inkml:trace>
  <inkml:trace contextRef="#ctx0" brushRef="#br2" timeOffset="-177333.21">29527 13705 0,'0'0'0,"-35"0"0,0 0 16,-18 0-16,0 0 16,18 0 15,17 0-15,18 18-1,35-18 1,142 0-1,87 0 1,72-18 0,-301 18-16,141 0 15,-88 0 1,18 0 0,-53 0-1,-35 0 1</inkml:trace>
  <inkml:trace contextRef="#ctx0" brushRef="#br2" timeOffset="-151002.64">16175 6121 0,'0'-18'63,"17"18"15,-17-18-78,18 18 15,0 0 1,70 0 15,35 0 0,-70 0-15,18 0 0,17-17-1,-35 17 1,-18 0-16,18 0 16,35-18 15,-17 18-16,17 0 1,-17 0 0,17 0-1,0-18 1,-35 18 0,53 0-1,-36-17 1,19 17-1,16-18 1,-34 18 0,17 0-1,36 0 1,-54 0 0,36 0 15,-35-17-16,52 17 1,-35 0 0,53-18-1,-35 18 1,-18-18 0,18 18-1,35 0 1,-52 0-1,69 0 1,-34-17 0,-1 17-1,1 0 1,34 0 0,-52 0 15,35-18-16,-35 18 1,35-18 0,-17 18-1,-1 0 1,-17 0 0,18 0-1,17 0 1,0 0-1,-53 0 1,35 0 0,19 18-1,-54-18 1,53 18 0,-35-18 15,-18 0-16,35 0 1,-17 0 0,-35 0-1,17 0 1,18 0 0,35 0-1,-53 0 1,-17 0-1,52 0 1,-35 0 0,18 0-1,-35 0 1,35 0 0,-54 0 15,19 0-16,0 17 1,-18-17 0,17 0-1,-35 0 1,-17 0 0,17 0-1,18 0 1,-35 0-1,-1 0 1,19 0 0,-19 0-1,19 18 1,-19-18 0,1 18 15,0-1-16,-1-17 1,1 35 0,-18-17-1,0 53 1,0-18 0,0 17-1,0 18 1,0 1-1,0-1 1,0 0 0,0 0-1,0 0 1,0 1 0,0-1 15,0-35-16,0-18 1,0 0 0,-18-17-1,18-1 1,0 19 0,0-19 15,0 1-31,-17-18 15,17 18 17,0-1-17,-18 1 32,0-18-31,1 0-1,-19 0 1,1 0 0,-18 0-1,-35 0 1,35 0 0,-70 0-1,70 0 1,17 0-16,-52 0 15,-53 0 1,35 0 0,-35 0-1,35 0 1,18 0 0,-18-18 15,18 1-16,-18-1 1,18 18 0,35 0-1,-17 0 1,17-18 0,0 18-1,-35-17 1,35 17-1,0 0 1,0-18 0,-18 18-1,1 0 1,17 0 0,-18 0-1,1 0 1,-1-18 15,18 18-15,-17 0-1,17-17 1,0 17 0,0 0-1,0 0 1,-18-18-1,1 18 1,-18 0 0,-1 0-1,19 0 1,17 0 0,0 0-1,-17 0 16,17-17-15,17 17 0,-17 0-1,1 0 1,-1 0 0,-18 0-1,0 0 1,1 17-1,-1 1 1,1-1 0,17-17-1,-35 18 1,35 0 0,-35-1-1,17-17 16,18 18-15,0-18 0,18 18-1,0-18 1,17 0 0,-17 0-1,-1 0 1,19 0-1,-18 17 1,-1-17 0,-34 18-1,-36 0 1,18-1 0,-53-17-1,35 0 1,-18 18 15,-17-18-15,35 17-1,-17-17 1,17 18 0,0-18-1,-17 18 1,70-18-1,0 0 1,0 17 0,18-17-1,-54 0 1,37 18 0,-1-18-1,-53 18 1,53-18 15,-35 0-15,17 0-1,1 0 1,-1 0 0,-17 0-1,35 0 1,-18-18-1,36 18 1,-18 0 0,0 0-1,18-18 1,-36 1 0,19 17-1,-19-18 1,18 18 15,0-18-15,-17 18-1,34-17 1,1 17 0,0 0-1,17 0 1,0 0-1,-17 0 1,0 0 15,17 0 1,1 0-17,-1 0 1,0 0 62,18-18-62,0 1-1,0-1-15,-17-35 16,17-18-1,0 19 1,0 34-16,0-53 16,0 18-1,0 1 1,0-1 0,0 0-1,0-18 1,0 18 15,0 18-15,0 0-1,17-1 1,-17 19 0,0-19-1,0 1 1,0 18-1,0-19 1,18 36 0,-18-35-1,18 17 1,-18 1 0,17-1-1,-17 0 1,0 1 15,18-1-15,0 1 15,-18-1-15,0 0 15,17 18-16,-17-17 1,18 17 0,-18-18-1,17 18 1,-17-18 46,0 1 1,18 17-63,0 0 62,-18-18 32,17 18-78</inkml:trace>
  <inkml:trace contextRef="#ctx0" brushRef="#br2" timeOffset="-143905.49">14058 14499 0,'0'-17'16,"0"-1"-16,-17 18 46,-1 0-46,-35 53 16,35-36-16,1 19 0,-19-1 16,19-17-16,-71 158 15,70-35 32,18-106-47,71 18 31,87-35 1,-105-36-17,0 1 1,-35-1 0</inkml:trace>
  <inkml:trace contextRef="#ctx0" brushRef="#br2" timeOffset="-142923.48">14235 14852 0,'-18'0'16,"0"0"-16,1 35 31,-1-17-31,0 35 15,18-18 1,0 18 0,36-35-1,-1-18 1,0 0 0,-17 0-1,-1 0 1,-17-53-1,-17 35 1,-36-17 0,-18 17-1,54 18-15,-1 0 16,0 0 15,36 0 0,17 0-15,36 0 0,17-35-1,-35 17 1,-35 18 0,-1 0-1,1 0 1,-18 35-1,18 1 1,-1-36 0,-17 17-1,0 1 1,18-18 15,0-18-15,-1-35-1,18 18 1,-17 0 0,0 35-1,-1 0 1,-17 18 0,0-1-1,0 18 1,18-17-1,-18 0 1,18-18-16,-1 0 31,1 0-15,0 0-16,-18-18 31,35-17-15,-35 17-1,17 18 1,1 0 0,-18-17-1</inkml:trace>
  <inkml:trace contextRef="#ctx0" brushRef="#br2" timeOffset="-142607.52">14834 14834 0,'0'0'0,"0"-17"16,18 17 15,-18 17-15,0 1-1,18 70 1,-18 36-1,17-19 1,-17-69-16,0 70 16,0 17-1,-17-35 1,17-53 0,-18-17-1</inkml:trace>
  <inkml:trace contextRef="#ctx0" brushRef="#br2" timeOffset="-141858.47">14940 14852 0,'0'0'0,"0"-18"0,18 1 31,-1 17-15,54-18-1,-36 18 1,-17 0-16,17 18 16,-35 17-1,-17 18 1,-19-18-1,-17 0 1,36-35 0,-1 0-1,36-17 32,35-19-31,17 1-1,-52 35-15,35-35 16,-18 35 15,-35 18-15,18 17 0,-1 35-1,-17-34 1,0-1-1,18-17 1,17-18 0,0-36-1,1 1 1,-1-18 0,-17 53-1,-1-35 1,1 35-1,0 0 17,-18 17-17,0 1-15,35 17 16,18 1 0,-18-36-1,53 0 1,-52-36-1</inkml:trace>
  <inkml:trace contextRef="#ctx0" brushRef="#br2" timeOffset="-141624.36">15857 14693 0,'0'-53'0,"0"106"0,0-123 16,0 87 15,0 1-16,0 17 1,0 71 0,0-18-1,0-17 1,0-36 0,-17 0-1</inkml:trace>
  <inkml:trace contextRef="#ctx0" brushRef="#br2" timeOffset="-140524.93">15804 14940 0,'18'-18'16,"0"1"-1,70-1 1,88-17 0,-105 17-1,-54 18-15,54 0 16,-53-17 0,-36 17 15,-35 0-16,0 53 1,18-18 0,35 18-1,0-18 1,0-17 0,18-18 30,-1 0-30,36-53 0,0 0-1,-35 18 1,-1 17 0,1 18-1,-18 18 16,18 17-15,35 0 0,-1 0-1,1-17 1,36-18 0,16-123 15,-52-36-16,0 53 1,-35 18 0,-18 53-1,0 17 1,0 36 0,-35 70-1,-1 88 1,19-70-1,-19-18 1,36-35 0,0 0-1,18-53 17,0 0-32,35-18 31,17-35-16,-17 18 1,-18 0 0,-17 17-1,0 18 1,-1 0 15,-17 18-31,0 17 16,36 0-1,-19-35-15,18 36 16,18-19 0,-17-17-1,34-17 1,-52-1 0</inkml:trace>
  <inkml:trace contextRef="#ctx0" brushRef="#br2" timeOffset="-139724.5">17286 14922 0,'0'-17'15,"0"-1"1,-18 71 0,36-71-16,-18-34 15,-18 52 1,1 0 0,17 35-1,0-18 1,0 19-1,0-19 1,35-17 0,0 0-1,-17 0-15,17-35 16,-17 0 0,0-18 15,-18 18-16,0 17 1,-18 18 15,18 18 16,18-18-16,-1 0-31,36 0 16,35-18 0,-52 18-1,-1 0 1,-17 0 0,-18 18 15,0-1-16,0 1-15,0 0 16,0 17 0,0-18-1,17-17 17,18 0-17,18-52 1,0-1-1,-35 35 1,0 18 0,-18 18 15,0-1-15,0 1-1,17-18-15,1 18 31,17-18-15</inkml:trace>
  <inkml:trace contextRef="#ctx0" brushRef="#br2" timeOffset="-139486.4">17586 14111 0,'0'0'0,"-18"0"16</inkml:trace>
  <inkml:trace contextRef="#ctx0" brushRef="#br2" timeOffset="-138527.11">16669 14605 0,'0'0'0,"-18"0"16,0 0-16,1 0 15,-1 0 16,36 0 48,-1 0-79,54 0 15,-53 0 1,35-18-1,17 1 1,-17-1 0,-18 18-1,-17 0 17,0 0-17,-36 0 95</inkml:trace>
  <inkml:trace contextRef="#ctx0" brushRef="#br2" timeOffset="-107699.77">4657 13494 0,'0'0'0,"-18"0"16,36 0 93,-1 0-93,19 17-16,-19-17 0,107 18 31,-107-18-31,142 35 31,-88 1 1,-36-19-1,-17-17-15,-18 18 62,0-1-63,-18-17 1,-35 36 0,18-1-1,-36 0 1,54-17-16,-36 17 15,0-17 1,0 35 0,17-18-1,1-35 1,18 18 15,17-1 0</inkml:trace>
  <inkml:trace contextRef="#ctx0" brushRef="#br2" timeOffset="-106428.36">5362 13458 0,'0'-17'31,"18"-1"-16,-1 18-15,1 0 0,0 0 16,-18-17-16,35 17 0,-17 0 0,17-18 16,-17 18-16,17 0 15,-17 0-15,34 18 16,-34 52 15,-71 1 16,53-54-47,-53 36 31,71-18 1,0-35-32,-1 36 15,36-1 1,0-17-1,-53 17 1,0-17 0,0-1-1,-53 19 1,-17-1 0,17-35-1,-18 0 1,36 0 15,17 0-15,0 0-1</inkml:trace>
  <inkml:trace contextRef="#ctx0" brushRef="#br2" timeOffset="-105511.95">6862 13758 0,'0'0'0,"0"-17"0,0-1 16,0 0 0,-18-52-1,0 17 1,1 18 0,17-1-1,0 19 1,17 17-1,19 0 1,-19 0-16,36 53 16,-35 35-1,-1-18 1,-17 19 0,0-36-1,-53-18 1,1-18-1,34-17 17,-17 0-17,35-17 1,17-18 0,19-1-1,-1 19-15,0 17 16,36-18-1,-18 18 1,-18 0 0,-35 35-1,17-17 1,-17 17 0,18-35 30,0 0-30,-1-35-16,1 0 31,17-1-15,-17 1 0,0 35-1,-1 0 1,-17 18-1,53 17 1,-35 0 0,-1-17-16,1 0 15,17-18 1,36 0 0,-53-18-16</inkml:trace>
  <inkml:trace contextRef="#ctx0" brushRef="#br2" timeOffset="-104395.83">7567 13758 0,'0'-53'31,"0"36"-15,0 87-16,-18-140 15,-17 70 1,-18 53 0,36 17-1,-1-34 1,18-19-1,18-17 1,35 0 0,52-106-1,-69 0 1,-19 18 0,1 53-1,-18 0 1,-18 35-1,-17 35 1,17 53 15,18 0-15,18-17 0,17-18-1,18-35 1,18-18-1,-1-18 1,-52-17 0,0 17-16,-1-35 15,-17 18 1,-17 35 15,-1 53-15,0 0-1,1 17 1,17-52 15,0-1-15,17-17 0,54-17-1,-18-36 1,0 0-1,-18-18 1,-35 54 0,0 34-1,0 54 1,-53 211 0,35-105-1,1-36 1,17-35-1,-18-18 1,18-53 15,-18-35-15,18-18 0,0-35-1,0-158 1,0 158-16,18-106 15,17 71 1,18 17 0,0 36-1,18 0 1,17 35 0,-35 0-1,-35 0 1,-1 17-1,-52 19 1,-36-1 15,18-35-15</inkml:trace>
  <inkml:trace contextRef="#ctx0" brushRef="#br2" timeOffset="-99282.2">6403 15575 0,'0'-18'0,"0"1"16,0-1 0,0 1-1,0-1-15,0 53 63,0-17-63,0 17 15,0 18-15,0 141 47,0-176-47,0 88 31,0-71-15,0-18 0</inkml:trace>
  <inkml:trace contextRef="#ctx0" brushRef="#br2" timeOffset="-98675.91">6315 15610 0,'0'0'0,"0"-17"16,0-1-16,0 0 15,17 1 1,1-1-16,53 18 16,-36 0-16,18 0 15,53 18 1,-71 35 15,0 0-15,-17 17-1,-18 1 1,-53 17 0,0-17-1,-18-36 1,18 18 0,-17-18-1,-1 0 1,36-17-1,17-18 1</inkml:trace>
  <inkml:trace contextRef="#ctx0" brushRef="#br2" timeOffset="-98316.45">6844 15822 0,'0'18'47,"0"-1"-31,0 1-16,0 0 15,0 35 1,0 17-1,0-35 1</inkml:trace>
  <inkml:trace contextRef="#ctx0" brushRef="#br2" timeOffset="-98131.62">6844 15699 0,'0'0'15,"0"-18"-15,0 0 16,18 18-16,-1 0 31</inkml:trace>
  <inkml:trace contextRef="#ctx0" brushRef="#br2" timeOffset="-96396.33">7144 15857 0,'0'-17'0,"-18"17"16,0 0 15,1 0-31,-1 0 16,1 0-16,17 17 0,-18-17 16,18 18-16,-18 0 15,18-1 1,18 36 15,88-18 0,-53 1 1,-53-19-17,0 1 1,-18 0-1,-35 17 1,18-35 0,-18 18-1</inkml:trace>
  <inkml:trace contextRef="#ctx0" brushRef="#br2" timeOffset="-96016.62">7426 15540 0,'18'-18'31,"-1"36"-15,-17 35-16,0 35 31,0 35-16,0-105-15,0 106 16,0-36 0,-17-18-1,17-34 1,-18-19 0</inkml:trace>
  <inkml:trace contextRef="#ctx0" brushRef="#br2" timeOffset="-94967.25">7408 16034 0,'0'-18'31,"18"18"-31,0-18 0,-1 18 16,107-17-1,34-1 1,-69 1 0,-19-1-1,-52 0 1,-36 18 15,1 0-31,-54 0 16,18 36-1,0-1 1,18 18 0,35-18-1,0 18 1,35-53 15,0 0 0,-17 0-31,35-53 16,-18 0 0,1 0-1,-19 18 1,1 17 0,-1 18 15,-17 36-16,36 16 1,-36-16 0,17-19-16,1 1 15,35-18 17,-18 0-17,1-35 16,-19 17-31,18-35 16,1 36 0,-36-1-1,17 18 1,1 18 15,-18 17-15,0-18-16,0 36 15,0-17 1,18-19 0,-1-17 15,1-17-15,35-54-1,-18 36 16,0 0-15,-17 35-16,0-18 16,-1 18-1,1 35 1,17-17 0,-17 52-1,-1-34 1,1-19-1,0-17-15</inkml:trace>
  <inkml:trace contextRef="#ctx0" brushRef="#br2" timeOffset="-94417.75">8908 15769 0,'0'0'0,"-18"0"16,18 18-1,-35 17 1,-1 18 0,36-35-16,0 17 15,0-17-15,0 34 16,18 1-1,17-35 1,1-18 0,34 0-1,1-18 1,-18-52 0,0 17-1,-36 0 16,-17 18-15,0 17 0,-17 18 15,-19 53-15,1 0-1,35 0 1,0-18-1,18 0 1,35-35 0,-18 0-1,0-17 1</inkml:trace>
  <inkml:trace contextRef="#ctx0" brushRef="#br2" timeOffset="-93684.5">10089 15699 0,'0'0'16,"0"-18"-16,0 0 0,0 1 16,-17 17 15,-1 17-16,-88 124 17,53-70-17,53 0 1,0-1 0,71-35-1,17-35 1,-35 0-1,18 0 1,-36-35 0,-17 17-16</inkml:trace>
  <inkml:trace contextRef="#ctx0" brushRef="#br2" timeOffset="-93034.94">10283 15875 0,'-17'0'32,"-1"0"-32,1 0 0,-36 0 15,17 53 1,1 0 0,17 0-1,18-18 1,0-17-1,18-18 1,35 0 0,-18-53-1,18 0 1,-35 35 0,-1 1-1,-17 34 32,0 1-31,0 35-1,36-36 1,17 1 0,-18-18-1,18-35 1,53-106-1,-53-89 1,-18 142 0,-17 18-1,-18 87 32,0 18-47,-18 89 16,0-1 15,18-34-15,0-1-1,0-35 1</inkml:trace>
  <inkml:trace contextRef="#ctx0" brushRef="#br2" timeOffset="-92768.09">10848 15822 0,'0'-18'16,"0"36"15,0 0-31,-53 17 16,35 71 15,1-53-15,17-36-1,17 1 1,1-18 0,17 0-1</inkml:trace>
  <inkml:trace contextRef="#ctx0" brushRef="#br2" timeOffset="-92567.42">10918 16016 0,'36'-53'15,"-19"36"-15,-70 87 0,106-158 0,-17 70 16,-36 1 0,0 34 15,0 36-15,0 0-1,0-35 1,0-1-1,0 1 17</inkml:trace>
  <inkml:trace contextRef="#ctx0" brushRef="#br2" timeOffset="-92068.82">11112 16034 0,'36'-53'15,"-72"106"-15,107-141 16,-53 70-1,-1 18-15,-17-18 16,18 18 0,0 0 15,-18 18-15,17 17-1,19 0 1,-19-35-16,18 18 31,18-18-15,36 0-1,-1-123 1,-18-1 0,-34-17-1,-19 53 1,-17 53-1,0 17 1,-53 106 15,18 18-15,17-35 0,18 17-1,36-18 1,17-34-1,17-19 17,-35-17-32</inkml:trace>
  <inkml:trace contextRef="#ctx0" brushRef="#br2" timeOffset="-91877.21">12012 15787 0,'0'0'0,"0"-18"16,-18 18-1,-17 18 1,0 35 0,0 17-1,-1-17 1,36-18 0</inkml:trace>
  <inkml:trace contextRef="#ctx0" brushRef="#br2" timeOffset="-91203.17">11924 15963 0,'0'0'0,"18"0"0,-1-17 0,1-1 15,-1-17 1,1 35 0,0 0 15,-1 35-16,19 0 1,-1 0 0,-17-35-16,34 0 15,1 0 1,18-17 0,52-160-1,-87 36 1,17 35-1,-36 54 17,-17 34-17,0 36 17,-53 87-17,36-16 1,-1-72-16,0 54 15,18 17 1,0-35 0,0-18-1,18-35 32,0 0-47,35-17 16,-18-36-1,-17 53 1,17-36 0,-18 19-1,1-1 1,0 36 0,-18 17-1,0 36 1,0-36-1,0 0 1</inkml:trace>
  <inkml:trace contextRef="#ctx0" brushRef="#br2" timeOffset="-91020.18">12788 15505 0,'0'0'0,"0"-18"0,0 0 15,0 36 17</inkml:trace>
  <inkml:trace contextRef="#ctx0" brushRef="#br2" timeOffset="-90236.41">12876 15663 0,'18'0'31,"-18"18"-31,0 0 16,-18 35 0,18-1-1,-17-34-15,17 17 16,0 1 0,0 17-1,17-53 16,19-18-15,-1-35 0,-17-18-1,-1 36 1,-17 18 0,-17 17-1,-1 0 16,18 17-15,18 1 15,17-18-15,18 0 0,-18 0-1,0 17 1,-17 1-1,-18 17 1,0 1 0,0-19-16,0 19 15,0-1 1,18-35 31,-1 0-47,19-18 15,-36 1 1,35-1 0,-18 0-1,1 18 17,-18 36-17,18-36 1,-18 17-1</inkml:trace>
  <inkml:trace contextRef="#ctx0" brushRef="#br2" timeOffset="-89952.54">12435 15575 0,'-35'-18'31,"70"18"0,-17 0-15,17 0-16,1 0 16</inkml:trace>
  <inkml:trace contextRef="#ctx0" brushRef="#br2" timeOffset="-89003.73">9560 16722 0,'0'-36'0,"18"1"16,0 17-16,-18 1 0,0-1 15,17 18-15,-17-17 0,18-1 16,-18 36 15,-35 70-15,17-53-16,0 53 15,-17 106 17,35-176-32,35 105 31,159-52 0,-123-71 0,-1 0-15,-52-18 0,-18 1-1</inkml:trace>
  <inkml:trace contextRef="#ctx0" brushRef="#br2" timeOffset="-88738.41">9895 17074 0,'0'0'0,"18"0"31,0 0-15,17 0-16,36 36 15,-71-1 1,0 36 15,-18-19-15,-17 1 0,-18-35-1,35 17 1</inkml:trace>
  <inkml:trace contextRef="#ctx0" brushRef="#br2" timeOffset="-87738.81">10689 16898 0,'0'0'0,"0"-18"0,0 1 31,-17 17-15,-1 0-16,-35 0 16,-18 53-1,36-18 1,35-17-16,-18 17 16,18 35-1,18-52 1,53 17-1,-54-35 1,1 0 0,-71 36 31,-35 17-32,35-1 1,18 1-1,35-17 1,0-1 0,0-17-16,35-18 15,35 0 1,19-36 0,-19-17-1,-17-17 1,-18 35-1,-17 17 1,0 18 31,-18 35-31,17 0-1,-17 18 1,0-35-1,18 0 1,0-18 0,-1 0-1,36-36 1,0-17 0,-18 18-1,-17 18 1,0 17-1,-18 17 17,17 1-32,-17 35 31,0-18-15,18-17-1,17-1 1</inkml:trace>
  <inkml:trace contextRef="#ctx0" brushRef="#br2" timeOffset="-87437.14">11307 17233 0,'0'0'15,"0"18"32,-18-1-47,18 1 0,-18 35 16,18 0 15,0-18-15,36 0-1,-1-35 1,35 0-1,19-52 1,-37-19 0,-16 18-1</inkml:trace>
  <inkml:trace contextRef="#ctx0" brushRef="#br2" timeOffset="-86888.16">11730 16880 0,'0'0'0,"17"-17"0,-17-1 16,18 18-1,-71 229 17,36-158-17,-19 52 1,19-52 0,17 17-1,0-35 1,17-53-1,19 0 1,16 0 0,-16-35-1,17 35 17,-36-18-17,1 18 1,-18 18-1,0-1 1,0 36 0,18-35-1,17 0 1,-17-18 0,-1 0-1</inkml:trace>
  <inkml:trace contextRef="#ctx0" brushRef="#br2" timeOffset="-86741.55">12136 17145 0,'0'0'0,"0"-18"16</inkml:trace>
  <inkml:trace contextRef="#ctx0" brushRef="#br2" timeOffset="-85438.63">12382 17251 0,'0'-18'0,"-17"18"31,-1 0-15,1 0-16,-1 18 0,0-1 0,1 1 16,-1-18-16,18 18 0,0-1 0,-18-17 15,1 18-15,17 0 0,0-1 0,-18-17 16,18 18-16,-18 35 31,54-36 0,158-140 1,-18-194-1,-141 228-15,-17 36-1,-18 36-15,0-19 16,-18 36 31,18 18-47,-17 35 15,-18 106 1,35-53 15,-18-1-15,18-52-1,53 18 1,0-53 0,17-18-1,-17-36 1,18-52 0,-18-18-1,-53 71 1,0 0-1,-18 35 17,-17 0-32,-1 70 15,19-34 17,17 52-17,0-53 1,53 0-1,0-35 1,-36 0-16,36 0 16,53-35-1</inkml:trace>
  <inkml:trace contextRef="#ctx0" brushRef="#br2" timeOffset="-84590.03">13264 17198 0,'0'-53'31,"-17"53"-16,-18 0 1,17 0-16,-17 18 16,-1 35-1,1-1 1,35 19 0,0-53-1,0-1 1,35 1-1,18-18 1,0-71 0,-18 18-1,1-17 17,-19 35-17,-17 17-15,0 0 16,0 36 15,0 35-15,0 0-1,0 0 1,0-36-16,0 1 16,18 0-1,0-18 1,-1 0-1,36-71 1,0-17 0,-18 35-1,-17 18 1,0 35 15,-18 35 0,0 18-15,0-35-16,0 34 16,0-34-1,17 17 1,19-35 0,16 0-1,-16 0 1,-19 0-1</inkml:trace>
  <inkml:trace contextRef="#ctx0" brushRef="#br2" timeOffset="-83907.41">11236 17780 0,'-18'0'16,"36"0"-16,-71 18 0,35-18 0,-17 0 16,-106 17 15,70 1 16,89-18 0,317-18-32,-282 1 1,794-19 15,-459 19-15,-88 17-1,-194 0 1,-18 0 0,-53 0-1,-35-18 1,-176 0 0</inkml:trace>
  <inkml:trace contextRef="#ctx0" brushRef="#br2" timeOffset="-83390.38">11060 17903 0,'-36'0'0,"72"0"0,-89 0 0,53 18 16,-53-18-1,35 0-15,-17 0 16,0 0 0,17 0 15,53 0 16,53 0-32,53 0-15,265-18 16,-124-17 15,195 35-15,-301 0-1,-35 0 1,-70 0 0,-54 0-16,1 0 15,0 0 1,-54 0 15</inkml:trace>
  <inkml:trace contextRef="#ctx0" brushRef="#br2" timeOffset="-77461.02">16140 16581 0,'0'0'0,"17"0"16,-17-18 0,0 0-16,18 18 0,-1-17 15,1-1-15,0 18 16,-18-18-16,17 18 0,36 0 31,-35 71 0,-106 193 1,70-264-32,-52 89 31,34-72-15,54-17 30,35-70-46,-18 34 16,18-34 0,-18 35-1,1-1 1,-19 19 0,-17-1-1,18 18 1,-18 35-1,-18 18 1,18 35 0,0-17-1,18-36 1,35 1 0,17-19-1,-17 1 1,0-18 15</inkml:trace>
  <inkml:trace contextRef="#ctx0" brushRef="#br2" timeOffset="-77209.64">16757 17022 0,'0'17'32,"0"1"-17,0 17-15,0 18 16,0-18-1,0 1 17</inkml:trace>
  <inkml:trace contextRef="#ctx0" brushRef="#br2" timeOffset="-76480.29">17180 16933 0,'0'0'0,"18"0"62,0 0-62,-1 0 16,1 0-1</inkml:trace>
  <inkml:trace contextRef="#ctx0" brushRef="#br2" timeOffset="-76278.29">17674 16933 0,'0'0'0,"18"0"16,-1 0-16,1 0 16</inkml:trace>
  <inkml:trace contextRef="#ctx0" brushRef="#br2" timeOffset="-76078.64">18045 16933 0,'17'0'0,"-17"-17"16,18 17-1,-1 0 1</inkml:trace>
  <inkml:trace contextRef="#ctx0" brushRef="#br2" timeOffset="-75894.73">18380 16916 0,'17'0'16,"1"0"-16,0 0 15,-1 0 17</inkml:trace>
  <inkml:trace contextRef="#ctx0" brushRef="#br2" timeOffset="-75062.43">19403 16545 0,'17'0'0,"-34"0"0,34-17 0,1 17 16,0-18-16,-1 18 15,1 0-15,0 0 0,52 18 16,-35 105 15,-87 1 16,34-124-47,-53 70 31,54-70-15,-1 0-1,36 0 1,70-70 0,18-19-1,-36 36 1,-17 1 0,-18 34-1,-35 0 1,-17 18 31,-18 53-32,-1 18 1,19-1 0,17 1-1,17-36 1,-17-17-16,53 17 15,18-17 1,-54-18 0,1 0-16</inkml:trace>
  <inkml:trace contextRef="#ctx0" brushRef="#br2" timeOffset="-74828.33">20073 16810 0,'0'0'0,"18"0"16,-1 0 0,-17 17-1,0 72 1,0-1-1,-17-18 1,-1-70-16</inkml:trace>
  <inkml:trace contextRef="#ctx0" brushRef="#br2" timeOffset="-74429.66">20426 16880 0,'0'0'0,"-18"0"31,18 18-31,-35 17 15,35 18 1,0-17 0,18 16-1,52-34 1,-35-18 0,1 0-1,-19-70 1,-17 17-1,-17 53-15,-36-18 16,-18 18 15,1 0-31</inkml:trace>
  <inkml:trace contextRef="#ctx0" brushRef="#br2" timeOffset="-66199.6">14958 16704 0,'0'-18'31,"0"36"32,0 0-47,0-1-16,0 1 15,0 0-15,0 52 31,0-35-15</inkml:trace>
  <inkml:trace contextRef="#ctx0" brushRef="#br2" timeOffset="-65667.49">14940 16492 0,'0'0'15,"-70"18"1,34 0-1,1 35-15,0 17 16,-1 18 0,36 18-1,0-35 1,0-36-16,36 0 16,17 1 15,35-19-16,-18-17 1,1 0 0,-18-35-1,-18-36 1,0-35 0,-35 1-1,0-1 1,0 35-1,-52 36 1,-19 35 0,-53 106-1,72-18 1</inkml:trace>
  <inkml:trace contextRef="#ctx0" brushRef="#br2" timeOffset="-65033.67">14834 17727 0,'0'-18'16,"0"1"0,0-1-16,18 1 0,0 17 15,-1 0-15,1 0 16,-1 0-1,1 0 1,-18 17 0,-35 71-1,-18-35 1,35-17 0,-17-19-1,35 1 16,18-18-15,35 0 0,35-18-1,-35 1 1,-36-1-16,19 0 16</inkml:trace>
  <inkml:trace contextRef="#ctx0" brushRef="#br2" timeOffset="-64551.64">14834 17427 0,'-35'0'15,"70"0"-15,-105 0 0,17 35 16,0 54 0,0-1-1,35 18 1,18-36 0,36 18-1,52-52 1,35-1-1,-17-35 1,106-71 0,-124-34-1,-17-19 1,-71 36 0,0-18-1,-36 53 16,-34 36-15,-1 17 0,54 0-16,-19 35 15,19-18-15</inkml:trace>
  <inkml:trace contextRef="#ctx0" brushRef="#br1" timeOffset="-60278.78">17639 17321 0,'18'0'0,"-1"0"16,-17-17-1,0-1 1,0 0-16,0 1 0,0-1 16,18 18-16,-18-17 0,0-1 15,0 0 1,0 1-1,0 34 32,0 1-31,0 0-16,0 17 16,0 18-1,0 17 1,0-17-1,0-35 1,0 35 0,0-18-1,0-17-15,0 17 32,0-17-17,0-1 1,0 1-1</inkml:trace>
  <inkml:trace contextRef="#ctx0" brushRef="#br1" timeOffset="-59519.79">17709 17092 0,'0'0'16,"0"-18"-16,-17 18 31,-1 0-15,1 0-16,-1 0 0,18 18 15,-18 0-15,-52 17 16,70-17-16,-36 35 31,19-36 16,70-52 0,0 0-32,0-1 1,-36 1 0,1 17-1,-1 18 1,1 0 15,0 0-15,-1 18-16,19 35 15,-19-18 1,19 18 0,-19-18 15,1-17-15,-18 0-1</inkml:trace>
  <inkml:trace contextRef="#ctx0" brushRef="#br1" timeOffset="-58504.18">17480 17621 0,'0'0'16,"0"-17"-16,18 17 16,-18-18-1,17 18 1,1 0-1,0 0-15,-1 0 16,1 0-16,17 35 16,-17-35-1,35 53 17,-36-35-32,-17-1 31,53-17 0,-35-17-15,0-1-1,-1 1 1,1-1 0,-18 0-1,-18 36 63,18 0-78,-35-1 16,0 18 0,17 1-1,18-19-15</inkml:trace>
  <inkml:trace contextRef="#ctx0" brushRef="#br2" timeOffset="-53923.78">16316 17762 0,'0'-17'16,"0"-1"-1,0 0 1,18 18 0,-1 0-1,1 0 1,0 106 15,-36 18 0,-53-89 1,54-17-17,-1-18 1,18-18 15,18-17-15,-1 17-16,54-52 15,-18 17 1,0 17 0,-36 19-1,1-1 1,-18 0 0,-18 18 15,1 36-16,-1-19-15,-17 36 16,17 0 0,18 0-1,0-18 1,53 1 15,18-19-15,-1-17-1,-17 0 1,-35 0 0,-1 0-1</inkml:trace>
  <inkml:trace contextRef="#ctx0" brushRef="#br2" timeOffset="-53573.16">16792 18097 0,'0'0'0,"0"-17"15,0-1-15,18 18 16,-18 18 31,0-1-31,0 19-16,0 17 15,0 0 1,0-18-1,-18-17 1,18-1 0</inkml:trace>
  <inkml:trace contextRef="#ctx0" brushRef="#br2" timeOffset="-52982.38">17498 18115 0,'0'0'0,"17"0"47,1 0-31,0 0-16,-1 0 15,1 0-15</inkml:trace>
  <inkml:trace contextRef="#ctx0" brushRef="#br2" timeOffset="-52774.74">18097 18097 0,'18'0'16,"0"0"-1,-1 0-15,1 0 16</inkml:trace>
  <inkml:trace contextRef="#ctx0" brushRef="#br2" timeOffset="-52591.51">18433 18097 0,'17'0'0,"-34"0"0,52 0 16,-17 0-1,-1 0 1,1 0-1</inkml:trace>
  <inkml:trace contextRef="#ctx0" brushRef="#br2" timeOffset="-52392.26">18768 18097 0,'17'-17'16,"1"17"-16,0 0 31,-1 0-31</inkml:trace>
  <inkml:trace contextRef="#ctx0" brushRef="#br2" timeOffset="-52220.19">19068 18062 0,'17'0'0,"1"-17"15</inkml:trace>
  <inkml:trace contextRef="#ctx0" brushRef="#br2" timeOffset="-51192.24">20038 17886 0,'0'0'0,"-18"0"15,18-18 1,0 1-16,18 17 16,-1-18-1,1 18-15,0 0 16,-1 0-16,36 0 15,-35 0-15,17 141 32,-105-18-1,-36-70 16,88-53-32,53-17 17,89-54-17,17-35 1,-70 71 0,-36 0-1,-18 17 1,-17 1-1,-17 34 17,-1 1-32,-35 35 15,36 0 1,17 17 0,0-35-1,17-35 1,36 53-1,0-53 1,-18 18 0,-17-18-16</inkml:trace>
  <inkml:trace contextRef="#ctx0" brushRef="#br2" timeOffset="-50959.3">20690 18080 0,'0'0'0,"0"-18"16,0 36 15,0-1-31,0 1 16,0 35-1,0 18 1,0-36 0</inkml:trace>
  <inkml:trace contextRef="#ctx0" brushRef="#br2" timeOffset="-50591.96">21061 18045 0,'0'0'0,"-18"0"32,18 17-32,-35 54 15,17-36 16,18 0-15,0-17 0,36-18-1,34 0 1,-52-35 0,-18 17-16,-18-53 15,-70 19 1,-18 52-1,88 0-15</inkml:trace>
  <inkml:trace contextRef="#ctx0" brushRef="#br2" timeOffset="42959.18">22225 14023 0,'18'0'141,"-1"0"-126,19 0-15,16 0 16,-34 0 0,53 0-1,-1-18 1,-17 1 0,0 17-1,-18-18 1,36 0-1,-36 1 17,71-1-17,-53 18 1,123-18 0,-140 18-1,52 0 1,-35 0-16,0 0 15,17-17 1,-52 17 0,17 0-1,-17 0 1,-1 0 0,1 0 30,0 0 17,-1 0-32</inkml:trace>
  <inkml:trace contextRef="#ctx0" brushRef="#br2" timeOffset="48471.33">28981 13829 0,'17'0'234,"1"0"-203,0 0-15,-1 0 0,1 0-1,0 0-15,34 0 16,1 0 0,-35 0-1,88-18 16,-53 18-31,35-17 32,-53-1-17,0 18 1,-17 0 0,0 0-1,17-18 1,0 18-1,18 0 1,0 0 0,35-17-1,-52 17 17,17 0-17,-36 0 1,54 0-1,-36 0 1,36 0 0,-36 0-1,-18 0 1,1 0 0,17-18-1,-17 18 126,0 0-94</inkml:trace>
  <inkml:trace contextRef="#ctx0" brushRef="#br2" timeOffset="59995.95">26441 2628 0,'0'-17'16,"0"34"62,0 1-78,0-1 16,17 1-16,-17 17 0,0 1 15,18 122 1,-18-122-16,53 387 31,-18-88 0,0-35 16,-17-88-31,0-89 0,-18 18-1,0-35 1,0 35-1,0-35 1,17 35 0,-17-35-1,18 35 1,-18-17 0,0-19-1,0 19 1,0-18-1,0-18 17,0-18-17,0 19 1,0-1 0,0 0-1,0-17 1,0-1-1,0 1 1,0-1 0,0-17-1,0 0 1,0-18 0,0-17-1,0 0-15,0-1 47,18-17 31,-1 0-62,1 0-1,0 0 1,17 0-16,-18 0 0,19 0 16,52-35-1,0 17 1,-53 18-16,159-35 16,-17 17-1,52-34 1,0 34-1,-35 0 1,0 1 15,36-19-15,-36 19 0,-159 17-16,141-36 15,1 19 1,-89-1-1,141 1 1,-88 17 0,106 0-1,36 0 1,-125 17 0,72 18-1,-72-17 1,-69-18-1,52 18 1,0-1 15,-35-17-15,-18 0 0,-53 0-1,18 0 1,-18 0-1,1 0 1,-19 0 0,19 18-1,-1-18 1,-18 0 0,19 18-1,-1-18 1,0 0-1,-17 0 1,17 0 15,-17 17-15,-36-17 15,1 0-15</inkml:trace>
  <inkml:trace contextRef="#ctx0" brushRef="#br2" timeOffset="61428.26">29510 7197 0,'0'-18'31,"0"0"-15,17 18-1,36-35 1,36 35 15,-89 71 0,-18 17 1,-17-53-1,17-17-15,0-1-1,1 1 1,-1-18-1,36 0 48,-1 0-63,-17-18 16,18 1-16,35-19 15,0 1 1,-18 18-1,-17-19 1,-1 36 0,1 0-1,-18-17 17,18 17-1,-18-18-16,17 18 1,1 0 31,-18-18-16,18 18 16,-18-17-47,-18 34 78,0-17-78,1 18 0,17 0 16,-36 17-1,36 18 1,0 0 0,0 0-1,53 0 1,0-18 0,18 0-1,-36-35 1,0 0-1,-17 0 1,0 0 0</inkml:trace>
  <inkml:trace contextRef="#ctx0" brushRef="#br2" timeOffset="62960.54">30286 7549 0,'0'-17'31,"0"34"16,0 1-47,-18 0 0,18 17 16,-17 53-1,-1 53 16,18-88 1</inkml:trace>
  <inkml:trace contextRef="#ctx0" brushRef="#br2" timeOffset="64808.93">24712 4304 0,'0'0'0,"0"-18"0,18 18 15,35-35 1,-36 35-1,1 18 1,0-18-16,-18 17 0,0 1 16,0 0-16,0-1 0,0 18 0,0 1 15,0-19-15,-106 213 16,0-142 31,71-53-16,193-194 0,-52 36-15,-35 52 0,-36 18-1,0 18 1,-35 18-1,-17 17 1,-36 17 0,17 36-1,19-18-15,17 18 32,0 35-17,35-35 1,18 0-1,18-17 1,-19-36 0,-34 17-16</inkml:trace>
  <inkml:trace contextRef="#ctx0" brushRef="#br2" timeOffset="65226.39">25135 4904 0,'0'0'0,"18"-18"0,-18 0 16,35 1-1,1-1 1,-19 18 0,1 18-1,0 35 1,-18-36 0,0 1-1,0 17 1,17 0-1,1-35-15,52 18 16,19-18 0,-1 0-1,-71 0 1</inkml:trace>
  <inkml:trace contextRef="#ctx0" brushRef="#br2" timeOffset="67924.04">25365 494 0,'0'18'47,"0"17"-47,0-18 0,17-17 15,-17 18-15,0 0 0,18-18 16,-18 17-16,0 1 0,18-18 0,-1 35 31,54-17 1,-1-142 14,-34 36-14,-36 106 30,0 0-62,0 17 16,0-18-16,0 89 15,0 0 1,0 0 0,0 0-1,0-36 1,0-17 0,0-17-1,0-1 16,-18-35-15,-17 0 0,17 0-1,-35 0 1,0 0 0,18 0-1,17 0 1,1 0-1,-1 0-15</inkml:trace>
  <inkml:trace contextRef="#ctx0" brushRef="#br2" timeOffset="68423.51">26070 741 0,'36'0'62,"-19"0"-62,18 0 16,36 0 15</inkml:trace>
  <inkml:trace contextRef="#ctx0" brushRef="#br2" timeOffset="68673.05">26088 935 0,'18'0'47,"-1"0"-32,1 0-15,35 0 16,0 0-1,-18 0 1</inkml:trace>
  <inkml:trace contextRef="#ctx0" brushRef="#br2" timeOffset="69937.49">26882 635 0,'0'-18'0,"0"36"31,0 0-16,0-1-15,0 19 0,0-19 16,0 1-16,0-1 0,17 19 0,-17-19 16,0 1-16,0 0 0,0 35 31,0-36 0,-35-87 0,0-89 1,35 106-17,17 53 17,1 0-32,88 53 15,0 53 1,-53-71 15,0 18-15,-53-35-1,17-18 1,-17-18 0,0-17-1,-17-36 1,17 36-1,0 17 1</inkml:trace>
  <inkml:trace contextRef="#ctx0" brushRef="#br2" timeOffset="71838.26">27323 829 0,'0'18'47,"0"-1"-47,17-17 0,-17 53 16,18-18-1,-18-17 1,18-18 0,-1 0-1,1-35 1,17-18 15,-35 35-31,18-35 16,-1 18-1,-17 17 1,36 36 15,-19 0-31,-17 35 16,36-18-1,16 35 1,-34-34 0,0-36-1,17 0 1,-17 0 0,17-36-1,-17-16 1,-1 34 15,1 0-15,0 18 15,-1 0-31,1 18 16,-1 17-1,1 18 1,-18-35-1,0-1 1,18-17 15,-1 0-15,-17-35 0,36-18-1,-19-17 1,19 52 15,-19 18-15,1 0-1,-18 18 1,0-1-16,17 36 16,-17 0-1,0-35 1,0 17-1,18-17 1,0-54 15,17 1-15,-17-35 0,-1 70-16,1-18 15,-18 0 1,18 18 15,-18 36-15,35 34-1,-35-17 1,35-18 0,0-17-1,18 17 1,-17-35-1,17-17 1,-1-19 0,-16-34-1,-19-18 1,1 35 0,-18 17-1,-18 36 32,-17 18-31,35 35-1,0 35 1,0-35 0,18-18-1,17-17 1,0-18-1,-17 0-15,17 0 16,18-53 0,0 0-1,-18 0 1,-17 18 0,0 17-1,-1 18 1,18 36 31,-35 16-32,36-16 1,-19-1 0,-17-17-1,18-18 1,0 0-1,-1-18 1,1 0-16,0-35 16,17 1-1,-35 16 1,0 1 0,18 35 15,-18 53-16,0 0 17,0-18-17,0 0 1</inkml:trace>
  <inkml:trace contextRef="#ctx0" brushRef="#br2" timeOffset="71997.57">29087 723 0</inkml:trace>
  <inkml:trace contextRef="#ctx0" brushRef="#br2" timeOffset="72404.65">29510 847 0,'0'0'16,"0"-18"-16,0 0 15,0 1 1,0-1-16,0 0 16,-18 18 15,-35 18-31,36 17 15,-19 36 17,36-1-17,18-17 1,53-17 0,-19-19-1,19-17 1,-53 0-1</inkml:trace>
  <inkml:trace contextRef="#ctx0" brushRef="#br2" timeOffset="74656.09">27658 5662 0,'-18'0'15,"18"-18"-15,0 1 47,0-1-31,18 18-1,-1 0 1,1 0 0,0 0 15,-18 18 0,-36-18 0,19 0-15,-1 0 0,18-18 31,18 18-47,-1 0 15,19 0 1,-54 0 62,0 0-78,1 0 16,-1 0-1,0 0 1,18-17-1</inkml:trace>
  <inkml:trace contextRef="#ctx0" brushRef="#br2" timeOffset="75079.5">28381 5662 0,'0'0'0,"0"-18"0,0 1 0,0-1 16,18 18 0,-1 0 15,1 0-15,-18 18 15,0-1-16,-18-17 1</inkml:trace>
  <inkml:trace contextRef="#ctx0" brushRef="#br2" timeOffset="75520.07">29810 5680 0,'0'0'0,"0"-18"0,0 0 16,0 1 0,17 17-1,1-18 1,0 18-1,17 0 1,-17 35 0,-1-35-1,-17 36 1,-17-36 0,-1 0-1,0 0 1</inkml:trace>
  <inkml:trace contextRef="#ctx0" brushRef="#br2" timeOffset="75941.83">29157 5274 0,'0'0'0,"0"-18"16,0 1-16,-18 17 15,18-18 1,0 0 0,18 18 30,-36 0 1</inkml:trace>
  <inkml:trace contextRef="#ctx0" brushRef="#br2" timeOffset="76306.62">28610 4904 0,'0'-18'0,"-17"18"16,-1 0 46,0 0-46</inkml:trace>
  <inkml:trace contextRef="#ctx0" brushRef="#br2" timeOffset="76825.79">28081 4621 0,'0'-17'31,"0"-1"-16,18 18 1,-1 0 0,1-18-1,0 18 1,-36 0 93</inkml:trace>
  <inkml:trace contextRef="#ctx0" brushRef="#br2" timeOffset="77302.22">28557 3969 0,'0'0'0,"0"-18"46,18 18-14,-18-18-32,18 18 15,-1 0 1,1 0 0,0 0-1,-18 18 1,-36-18-1,-17 0 1</inkml:trace>
  <inkml:trace contextRef="#ctx0" brushRef="#br2" timeOffset="77745.76">27993 3951 0,'0'0'0,"0"-18"47,0 1-31,0-1 0</inkml:trace>
  <inkml:trace contextRef="#ctx0" brushRef="#br2" timeOffset="78301.67">28751 3369 0,'0'0'0,"0"-18"16,0 1-1,0-1 1,0-17 15,18 0 0,17 17 1,-17 18-32,-36 0 62,1 0-62,-19 0 16</inkml:trace>
  <inkml:trace contextRef="#ctx0" brushRef="#br2" timeOffset="78691.99">29210 4039 0,'0'-35'31,"0"17"-31,18 18 32</inkml:trace>
  <inkml:trace contextRef="#ctx0" brushRef="#br2" timeOffset="78995.96">29545 4463 0,'0'-53'31,"0"35"-31,0 0 16,0 1 0</inkml:trace>
  <inkml:trace contextRef="#ctx0" brushRef="#br2" timeOffset="79330">29951 4939 0,'17'0'31,"1"0"-31,0 0 0,-1 0 32,1 0-17</inkml:trace>
  <inkml:trace contextRef="#ctx0" brushRef="#br2" timeOffset="79628.17">30515 4445 0,'18'0'16,"-18"-18"-16,18 1 16,-1 17-1,1-18 1</inkml:trace>
  <inkml:trace contextRef="#ctx0" brushRef="#br2" timeOffset="79915.31">30304 3845 0,'0'0'0,"0"-17"0,0-1 31</inkml:trace>
  <inkml:trace contextRef="#ctx0" brushRef="#br2" timeOffset="80584.52">28346 3298 0,'0'0'0,"0"-17"0,-18 17 16,18-18-16,0 1 31,-18 17-15</inkml:trace>
  <inkml:trace contextRef="#ctx0" brushRef="#br2" timeOffset="80955.27">27605 4180 0</inkml:trace>
  <inkml:trace contextRef="#ctx0" brushRef="#br2" timeOffset="81309.78">29845 3440 0,'18'-18'0,"-1"0"15,19 18 1,-19 0-1</inkml:trace>
  <inkml:trace contextRef="#ctx0" brushRef="#br2" timeOffset="81582.94">30268 3140 0,'36'0'32,"-19"0"-32</inkml:trace>
  <inkml:trace contextRef="#ctx0" brushRef="#br2" timeOffset="82001.03">30762 5009 0,'18'0'31,"-1"0"-15,-17 18 15,0 0-15,0-1-1,0 19 1</inkml:trace>
  <inkml:trace contextRef="#ctx0" brushRef="#br2" timeOffset="82197.04">30709 5415 0,'0'18'16</inkml:trace>
  <inkml:trace contextRef="#ctx0" brushRef="#br2" timeOffset="82575.77">30180 4269 0,'18'0'0</inkml:trace>
  <inkml:trace contextRef="#ctx0" brushRef="#br2" timeOffset="82878.23">29333 3404 0,'18'-17'0,"-36"34"0,36-52 32</inkml:trace>
  <inkml:trace contextRef="#ctx0" brushRef="#br2" timeOffset="85470.44">27817 5733 0,'0'-18'15,"0"0"-15,-18 18 16,18-17 0,0-1-16,0 0 15,0 1 32,-18 34 47,1-17-79,-1 0-15,0 0 16,1 0-16,-1 0 16,0 0-1,1 0 1,17-17 15,0-1-15,17 18-1,19-17 1,-19 17 0,1 0-1,-18 17 17,-18-17-32,-17 35 15,0-17 1,17 0 15,0-18-15,1 0-1,17-18 1,0-17 0,17 0-1,1 17 1,17 0-1,-17 18 1,-18 18 15,0 0-31,0-1 16,0 1 0,-18-18-1,-17 17 1,35-34 78,18 17-94,-1 0 15,1 0 1,0 0-1,-18 17 17,-18-17 15,0 0-16,1 0 0</inkml:trace>
  <inkml:trace contextRef="#ctx0" brushRef="#br2" timeOffset="87350.31">28275 5697 0,'0'-17'63,"18"17"-63,-18-18 15,17 18 1,1 0-16,0 0 31,-18 35 16,0-17-31,-36-18-1,36 18 1,-17-18 0,17-18 46,0 0-62,17 18 16,1 0-16,0-35 15,17 35 1,-17 0 15,-1 0-15,-17 18-16,0-1 15,0 19 1,0-19 15,-17-17-15,17 18 0,-18-18-1,0 0 1,18-18-1,0 1 1,0-1 0,0 0-1</inkml:trace>
  <inkml:trace contextRef="#ctx0" brushRef="#br2" timeOffset="88312.88">29898 5697 0,'0'-17'16,"0"-1"0,18 18-1,-1-18 1,1 18 0,-18-17-1,17 17 1,1 17 15,-18 19 16,-35-36-16,17 0-31,1 0 16,-1 0-1,18-18 1,0 0 0</inkml:trace>
  <inkml:trace contextRef="#ctx0" brushRef="#br2" timeOffset="89363.82">29139 5256 0,'-17'-17'31,"17"-1"-31,0 0 47,17 18-47,1 0 31,0 0-15,-1 0 0,-17 36 15,-17-19-15,-1 1-1,0 0 1,1-18 15,17-18 0,0 0-15,0 1 0,17 17-1,1-18 1,0 18-1,-1 0 1,-34 0 31,-1 0-47,0 0 31</inkml:trace>
  <inkml:trace contextRef="#ctx0" brushRef="#br2" timeOffset="91877.14">25365 1499 0,'-18'0'0,"0"0"15,36 0 17,0 0-17,-1 0-15,19 0 0,-19 0 0,19 0 16,-19 0-16,18 0 0,159-17 31,-88 17 0,-53 0 1</inkml:trace>
  <inkml:trace contextRef="#ctx0" brushRef="#br2" timeOffset="92160.02">25135 1693 0,'0'0'0,"-35"18"15,17-18 1,18 18-1,53-18 1,247 0 0,-18-18-1,-246 18-15,34-18 16,54 18 0,-89 0-1,18 0 1</inkml:trace>
  <inkml:trace contextRef="#ctx0" brushRef="#br1" timeOffset="100146">29245 4374 0,'0'-17'0,"0"-1"31,0 1 0,0-1-15,18 18-16,0 0 15,52-18 17,-17 18-1,-35 18-15,-18 17-1,0 0 16,-18-17-31,-17 0 16,-1 17 0,1-35-1,0 0 1,17 0 15,18-18-15,0 1-1,0-19 1,0 19 0,18-1-1,0 18 1,17 0 0,-18 18-1,1-1 16,-18 1-15,0 17 0,-18-17-1,1-18-15,-1 0 16,-17 0 0,35-18 15,0 1-16,0-36 1,18 35 0,-1 1-1,18 17 1,-17 0 0,0 0-1,-18 35 1,0-18-1,-18 19 1,-17-1 0,0-17-1,17-1 1,-17-17 0,35-17-1,0-19 1,17-17-1,19 18 1,16 0 0,-16 35-1,-19 0 1,19 0 0,-36 53 15,-36-18 0,1-35-15,17 18-1,1-18 1,17-18 0,0 0-1,17-17 1,19 0-1,-19 35 1,1 0 0,0 0-1,-18 18 1,0 17 0,-36-18-1,19 1 16,-1-18-15,0 0 0,1 0-1,17-18 1,0 1 0,17-1-1,19 1 1,-19 17-1,19 0 1,-36 17 15,0 1-15,-18-18 0,0 0-1,-17 0 1,17 0 15,18-18-15,0 1-1,0-1 1,18 18 0,0 0-1,-18 18 16,0-1 1,-18-17-1,0 0-15,1 0-1,17-17 16,0-1-15,17 18 47,-34 0-17</inkml:trace>
  <inkml:trace contextRef="#ctx0" brushRef="#br1" timeOffset="102620.77">27182 1376 0,'-18'0'31,"36"0"31,-1 0-62,18 0 0,1 0 16,-19 0-16,89 0 31,-71 0-31,89 0 16,264 0 15,229 0 0,-387 0-15,52 0 0,-141 0-1,-18 0 1,19 0-1,-90 0 17,-16 0-17,-19 0 1,1 0 0</inkml:trace>
  <inkml:trace contextRef="#ctx0" brushRef="#br1" timeOffset="108817.86">30586 1341 0,'0'-18'0,"0"36"62,0-1-46,0 1-16,0 52 16,17 1-1,-17-53-15,0 52 16,0-17-1,0-35 1,0 17 0</inkml:trace>
  <inkml:trace contextRef="#ctx0" brushRef="#br1" timeOffset="109300.84">30815 1411 0,'0'18'15,"-18"-18"-15,1 0 16,17 35-16,-71 18 16,18 0-1,18-18 1,17-17 15,1-18-15,34 0 31,1 0-32,0 0-15,35 0 16,17 35 0,-17 0-1,35 1 1,-17-1-1,-18-35 1</inkml:trace>
  <inkml:trace contextRef="#ctx0" brushRef="#br1" timeOffset="109550.87">31186 1517 0,'17'-18'0,"1"18"16,-1 0-1,36 0 1,-35 0-16,53 0 15,-36 0 1,-18 18 0</inkml:trace>
  <inkml:trace contextRef="#ctx0" brushRef="#br1" timeOffset="109767.44">31221 1711 0,'0'0'15,"17"0"17,1 0-32,35 0 15,0 0 1,-35-18-16,17 18 15</inkml:trace>
  <inkml:trace contextRef="#ctx0" brushRef="#br1" timeOffset="110250.26">31785 1358 0,'18'0'0,"0"0"31,-18 18 16,0-1-32,0 1-15,17 0 0,36 17 16,18 0 0,-18 1 15,-1-1-16,-34-18 1,0-17-16,-18 18 16,-36 0-1,-34 35 1,-1-18 0,1-17-1,52-18-15</inkml:trace>
  <inkml:trace contextRef="#ctx0" brushRef="#br1" timeOffset="110500.74">31856 1323 0,'0'-18'0,"0"36"0,0-53 0,17 35 16,19-36-1,70 19 1,-36-1 0,-35 18-16,1 0 15,-19 0-15</inkml:trace>
  <inkml:trace contextRef="#ctx0" brushRef="#br1" timeOffset="111889.81">29281 4445 0,'0'-18'16</inkml:trace>
  <inkml:trace contextRef="#ctx0" brushRef="#br1" timeOffset="112939.99">29298 4445 0,'-17'0'203,"-1"0"-46</inkml:trace>
  <inkml:trace contextRef="#ctx0" brushRef="#br1" timeOffset="114579.61">29298 4392 0,'0'0'0,"18"0"15,-1 0 48</inkml:trace>
  <inkml:trace contextRef="#ctx0" brushRef="#br1" timeOffset="115729.88">29333 4463 0,'0'17'62,"0"-34"173,0-1-220,0 0 1,0 1-16,0-1 16,0 0-1,0 1-15,0-1 16,0 1-16,0-1 31,0 0-31,0-17 31,-17 0 1,17 17-1,0 0 0,0 1-15,0-1-1</inkml:trace>
  <inkml:trace contextRef="#ctx0" brushRef="#br1" timeOffset="116602.25">29316 4427 0,'17'0'62,"1"-17"-46,17-54-1,54-211 17,-37 106-1,19 52 16,-53 89-32,-18 17-15,35 1 16,-17-19 0,-18 19 15,17 17-16,-17-18 1,18 18 0</inkml:trace>
  <inkml:trace contextRef="#ctx0" brushRef="#br1" timeOffset="117253.66">29228 4445 0,'0'0'0,"17"0"47,1 0-31,370-265 31,-212 177-16,-158 88-31,141-88 31,-36 35 0,-88 35 1,1 1-17,-19 17 1,-52 0 31</inkml:trace>
  <inkml:trace contextRef="#ctx0" brushRef="#br1" timeOffset="118012.09">29245 4357 0,'-17'0'46,"-19"0"-46,19 0 0,17 17 16,-36 1-16,19-18 0,-54 35 0,36-17 16,0 0-16,17-1 0,-17 1 0,-53 35 31,-71 53 0,35-18 0,71-53 16,36-17-31,-1 17 0,-17-35-1,35 18 1</inkml:trace>
  <inkml:trace contextRef="#ctx0" brushRef="#br1" timeOffset="118645.95">29298 4445 0,'-35'53'16,"17"-35"0,-35 34-16,36-34 0,-1 0 15,0 17-15,-17-17 0,0 17 0,0 0 16,-1 0-16,19-17 0,-1 0 16,-17 17-16,17-17 0,-88 105 31,0 18 0,54-53 0,34-70-31,18 35 32,-18-53-17,18 18 1</inkml:trace>
  <inkml:trace contextRef="#ctx0" brushRef="#br1" timeOffset="119278.59">29351 4445 0,'0'0'0,"0"18"0,-18-1 16,18 1-16,0 0 0,0-1 0,0 89 31,-17 70 1,17-17-1,-18-18 0,18-105 0,0-19-31,0 18 16,-17 1 0,17-19-1,0 1 1</inkml:trace>
  <inkml:trace contextRef="#ctx0" brushRef="#br1" timeOffset="119877.31">29492 4427 0,'0'0'0,"0"18"0,0 0 16,0 17-16,18-35 0,-1 18 15,36 105 1,18 53 15,0-17 16,-1-18-16,-52-105-31,17 16 16,-17 1-1,35 18 1,-18-18 0,-18-36-1,1 1 1</inkml:trace>
  <inkml:trace contextRef="#ctx0" brushRef="#br1" timeOffset="120444.21">29527 4568 0,'0'0'0,"18"0"15,17 0 1,1 0-16,122 53 15,36 0 1,-17 35 0,-36-35-1,-70-35 1,34 17 0,-52 1-1,0-36 1,-35 17-1,17-17 1</inkml:trace>
  <inkml:trace contextRef="#ctx0" brushRef="#br1" timeOffset="121143.99">29104 4269 0,'0'0'0,"-53"-18"16,36 18-16,-1 0 0,0 0 16,-17 0-16,17 0 0,-17 0 0,0 0 15,17 0-15,-17 0 0,17 0 0,1 0 16,-19 0-16,19-18 0,-1 18 16,-17 0-16,0 0 0,-18 0 31,-18 0 0,18 0 0,18 0 1,17 0-17,-17 0 1</inkml:trace>
  <inkml:trace contextRef="#ctx0" brushRef="#br1" timeOffset="121764.32">29139 4251 0,'-35'-35'16,"18"17"-16,-1 0 15,0 1-15,1-1 16,17 0-16,-36-17 0,-87-88 31,-18-18 1,35 17-1,18 18 0,70 71-15,0 17-1,18 1 17,-17 17-17</inkml:trace>
  <inkml:trace contextRef="#ctx0" brushRef="#br1" timeOffset="122343.81">28910 4233 0,'0'-17'16,"0"34"-16,-18-34 0,1 17 0,-1-18 0,18 0 0,-17 1 16,-160-71 15,142 70-31,-194-88 31,70 53 0,106 18 1,35 35-17,1 0 1</inkml:trace>
  <inkml:trace contextRef="#ctx0" brushRef="#br1" timeOffset="122876.24">28716 4374 0,'0'0'16,"-18"0"-16,-17 18 0,-159 53 16,-159 34 15,36-16 31,299-89-62,-35 35 47</inkml:trace>
  <inkml:trace contextRef="#ctx0" brushRef="#br1" timeOffset="130138.17">31485 3140 0,'0'-18'16,"-17"18"62,17-18-78,0 1 515,0 34-327,0 1-188,0 0 31,0-1-31,17 1 16,-17 0-1,0-1-15,0 1 32,0 0-32,0-1 31,0 18 0,0-17 0,0 0 1</inkml:trace>
  <inkml:trace contextRef="#ctx0" brushRef="#br1" timeOffset="131471.7">31450 2981 0,'-18'0'32,"1"0"-32,-1 0 15,1 0-15,17 18 16,-18-18-16,0 0 0,1 17 0,17 1 16,-36 35-1,-17 70 16,53-52 16,0-54-47,36 72 32,-1-54-17,-17-17 1,35 17-1,-36-35-15,18 0 16,18 0 0,18 0-1,-18 0 1,-18-18 0,-17-17-1,17-18 1,-17-18-1,-18 1 17,-18 17-17,0 0 1,-17 0 0,-18 18-1,18 35 1,0-18-1,-1 18 1,-17 0 0,1 0-1,-1 36 1</inkml:trace>
  <inkml:trace contextRef="#ctx0" brushRef="#br1" timeOffset="132337.82">31362 3775 0,'0'-18'16,"0"0"-1,18 18 17,-1 0-32,1 18 15,-18 0-15,0-1 16,0 36-1,-35 18 17,17-18-1,18-36 0,35 1-15,36-18-1,-36 0 1,0 0 15,18-35-15,-53 17-16</inkml:trace>
  <inkml:trace contextRef="#ctx0" brushRef="#br1" timeOffset="132921.19">31468 3634 0,'0'0'0,"-71"0"32,54 0-32,-1 0 0,-17 0 15,-54 17 1,-34 107 0,70-71-1,18 17 1,35 36-1,0-18 1,53-17 0,0-36-1,35 0 1,35-35 0,-35 0-1,-35-17 1,36-36-1,-19-106 17,-52 106-17,-18 18-15,0-36 16,-18 1 0,-17 34-1,-18 1 1,0 35-1,18 0 1</inkml:trace>
  <inkml:trace contextRef="#ctx0" brushRef="#br1" timeOffset="133999.18">31450 4463 0,'0'-18'15,"0"0"1,18 1 0,-1 17-16,1 0 15,17 0 16,-35 17 16,0 1-31,-17 0 0,-1-1-16,-17 1 15,35 0 1,-18-1-1,18 1 1,0-1 0,0 1 15,35 0-15,-17-18-1,-18 17 1,0 1-1,-18 0 1,-35-1 0,1 1-1,-1-18 1,17 0 0</inkml:trace>
  <inkml:trace contextRef="#ctx0" brushRef="#br1" timeOffset="134553.2">31574 4322 0,'0'0'0,"-18"-18"0,-35 0 15,-18 18 1,-17 18 0,18 52-1,34-17 1,-16 18-1,34 35 1,18-36 0,18-17 15,17-18-15,53-17-1,18-18 1,-36 0-1,36-53 1,-18 0 0,-35-35-1,-17 0 1,-36 53 0,0-1-1,-53 36 1,0 0-1,-71 106 1,107-88 0</inkml:trace>
  <inkml:trace contextRef="#ctx0" brushRef="#br1" timeOffset="135553.99">31485 5009 0,'18'0'0,"-18"-17"15,0 34 48,-18 19-63,18-19 0,-17 1 0,-1 0 15,0-1-15,18 1 16,-35 35 0,35-36-16,0 19 31,124-19 0,-1-17 0</inkml:trace>
  <inkml:trace contextRef="#ctx0" brushRef="#br1" timeOffset="135786.2">31627 5186 0,'0'0'0,"-18"0"0,18 17 47,0 1-47,0 0 15,0-1-15,0 19 16,0-19-1,0 1 1</inkml:trace>
  <inkml:trace contextRef="#ctx0" brushRef="#br1" timeOffset="136286.14">31521 4886 0,'-89'0'0,"178"0"0,-213 0 0,89 18 15,-36 52-15,-17 36 16,35-18-1,53 0 1,0-35 0,0-35-16,71 35 31,-1-18-15,36-35-1,-88 0-15,88-18 16,-53 1-1,88-107 1,-88 36 0,-53 0-1,0 17 1,0 54-16,-36-36 16,-34 53-1,-1 0 1,18 53-1,18 17 1</inkml:trace>
  <inkml:trace contextRef="#ctx0" brushRef="#br1" timeOffset="136819.48">31556 5680 0,'0'35'31,"0"-17"-31,0-1 16,0 1-16,-18 0 15,18-1-15,0 1 16,0-1-1,0 36 17,53 0-1,-53-35 0,0 0 0,0-1-15,-17-17-16,-1 0 16,0 0-1</inkml:trace>
  <inkml:trace contextRef="#ctx0" brushRef="#br1" timeOffset="137069.12">31556 5733 0,'0'-18'0,"18"0"15,-1 18-15,1-17 16,17 17-16,18-36 15,18 36 1,-1-35 0,-35 35-1</inkml:trace>
  <inkml:trace contextRef="#ctx0" brushRef="#br1" timeOffset="137518.93">31521 5468 0,'-18'35'16,"36"-70"-16,-71 88 0,0-18 0,-18 36 16,-35 52-1,89-52 1,-1 17-1,18-17 1,35-19 0,18-16-1,36-36 17,-1 0-17,88-71 1,-52-17-1,-19-18 1,-34-53 0,-53 54-1,-1 34 1,-52 18 0,-53 35-1,17 18 1,-17 0-1</inkml:trace>
  <inkml:trace contextRef="#ctx0" brushRef="#br1" timeOffset="140934.09">29281 4410 0,'0'-18'0,"0"0"16,0 1 0,0-1-16,17 18 0,1 0 15,-18-17-15,17-1 0,1 18 16,0-18-16,-1 18 0,1 0 15,-18-17-15,18 17 0,35-18 32,17 18-1,-52 0-31,17 53 31,-53 70 0,-17-87-15,-18-1 0,18-17-1,0-18 1,-1 0 15,-17 0-15,18-36-1,18-17 1,17 18 0,0 0-1,0-18 1,35 18 0,-35 17-1,53-17 1,-18 35-1,0-18 1,1 18 0,-1 18-1,-18 17 1,-17 18 15,0-18-15,-35 0-1,-35 1 1,34-36 0,-17 17-1,18-17 1,0 0 0,17-35-1,18 17 1,0-34-1,0 16 1,53 1 0,18 17-1,-18 18 1,17 0 15,-52 36-15,-18-19-1,0 54 1,-35-36 0,-36 0-1,18-17 1,0-18 0,36 0-1,-1 0 1,18-18-1,0-35 1,18 1 0,52 16-1,18 1 1,-17 35 0,-1 0 15,-34 18-16,-36 17 1,-18 18 0,-17 0-1,-53-36 1,17 1 0,0-18-1,19 0 1,34-18 15,18-35-15,0 36-1,18-1-15,52 1 16,-17 17 15,18 0-15,-54 0-1,-17 35 17,-53 18-17,18-36 1,17-17-16,-35 0 16,18 0-1,18 0 1,17-17 15,0-19-15,70 36-1,-17-17 1,0 17 0,-35 0-1,-1 0 1,-17 35-1,0-17 1,-17-18 0,-36 17-1,0-17 1,17 0 0,1 0-1,35-35 16,18 17-15,-1 18 0,1 0-1,0 0 1,-18 18 31,-18-18-32,0 18 1,1-18 0,-1 0-16</inkml:trace>
  <inkml:trace contextRef="#ctx0" brushRef="#br1" timeOffset="143664.95">32103 3122 0,'-18'0'0,"0"0"47,18 18-16,0-1-31,-17 1 16,17 0 0,0 17 15,17-17 0,19-18-15,-1 0 15,0-18-15,1-17-1,-19 17 1,-17-17 0,0 17-1,0 0 16,0 36 1,0 0-17,0 35 1,0 17 0,0-35-1,0 36 1,0-18 15,0-18-15,0-17-1,0 17 1,0-17 0,0 17-1,0-17 16,-17-18-31,-1 17 32,0-17-32,1 0 15,-36 0 1,0 0 0,35-17-1,1 17 1,-1 0 15</inkml:trace>
  <inkml:trace contextRef="#ctx0" brushRef="#br1" timeOffset="144703.4">32561 3246 0,'-17'0'16,"34"0"47,1 0-63,0 0 15,-1 0-15,36-18 16,-35 18 15,17 0-15,-17 0-1</inkml:trace>
  <inkml:trace contextRef="#ctx0" brushRef="#br1" timeOffset="145106.77">32544 3334 0,'0'17'31,"17"-17"0,1 0-15,0 0-16,-1 0 16,19 18-1,-19-18 1,1 0-1,-1 0 1,1 0 0</inkml:trace>
  <inkml:trace contextRef="#ctx0" brushRef="#br1" timeOffset="150110.89">33020 3228 0,'18'0'0,"-1"0"16,-17-18-16,18 18 15,0 0-15,-1 0 16,-17 18 15,0 0-31,0-1 0,0 18 0,0-17 16,-17 0-16,-19 35 31,36-36-31,-17 54 31,34-36 0,107-35 1,-54 0-17,-17-35 1,0-18 0</inkml:trace>
  <inkml:trace contextRef="#ctx0" brushRef="#br1" timeOffset="150461.53">33390 3351 0,'0'-35'15,"0"70"1,-17-70 31,-1 53-31,0 35-1,18-36-15,0 19 16,0-19-1,0 18 1,36-35 0,17 0-1,0-17 1,-36-18 0,1-18-1,-18 17 1,-18 1-1,1 17 1,-19 18 0,1 0 15,35 18-31</inkml:trace>
  <inkml:trace contextRef="#ctx0" brushRef="#br1" timeOffset="151579.57">32085 3898 0,'0'18'47,"0"-1"-47,0 1 0,18-18 15,-18 18-15,0 17 0,0-17 16,0-1-16,17 1 0,-17 0 16,0-1-16,18 18 31,53-35 0,17-52 0,-35-37 1,-53 72-17,0-1 1,0 36 31,0 17-47,0 0 15,0 18 1,0 18 0,0-54-1,0 19 17,0-19-17,-18-17 1,0 0-1,-17 18 1,18-18 0,-19 0-1</inkml:trace>
  <inkml:trace contextRef="#ctx0" brushRef="#br1" timeOffset="151976.96">32614 4057 0,'0'-35'31,"18"35"-15,0 0-1,-1 0-15,18 0 0,1 0 16,52 0 15</inkml:trace>
  <inkml:trace contextRef="#ctx0" brushRef="#br1" timeOffset="152192.94">32667 4180 0,'18'0'46,"-1"0"-46,1 0 16,0 0-16,17 0 16</inkml:trace>
  <inkml:trace contextRef="#ctx0" brushRef="#br1" timeOffset="152926.57">33038 4022 0,'0'0'0,"0"-18"16,0 0 0,35-17 15,0 35 16,-35 106 0,-17-106-47,-19 35 47,54 36-16,0-54-16,34 19 1,-34-36 0,0 17-1,-18 1 1,0 0 0,-53-1-1,0 1 1,18 0-1,35-1 1,-18-17 0</inkml:trace>
  <inkml:trace contextRef="#ctx0" brushRef="#br1" timeOffset="153392.55">33337 4110 0,'89'-71'31,"-72"71"-16,19-17-15,-1 17 16,-17 0 0,-1 17-1,-34 54 1,-36-36 15,0 36-15,17-36-1,19-17 1,17-1 0,35 1-1,36-18 1,-54 18 0,1-18-16,-18 17 15,0 1 1</inkml:trace>
  <inkml:trace contextRef="#ctx0" brushRef="#br1" timeOffset="154341.83">32173 4480 0,'0'-17'15,"0"34"17,0 1-17,0 52 1,18-17 0,0-35 15,-18 0-16,35-18 1,18 0 0,0-18-1,-53 0-15,35 1 16,0-1 0,-35 36 30,0 17-30,-17 18 0,17 0-1,0-36-15,-18 1 16,0 0 15,18-1-15,-35-17-1,17 0 1,-17 0 0,18 0 15</inkml:trace>
  <inkml:trace contextRef="#ctx0" brushRef="#br1" timeOffset="154825.94">32667 4727 0,'0'0'16,"0"-17"0,18 17 15,-1 0-16,1 0-15,17 0 16,18 0 0,-35 0-1</inkml:trace>
  <inkml:trace contextRef="#ctx0" brushRef="#br1" timeOffset="155008.61">32720 4815 0,'18'0'31,"-1"0"-31,1 0 16,17 0-16,54 0 31,-72 0-31</inkml:trace>
  <inkml:trace contextRef="#ctx0" brushRef="#br1" timeOffset="155492.83">33214 4710 0,'0'-18'16,"18"18"0,-1 0-16,19 0 31,-1 0-16,-18 35 1,-17 0 0,-35 36-1,0-36 1,-18 1 0,35-1-1,18-17 16,36-1-31,52 1 16,-18-18 0,19 0-1,-19 0 1,-35-35 0,1 17-1</inkml:trace>
  <inkml:trace contextRef="#ctx0" brushRef="#br1" timeOffset="155841.81">33637 4798 0,'-17'0'31,"17"17"-15,-18-17-16,0 18 0,18 35 15,0 0 1,0-18 0,18 0 15,0-17-16,17-18 1,18 0 0,-18 0-1,-17 0-15,17-18 16</inkml:trace>
  <inkml:trace contextRef="#ctx0" brushRef="#br1" timeOffset="156025.08">33778 4921 0,'-17'0'0,"-1"0"15,18 18 1,-17 0-16,-1 52 16,0-17 15,1 0-16,-1-18 1</inkml:trace>
  <inkml:trace contextRef="#ctx0" brushRef="#br1" timeOffset="157117.79">32297 5045 0,'0'17'31,"0"1"-31,0 0 16,0-1-16,0 1 15,0 0-15,0-1 0,0 1 16,0-1-16,0 1 15,17 0 1,36-18 15,36-71 1,-54 18-1,-35 71 16,0 0-47,0 17 15,-18 35 1,18 1 0,-35-18-1,17-18 16,1-17-15,-1-1 0,-17-17-1,17 0 1,-17 0 0</inkml:trace>
  <inkml:trace contextRef="#ctx0" brushRef="#br1" timeOffset="157424.05">32667 5274 0,'18'0'16,"-18"-18"-16,35 18 16,18-17-1,0 17 1,0 0-1,-18 0 1</inkml:trace>
  <inkml:trace contextRef="#ctx0" brushRef="#br1" timeOffset="157640.58">32720 5397 0,'0'18'31,"0"0"-15,18-18-16,-1 0 16,72 0-1,-36 0 1,-18 0-16</inkml:trace>
  <inkml:trace contextRef="#ctx0" brushRef="#br1" timeOffset="158574.38">33302 5256 0,'0'-17'16,"18"17"0,-18-18-16,0 36 47,0-1-47,0 1 0,0 0 0,0-1 15,0 89 1,-18-18 31,18-70-47,0 0 15</inkml:trace>
  <inkml:trace contextRef="#ctx0" brushRef="#br1" timeOffset="159089.23">33567 5397 0,'0'0'0,"0"-17"0,0-1 15,0 1 1,-18-1-16,-17 18 31,0 0-15,35 18 15,0 17-15,17 35-1,19-17 1,-19 0-1,-17-35 1,0 17 0,-35-17-1,0-18 1,-1 0 0,19 0-1,17-18 1,88-35 15,18-17-15,-71 34-1,0 19 1,-35-1-16</inkml:trace>
  <inkml:trace contextRef="#ctx0" brushRef="#br1" timeOffset="160290.31">32279 5838 0,'0'-17'16,"0"34"46,0 1-62,0 0 0,0-1 16,0 1-16,0 0 15,0-1-15,0 1 16,53 0 15,0-36 1,-18-35-17,1 35 1,-36 1 15,0 34 0,0 1-15,0 70 0,0-17-1,0-1 1,0 1-1,-18-36 1,0 18 0,-17-53-1,17 18 1,1-18 0,-1 0-1,0 0 1,1 0-1</inkml:trace>
  <inkml:trace contextRef="#ctx0" brushRef="#br1" timeOffset="160672.11">32826 5927 0,'35'-18'16,"1"18"-1,-19 0-15,1 0 16,35 0-1,-18 18 17</inkml:trace>
  <inkml:trace contextRef="#ctx0" brushRef="#br1" timeOffset="160905.68">32844 6103 0,'0'18'15,"17"-18"17,1 0-17,0 0-15,17 0 16,-18 0-1,1 0-15</inkml:trace>
  <inkml:trace contextRef="#ctx0" brushRef="#br1" timeOffset="161588.64">33232 6068 0,'35'-36'31,"-17"36"-31,-1 0 16,1 0-16,-1 0 16,19 0-1,-36 71 16,-53 35 1,18-36-1,35-52-15,17 0-1,71-1 1,-17-17-1,0 0 17,-19-35-17,-34 35-15,17-35 16,-17 35-16</inkml:trace>
  <inkml:trace contextRef="#ctx0" brushRef="#br1" timeOffset="161905.02">33743 5997 0,'0'-17'31,"18"-1"-16,17 18-15,18 0 16,-53 53 15,0 0-15,0 0 0,-18 0-1,1-18 1,-1 0-1</inkml:trace>
  <inkml:trace contextRef="#ctx0" brushRef="#br1" timeOffset="162132.54">33655 6138 0,'88'0'31,"-53"0"-31,-17 0 16,35 0-1</inkml:trace>
  <inkml:trace contextRef="#ctx0" brushRef="#br1" timeOffset="166451.95">32561 7020 0,'-17'0'16,"52"0"62,-17 0-78,-1 0 0,19 0 0,-1 0 15,124 0 1,-124 0 0,194-17-1,-52 17 32,-89 0-16,-71 0-15,19 0 0</inkml:trace>
  <inkml:trace contextRef="#ctx0" brushRef="#br1" timeOffset="167185.18">32544 7990 0,'-18'0'0,"36"0"0,-36 18 0,0-18 16,1 0-16,-1 18 16,18-1-1,71-17 16,405-17 1,-335-1-17,-106 18 1,89-18 0,-1 1-1,-87 17 1,-1 0-1,-17 0 1</inkml:trace>
  <inkml:trace contextRef="#ctx0" brushRef="#br1" timeOffset="168205.03">31327 7267 0,'-18'18'15,"18"-1"1,0 1-16,-18 0 0,18-1 0,-17 1 16,17 0-16,-18 17 0,18-17 15,0-1-15,0 1 0,0 0 0,-18-1 0,18 1 16,0-1-16,-17 72 31,-1-36 0,18-71 1,35-247-1,-17 142-15,17 35-1,-17 17 1,-18 53-1,18 1 1,-1 34 15,-17 36-31,18 0 16,0 35 15,17 1-15,-35-19-1,17-34 1,-17-19 0,18 1-1</inkml:trace>
  <inkml:trace contextRef="#ctx0" brushRef="#br1" timeOffset="168467.14">31274 7391 0,'0'-18'31,"0"0"-15,17 18-16,1 0 16,0 0-1,35 0 1</inkml:trace>
  <inkml:trace contextRef="#ctx0" brushRef="#br1" timeOffset="169351.26">31450 7338 0,'0'0'15,"18"0"1,-18-18-16,17 18 16,1 0-1,0 0 1,-1 0 0,1 53-1,0 18 1,17 17-1,0-35 1,-35 0 0,18-18-1,-18-53 17,0-17-17,17-36 1,1 1-1,0 17 1,17 35 0,-17 18-1,-1 0 1,36 0 15,-18 0-15,1 0-1,-36-17 1,0-1 0,-18 18 15,18 18-31,-35 17 16,-18 18-1,53-18 1,0 18-1,18-53 32,-1 0-47,18 0 16,1-35 15,-19 35-15,1 17-1,-18 1 1,0 53 0,0 17-1,0 0 1,-18-70-16,18 35 16,-35 35-1,0-35 1,0-36-1,17-17 1,-35 0 0,-18 0-1,19-17 1,52-19 0</inkml:trace>
  <inkml:trace contextRef="#ctx0" brushRef="#br1" timeOffset="175280.73">32879 7408 0,'18'0'0,"-1"-17"0,1 17 15,-18-18-15,17 18 0,1 0 16,0 0-16,-1 0 15,1 0-15,-18 18 16,0-1 0,0 1-16,0 0 0,0-1 15,-71 54 1,54-36-16,-71 36 31,70-18 0,177-53 16,-71 0-31,-53 0 0,-17 0-1,-1-18 1,1 18-1</inkml:trace>
  <inkml:trace contextRef="#ctx0" brushRef="#br1" timeOffset="175680.74">33373 7461 0,'-18'0'15,"0"0"-15,1 0 16,-36 53 0,18-18-1,17 18 1,18-17-1,35-1 1,53-35 0,-17-18-1,-18-35 1,-35 18 0,-18-35-1,-53 52 1,-18 18-1,18 18 17,36-1-32</inkml:trace>
  <inkml:trace contextRef="#ctx0" brushRef="#br1" timeOffset="177045.94">31715 8431 0,'0'-17'0,"0"-1"16,0 0-16,0 1 0,0-1 16,0 1-1,0-1-15,0 0 16,0 1 0,0 34 30,0 1-46,0 35 0,0-36 16,0 424 15,0-352-15,17 34 0,1-52-1,-18-36 1,0 0-1,18-35 1</inkml:trace>
  <inkml:trace contextRef="#ctx0" brushRef="#br1" timeOffset="177546.11">31609 9102 0,'-18'0'16,"36"0"30,0 17-46,-1 1 0,1-18 16,52 18 0,-52-18-16,35 17 15,-35-17 1,17 0 0,-18-17-1,1-1 1,0-17-1,-18-1 1,0 19 15,-18 17 1,0 35-17,-17 0 1,18 36-1,-1-36 1,18-17-16</inkml:trace>
  <inkml:trace contextRef="#ctx0" brushRef="#br1" timeOffset="179344.99">30780 9666 0,'-18'0'0,"18"18"16,0-1-16,0 1 0,0 0 15,0-1-15,0 1 16,0 0-16,0-1 0,0 1 0,0-1 16,18 1-16,-18 0 15,17-18-15,1 0 16,0 0 0,17-53 15,-35 35-31,53-105 31,-35 105-15,-18 0-1,0 89 17,0 0-17,0 34 1,0 19-1,0-18 1,0 0 0,0-18 15,0-71-31,0 36 16,0-17-1,-18-19 1,0-17-1,-35 0 1,18 0 0,17 0-1,1 0 1</inkml:trace>
  <inkml:trace contextRef="#ctx0" brushRef="#br1" timeOffset="180427.45">31521 9842 0,'35'0'47,"-17"0"-47,-18-17 0,35 17 15,0 0-15,-17 0 0,-1-18 0,1 18 16,0 0-16,-1 0 0,19 0 0,-19 0 16,19 0-1,-19 0 16</inkml:trace>
  <inkml:trace contextRef="#ctx0" brushRef="#br1" timeOffset="180611.08">31644 10001 0,'0'0'15,"18"0"17,-1 0-32,36 0 15,18 0 1,70 0 0,-88-17-1</inkml:trace>
  <inkml:trace contextRef="#ctx0" brushRef="#br1" timeOffset="181061.68">32297 9807 0,'0'0'0,"0"-17"0,17-19 16,54 19 0,-36-1-1,18 18 1,-35 0 0,-1 35-1,-34 18 1,-18 18-1,-18-18 1,35 0 0,18-18-1,0-17 17,71-18-17,34 0 1,-16 0-1,16-18 1,72-88 0,-142 88-16</inkml:trace>
  <inkml:trace contextRef="#ctx0" brushRef="#br1" timeOffset="181377.94">33038 9754 0,'-71'18'31,"53"-18"-31,1 35 16,-1 18-1,18-18 17,0-17-17,53 0 1,0-18-1,-35 0-15,35-36 16,-53-17 0,0 1-1,-18 16 1,-53 19 0,1 34-1,17 36 1</inkml:trace>
  <inkml:trace contextRef="#ctx0" brushRef="#br1" timeOffset="191988.49">32632 9331 0,'-18'0'16,"1"0"-1,-1 0-15,0 0 0,1 0 16,-1 0-16,0 0 0,1 0 16,-1 0-16,1 18 0,-1-18 15,0 0-15,1 17 0,-1 1 16,0 0-16,1-1 0,-1 1 15,-35 35 1,-17 53 15,52-71-31,0 88 32,1 36-1,17-106-16,35 0 17,-17 0-17,17-18 1,-35 0 0,18 1-1,17-1 1,-18-17-1,19 17 1,-1-18 0,0-17-1,36 18 1,-18-18 0,0 0-1,35 0 1,-53 0-1,18 0 17,0 0-17,-18-18 1,18-17 0,18 0-1,-18 0 1,0-18-1,-18 0 1,0 0 0,18 0-1,-35 0 1,-1 0 0,-17 18-1,18-36 1,-18 1-1,0 17 17,0 0-17,-35 0 1,-1 35 0,-17-17-1,1 17 1,16 1-1,1-1 1,-18 18 0,18 0-1,-18-17 1,35 17 0,1 0-1,-19 0 1,19-18-1,-19 18 17,1 0-1,17 0-15,-17 0-1,18 0 1,-1 0-1,0 0 1,-17 0 0,17 0-1,1 0 1,-1 0 0,-17 0-1</inkml:trace>
  <inkml:trace contextRef="#ctx0" brushRef="#br2" timeOffset="-204340.27">10707 7867 0,'-18'0'16,"1"0"-16,-1 0 31,0 0-15,36 0 109,0-18-125,-1 18 0,36 0 15,88-17 16,-70 17-15,-71-18-16,53 18 16,-18-18-1,0 18 1,-17 0 0,-1 0-1,1 0 16,-36 0 48,1 0-64,-1 0-15,1 18 0,-1-18 16,-17 53-1,-18-18 1,17 0 0,-16 18-1,16-17 1,19-1 0,-19 0-1,19-17 1,17 0-1,0-1 1,-18 1 15,18-36 47,0 1-62,18-1-16,-18 0 16,17 1-16,1-36 15,0 0 1,17-18 0,-35 36-1,18-18 1,-18 35-1,0 1 1,0-19 0,0 19 15,0-1-15,0 1-1,0-1 16,0 0-15,0 1 15,17 17 47,-17 17-62,0 1-16,0 0 0,35 52 16,-17-17 15,-18-35-31,18 35 16,-1 17-1,19-17 1,-19-18-1,-17 1 1,18-19 0,0 19-1,-18-19 17,0 1-17,17-1 1,-34-17 93,-1-17-109,18-1 0,-18 18 16,-17-35-1,-18 17 1,18-17 0,17 35-1,-17-18 1,0 1 0,-1-1-1,19 0 1,-19 18-1,1 0 1,18 0 0,-1 0 15,-17 0-15,17 0-1,0 0 1,36-17 46,0 17-62,35-18 16,35 0 0,-53 1-1,-17 17-15,17-18 16,-17 18-1,-18-17 1,-18 17 47,-17 17-48,-1 1 1,19-18-16,-1 17 15,0-17 1,1 18 0,34-18 31,1 0-47,53-35 15,-1 0 1,-17 35-1,-53-18 1,-18 18 15,1 0-15,-18 18 0,17-1-16,-53 1 15,36 17 1,17-35-1,1 0 1,52 0 15,36 0-15,-36 0 0,-17 0-1,-36 0 48,0 0-63,-17 0 15,17 18 17,36-18 14,17 0-46,-17 0 16,35 0 0,-18 0-1,-53 0 17,1 0-17,-1 0-15,1 0 0,-19 17 16,1 1-1,17-18 1,18 18 0,36-18 31,-1 0-32,0-18 1,-52 36 31,-1-1-32,0-17 1,18 18 0,18-18 15,17 0-16,-17 0-15,17 0 16,-17 0 0,-18 18 31,0-1-16,0 1-16,17-18 32,1 0-47,0 0 16,-1 0 0,-17 18 15,0-1-16,-17-17 1,17 18 0,17-18 46,-34 0-31,-1 0-15</inkml:trace>
  <inkml:trace contextRef="#ctx0" brushRef="#br2" timeOffset="-199615.33">10936 7567 0,'-18'0'16,"1"0"-16,-1 0 16,1 0-1,-1 0-15,0 0 16,1 0-16,-1 0 16,18 18-16,-18-18 0,1 0 15,-19 35 1,19-35-16,-18 53 31,-18 0 0,17 17 16,1-34-31,17-19-1,18 19 1,-17-1 0,-1-18-1,18 1 1,0 17 0,0 1-1,0-19 1,0 19-1,0-19 1,0 19 0,0-19-1,0 1 17,0-1-17,0 19 16,18-19-15,-1-17 0,1 36-1,0-36 1,-18 17 0,17-17-1,1 18 1,0 0-1,-1-18 1,1 17 0,0 1-1,-1-18 17,1 0-17,17 0 1,-17 0-1,-1 0-15,1 0 16,17 0 0,1 0-1,16 0 1,-16 0 0,-1 0-1,-17-18 1,17 1-1,-35-1 1,18 0 0,-1 18-1,1-35 1,-1 35 15,1-35-15,-18 17-1,35-17 1,-35 0 0,0 17-1,18 0 1,0 1 0,-18-36-1,17 17 1,-17 1-1,0-18 1,0 18 0,0-18-1,0 35 17,0 1-17,-17-1 1,-1-17-1,0 35 1,1-18 0,-19 1-1,1 17 1,18 0 0,-19 0-1,1 0 1,17-18-1,1 18 1,-1 0 0,0 0-1,-17 0 1,18-18 31,-1 18-32,0 0 1,1 0 0,-1 0-1,0 0 32,1 0 0,-1 0 2031,0 0-2062,1 0-16</inkml:trace>
  <inkml:trace contextRef="#ctx0" brushRef="#br2" timeOffset="-186928.97">10901 6544 0</inkml:trace>
  <inkml:trace contextRef="#ctx0" brushRef="#br2" timeOffset="-185788.49">11095 7479 0,'0'-18'0,"17"1"16,1 17-1,-18-18-15,0 0 0,18 18 16,-18-17-16,17-1 0,-17 0 16,0-17-16,18 35 0,0-18 15,35-70 1,35-18 15,-71 89-31,54-36 31,-71 35-31,53-17 32</inkml:trace>
  <inkml:trace contextRef="#ctx0" brushRef="#br2" timeOffset="85261.53">32226 10777 0,'18'0'172,"0"0"-156,-1 0-1,-17-17-15,35 17 16,36-36 15,88-16 0,-53 16-15,-54 36 0,19-35-1,-36 35 1,1 0 15,-19 0-15,1 0-1,17 0 1,18 0 0,0 0-1,-18 0 1,-17 0-1,35 0 1,-36 0 0,1 0-1,0 0 1</inkml:trace>
  <inkml:trace contextRef="#ctx0" brushRef="#br2" timeOffset="86521.33">32244 10954 0,'18'0'78,"-1"0"-62,18-18-1,36-17-15,0 17 16,70-35 15,-18 18-15,71 0-1,-141 17 1,53 18 0,-36-18-1,1 18 1,-18 0 0,-18 0-1,0-17 1,1-1 15,-1 18-15,-17-17-1,-1 17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CEA7D5-1946-4679-AA19-C6C54D16437C}"/>
                  </a:ext>
                </a:extLst>
              </p14:cNvPr>
              <p14:cNvContentPartPr/>
              <p14:nvPr/>
            </p14:nvContentPartPr>
            <p14:xfrm>
              <a:off x="469800" y="749160"/>
              <a:ext cx="11335320" cy="565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CEA7D5-1946-4679-AA19-C6C54D164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739800"/>
                <a:ext cx="11354040" cy="56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6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F439A5-9C95-4A5C-93F9-D7535FF2CE75}"/>
                  </a:ext>
                </a:extLst>
              </p14:cNvPr>
              <p14:cNvContentPartPr/>
              <p14:nvPr/>
            </p14:nvContentPartPr>
            <p14:xfrm>
              <a:off x="1238400" y="171360"/>
              <a:ext cx="10947600" cy="642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F439A5-9C95-4A5C-93F9-D7535FF2CE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40" y="162000"/>
                <a:ext cx="1096632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9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23</cp:revision>
  <dcterms:created xsi:type="dcterms:W3CDTF">2020-12-14T10:21:19Z</dcterms:created>
  <dcterms:modified xsi:type="dcterms:W3CDTF">2021-06-12T14:56:27Z</dcterms:modified>
</cp:coreProperties>
</file>