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19T12:37:21.2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7549 970 0,'0'-18'15,"-17"18"1,17-17-16,0-1 16,0 1-1,0-1 1,0 0-1,0 1 17,-18-1-17,18 0 17,0 1-17,-17 17 32,17 17-16,-18 1-15,18 0-16,0 17 16,0 35-1,0 1 1,0 0-1,0-36 1,0 0 0,0 18 15,0-18-15,0-17-1,0 17 1,0-17-1,0 0 1,0-1 0,0 1-1,0-1 1,0 1 31,0 0-16</inkml:trace>
  <inkml:trace contextRef="#ctx0" brushRef="#br0" timeOffset="2607.35">7444 811 0,'-18'0'15,"18"-17"48,18-1-47,-1 18-16,1 0 15,35 0 1,-18 0-16,106-35 31,88 35 0,-70-18 1,-71 18-17,-52 0 1,-1 0-1,-17 0-15,-1 0 16,19-17 0,34 17 15,-35-18-15,1 18-1,-1 0 1,18 0-1,-18 0 1,18 0 0,-18 0-1,1 0 1,-19 0 0,1 0-1,0 0 16,-18 18 1,0-1-1,0 1-15,0-1-1,0 19 1,0-19-16,0 36 15,0 0 1,0 0 0,0 18-1,0-18 1,0 0 0,0 17-1,0-52 1,0 17-1,0 0 1,0 1 0,0-1-1,0 0 17,0-17-17,0 17 1,0-17 15,0-1-15,0 1 31,-18 0-16,0-18-16,1 0 1,-1 0-16,-17 17 16,-36-17-1,36 0 1,17 0 0,-17 0-1,-18 0 1,0 0-1,-17 0 1,17 0 0,-36 18-1,37-18 1,16 0 0,-17 17-1,18-17 1,0 0-1,-1 0 1,19 0 0,-18 0-1,-1 0 17,19 0-17,-19 0 1,1 0-1,17 0 1,-17 0 0,18 0-1,-19 0 1,19 0 15,-1 0-15,0 0 15,1 0-31,-1 0 16,0 0 31,18-17-32,-17 17 1,17-18-1,0 1 1,0-1 0,-18 18-1,18-18 1,0 1 0,-17 17-1,17-18 16,-18 18-31,0 0 32,1 0-1,-1 0 16,0 0 0</inkml:trace>
  <inkml:trace contextRef="#ctx0" brushRef="#br0" timeOffset="3698.67">7920 1693 0,'-18'18'32,"1"17"-17,-19-17-15,1 17 0,17 0 16,1 1-16,-1-19 0,-17 19 0,0-1 15,-1 0-15,36-17 0,-35 17 0,-177 212 32,71-53-1,53-70 16,70-107-47,-52 71 31,52-70-15,1 0-1,17-1 1,-18-17 62</inkml:trace>
  <inkml:trace contextRef="#ctx0" brushRef="#br0" timeOffset="4500.59">6562 2946 0,'-18'0'0,"36"0"0,-36-18 16,18 0-1,-18 18 32,18 18-47,0 0 0,0-1 16,0 1-16,0 0 0,0 17 0,-17 106 31,-19 53 0,36-176-31,-35 105 31,35-88 1</inkml:trace>
  <inkml:trace contextRef="#ctx0" brushRef="#br0" timeOffset="5915.91">6526 2875 0,'0'-18'0,"0"1"31,18 17-31,0 0 15,52-35 1,36 35 0,53-18-1,-36 18 1,-17 0 0,-53 0-1,0 18 1,-18-18-1,0 0 1,-17 0 0,17 0-1,-17 0 17,0 0-17,-1 17 1,-17 1-1,0-1 1,18 19 0,-18-1-16,0 0 15,18 54 1,-18-1 0,0 18-1,0-18 1,17 18-1,-17-36 1,0 1 0,0-18-1,0-18 1,0-17 15,0-1-15,0 1-1,-17-18 17,-1 17-17,-17-17 1,-18 18 0,-18-18-1,-17 0 1,-18 0-1,36 0 1,-36 0 0,18 0-1,17 18 1,53-18-16,-70 17 16,53-17 15,-18 18-16,18-18 1,-1 0 15,19 18-15,-1-18 0,1 0-1,17 17 1,-18 1 31,0-18-16,18-18 63,0 1-79,0-19-15,-17 19 16,17-1-16,0-17 16,0-36-1</inkml:trace>
  <inkml:trace contextRef="#ctx0" brushRef="#br0" timeOffset="7049.02">8167 1764 0,'0'-18'16,"17"18"-1,1 18-15,0 17 16,-1-17-16,1 70 0,17-70 15,-17 17-15,0 0 0,-1 0 0,1-17 16,88 211 15,-89-158-31,89 105 32,-35-52-1,17-18 0,-53-89-15,-17 1-1,-18 0 1,17-1 0,1-17-1</inkml:trace>
  <inkml:trace contextRef="#ctx0" brushRef="#br0" timeOffset="7598.43">8661 3069 0,'0'-17'0,"0"34"0,-18-34 16,18-1-1,0 0-15,0 36 63,0 52-48,-18 19 1,18 34 0,0-52-1,0-18 1,0-36 15,0 18-15</inkml:trace>
  <inkml:trace contextRef="#ctx0" brushRef="#br0" timeOffset="8630.56">8537 2893 0,'0'0'0,"0"-18"31,35 0-31,1 1 16,123-1 0,-1-17-1,36 0 1,-88-1-1,-88 36-15,88-17 16,-36-1 0,-35 18-1,-17 0 1,0 0 0,-1 0-1,-17 18 1,0 35 15,0 17-15,18 1-1,-18 17 1,18 18 0,-18-36-1,0 19 1,17-19-1,-17-52-15,0 52 16,0-34 0,0 34-1,0-52 1,0 35 0,0-36-1,0 1 16,0 35-15,0-35 0,0-1-1,0 18 1,0-17 0,0 0 15,-35-1-16,-36-17 1,-34 0 0,34 0-1,53 0-15,-70 0 16,18 0 0,-19 0-1,19 0 1,35 0 15,-1 0-15,1 0-1,-18-17 1,36-19-16</inkml:trace>
  <inkml:trace contextRef="#ctx0" brushRef="#br0" timeOffset="10047.87">7091 688 0,'0'-18'0,"-18"1"16,18-1-16,-17 0 0,-1 18 0,-70-70 31,52 70-31,-87-18 31,35 36 1,52 17-1</inkml:trace>
  <inkml:trace contextRef="#ctx0" brushRef="#br0" timeOffset="10746.59">5027 882 0,'0'-18'0,"0"1"16,0-1-16,0 0 16,18 18-16,-1-17 0,1 17 0,0 0 15,-1 0-15,1 0 16,0 0-16,34 0 16,-52 17-16,36 54 31,-36-36 16,0-52 0,17-36-32,19 0 1,-36 35-16,17-17 15,1 17 1,17 1 0,-17 17-1,-1 0-15</inkml:trace>
  <inkml:trace contextRef="#ctx0" brushRef="#br0" timeOffset="11496.57">5503 706 0,'0'0'0,"0"17"32,0 1-17,0 35 1,0-36-16,0 36 15,36 0 1,-19-18 0,19-35-1,-19-35 17,-17-18-17,0 0 1,0 0-1,-17 53-15,-1-17 32,18-1-17,0 1 1,18 17 0,-1 0-1,1 0 1,17 0-1,-17 0 1,-1 0 0,1 0-1,-18 52 1,18-16 0,17 17-1,-17-36 1,-1-17-1,36 0 1,-35-17 15,-1-36-15,-34-18 0,17 54-16,-36-1 15,1-17 1,18 35-1,17-18 32,0 0-31</inkml:trace>
  <inkml:trace contextRef="#ctx0" brushRef="#br0" timeOffset="11762.73">5803 494 0,'0'0'0,"18"-18"0,-18-35 16,0 0-1,17 53 17,1 0-1,-18 36-31,35 17 16,1 52-1,-19-34 1,19 17-1,-19-35 1,1-18 0,17-35-1,0-17 1,-35-1 0</inkml:trace>
  <inkml:trace contextRef="#ctx0" brushRef="#br0" timeOffset="11929.46">5962 547 0,'0'-18'15,"18"18"-15,17 0 16,-18 0-1</inkml:trace>
  <inkml:trace contextRef="#ctx0" brushRef="#br0" timeOffset="12328.96">5292 1482 0,'0'0'0,"-18"0"0,18 17 15,-53-17 1,124-17 15,17-19-15,141-69-1,124-37 1,-265 107 0,-35 0-1,-18 35 1,-70 0-1,-36 35 1</inkml:trace>
  <inkml:trace contextRef="#ctx0" brushRef="#br0" timeOffset="12578.96">5486 1517 0,'-36'18'0,"72"-36"0,-89 53 15,35-17-15,-17-1 16,17 1-1,177-106 17,53-18-17,-71 36 1,-106 52-16,18-17 16,17-1-1,-52 19 1,0 17-1</inkml:trace>
  <inkml:trace contextRef="#ctx0" brushRef="#br0" timeOffset="19825.06">8555 3563 0,'0'-18'16,"0"1"15,0 34 47,17 1-78,-17 0 16,0-1-16,0 19 15,0-19 1,0 1-16,18 0 16,-18-1 15,18 1-16,-18-1 1,0 1 0,17 0-1,19-18 1,17 0 0,17 0-1,-17 0 1,-35 0-16,17-36 15,0 36 1</inkml:trace>
  <inkml:trace contextRef="#ctx0" brushRef="#br0" timeOffset="24278.76">4762 2646 0,'0'0'0,"-17"17"16,-1-17-16,1 0 0,-19 18 0,1-18 15,35 18-15,-18-18 16,-17 0-16,17 0 0,1 0 16,-1 0-16,36 0 31,-1 0-15,19 0-16,52 0 0,335-53 31,-193 18 0,-178 17-31,54 0 16,-53 1-1,-17 17 1,-54 0 15</inkml:trace>
  <inkml:trace contextRef="#ctx0" brushRef="#br0" timeOffset="24838.01">4516 2681 0,'0'0'0,"0"-18"31,0 36 47,-18 0-62,0-18-16,1 17 0,17 1 0,-36 0 15,1 35 1,17-18 15,1-18-15,17 1-1,35 17 17,36-17-17,-36 0 1,0-1-1,-17 19 1</inkml:trace>
  <inkml:trace contextRef="#ctx0" brushRef="#br0" timeOffset="30135.89">1341 2769 0,'0'0'0,"0"-17"15,0-1-15,0 0 16,0 1 0,0 34 46,0 1-62,0 0 0,0 52 16,0-17-1,0 0 1,0-18 0,0-17 15,17-18-15,1 0-1,-1-53 1,1 0-1,0 0 1,-1 36-16,1-1 16,-18 0-1,18 18 1,-1 0 0,36 53-1,-18 18 1,1-36-1,-19-17 1,19-1 0,-36-34 31,0-1-32,0-53 1,0 19-1,0 16 1,-18 36 0,36 0 15</inkml:trace>
  <inkml:trace contextRef="#ctx0" brushRef="#br0" timeOffset="30669.04">1817 2840 0,'17'0'16,"1"0"0,-18 17-1,18-17 1,-18 18-16,17-18 16,36 0-1,-35-18 1,0-17-1,-18 0 1,0 0 0,-18 17-1,-17 18 17,-18 18-17,35 35 1,0-1-1,18 19 1,0-53 0,53-1-1,18-17 1,123-88 0,-141 35-1,-36 36 1</inkml:trace>
  <inkml:trace contextRef="#ctx0" brushRef="#br0" timeOffset="31734.76">2328 2699 0,'0'-18'0,"0"36"0,0-54 0,-17 36 63,-1 0-48,0 0-15,1 18 16,-1 0-16,0 35 16,18 0-1,0-18 1,0-18 0,0 19-1,18-36 16,17 0-15,-17-18 0,0-52-1,-18 52-15,17-17 32,1 17-17,-18 0 1,18 18-1,17 36 17,-35-19-32,35 19 15,0-1 1,1-35 0,-1 0-1,0-18 1,-17-70-1,-18 70-15,0-123 16,0 18 0,0 52-1,0 18 1,-18 53 15,1 18-15,17 88-1,0 0 1,0-18 0,0 0-1,17-35 1,-17-35 0,36-18-1,-19-18 1,36-53-1,-18 18 1,1 1 0,-36 34-1,17 0 17,-17 36-1,0 17-16,-17-17-15,-19 52 16,36 19 0,0-37-1,36-16 1,-1-36 0,88 0-1,-52 0 1,-36-36-1,1 36 1</inkml:trace>
  <inkml:trace contextRef="#ctx0" brushRef="#br0" timeOffset="32251.52">1605 3581 0,'0'0'15,"-18"0"-15,1 17 0,-54 19 32,54-19-17,17 1 1,17-18 15,19-18-31,140-70 16,159-53-1,53 0 1,-141 17 0,-106 71-1,-88 18 1,-18 18-1,-52 34 32,-1 1-47,-52 35 16</inkml:trace>
  <inkml:trace contextRef="#ctx0" brushRef="#br0" timeOffset="32668.2">1799 3687 0,'0'0'0,"-17"0"0,-1 17 0,-35 18 15,-18 1 1,54-1-1,-1-35 1,106 0 15,106-71-15,36-52 15,122-18-15,-122 35-1,-195 71-15,71-1 16,-53 1 0,-18 18-1,-17-1 1</inkml:trace>
  <inkml:trace contextRef="#ctx0" brushRef="#br0" timeOffset="48995.91">829 2575 0,'-18'0'16,"36"0"-16,-53 0 0,35 18 0,-18-18 16,0 0-16,18 18 0,-17-18 15,17 17-15,-18-17 16,1 0 15,-1 0 0,18 18-15,18-18 31,-1 0-47,54-53 16,70-18 15,-71 36-16,-17 17-15,88-34 16,-88-1 0,141 0-1,-105 0 1,69 0 0,-69 18-1,-1-18 1,0 17-1,0 1 1,-53 35-16,18-35 16,0 17-1,-18-17 1,-17 35 0,0 0 15,-1 0 0,-17-18-15</inkml:trace>
  <inkml:trace contextRef="#ctx0" brushRef="#br0" timeOffset="50461.56">547 2575 0,'-18'0'31,"18"18"-15,18-18 109,-1-18-110,1 18 1,0-17-16,88-19 31,-18-17 1,-71 36-17,36-1-15,0-17 31,18 0-15,-18 17 0,0-17-1,17-1 1,-17 1 0,18 0-1,17-18 1,-35 35-1,35-17 1,-18-18 0,36 18-1,-35-18 1,-1 35 0,1-17-1,-18 0 16,0 17-15,-18 0 0,-17 1-1,-1 17 1,1-18 0,0 1-1,-1 17 1,1-18 15,0 18-15</inkml:trace>
  <inkml:trace contextRef="#ctx0" brushRef="#br0" timeOffset="54723.63">8026 4286 0,'0'-17'15,"0"-1"-15,-18 18 16,18-18 15,0 36 32,0 0-63,0-1 0,0 19 15,0 34 1,0 1 0,0-18-1,0-18 1,0 0-1,0 0 1,0 1 15</inkml:trace>
  <inkml:trace contextRef="#ctx0" brushRef="#br0" timeOffset="55071.85">7779 4745 0,'0'0'0,"0"17"16,17-17 0,19 18-1,34 0 1,-17-1 0,-35-17-1,35 0 1,0 0-1,-36-17-15</inkml:trace>
  <inkml:trace contextRef="#ctx0" brushRef="#br0" timeOffset="55272.7">8220 4657 0,'17'-18'0,"-34"36"0,34-54 15,-34 36 32,-1 18-31,-35 53-1,0-1 1,0-17 0,36-35-16</inkml:trace>
  <inkml:trace contextRef="#ctx0" brushRef="#br0" timeOffset="57419.86">7620 5644 0,'0'0'0,"-18"0"0,18-17 15,0 34 64,0 1-79,0 17 0,0-17 15,0 17-15,0 1 16,0 34-1,0-35-15,0 89 32,0-1-1,0-70 0</inkml:trace>
  <inkml:trace contextRef="#ctx0" brushRef="#br0" timeOffset="58236.6">7567 5750 0,'0'0'0,"0"-17"15,18 17-15,35-36 16,-18 36-16,159-35 31,-35 0-15,-36 35 0,-17-18-1,0 18 1,-53-17-1,-18 17 1,0 0 0,-17 0-1,0 0 17,-1 0-1,-17 35-31,0-18 15,0 19 1,18 17 0,-18 0 15,0 17-15,17 1-1,-17-36 1,0-17-16,18 52 15,-18-35 1,0 18 0,0-17-1,0-1 1,0 0 0,0-17-1,0-1 1,0 1-1,0 0 1</inkml:trace>
  <inkml:trace contextRef="#ctx0" brushRef="#br0" timeOffset="59836.38">7444 6244 0,'0'18'47,"0"-1"-32,0 1 1,0 0-16,0-1 15,0 1-15,0 0 16,0-1-16,0 1 16,0 0-1,0-1 17,0 1-1,0-1 0,35-17-15,35 0-1,89 0 1,-71-17-16,106-18 16,-105 17-1,34 0 1,-52 1-1,-1-1 1,1 18 0,-54 0 15,1 0-15,17 0-1,-17 0 1,17 0-1,18 0 1</inkml:trace>
  <inkml:trace contextRef="#ctx0" brushRef="#br0" timeOffset="61055.5">7990 6544 0,'-35'53'62,"-106"88"-46,123-88-16,-17-18 0,0 18 16,-18-18-16,18 1 0,17-1 0,-247 247 31,107-105 0,69-89 0,89-71 16,-17-17-31</inkml:trace>
  <inkml:trace contextRef="#ctx0" brushRef="#br0" timeOffset="61517.6">6738 7673 0,'0'0'0,"0"-18"0,-18 18 16,18 18 15,0 17-15,0 36-1,0-36-15,0 53 16,0 36-1,0-54 1,0-17 0,0-18-1</inkml:trace>
  <inkml:trace contextRef="#ctx0" brushRef="#br0" timeOffset="62217.17">6720 7638 0,'36'-36'31,"-19"19"-31,19 17 16,17-36-16,70 1 15,-35 18 1,-70 17-16,88-18 31,-18 0-15,-18 18-1,1 36 1,-53-1 0,-1 35-1,19 1 1,-19-18 0,-17 35-1,0 0 1,18-17-1,-18-36 1,0 0 0,0-17-1,0 0 1,0-1 15,0 1-15,-71 17-1,-105 0 1,-1 18 0,54-17-1,35-19 1,0 1 0,52 0-1,19-18 1,-1 0-1,18-18 17</inkml:trace>
  <inkml:trace contextRef="#ctx0" brushRef="#br0" timeOffset="63183.75">8079 6615 0,'0'0'0,"0"17"32,17-17-32,-17 18 0,18 17 0,17 18 15,0-18-15,-17-35 0,0 36 16,193 158 15,-17-18 0,-70-88 1,-54 0-1,-52-88-31,0 18 16,-18 17-1,17-17 1,-17 0-1</inkml:trace>
  <inkml:trace contextRef="#ctx0" brushRef="#br0" timeOffset="63622.69">8696 7532 0,'0'0'0,"0"17"63,0 1-48,0 0-15,0 17 0,0 18 16,0 35 0,18-35 15,-18-18-16,0 1 1,0-19 0</inkml:trace>
  <inkml:trace contextRef="#ctx0" brushRef="#br0" timeOffset="65166.3">8714 7532 0,'0'-35'31,"0"17"-31,17 0 16,54-17-1,88-18 1,-36 35-1,0-17 1,-52 17 0,0 18-1,-18 0 1,-36-17 0,1 17 15,-1 0-16,1 0 1,0 0 0,-18 35-1,17 18 1,1 0 0,0 18-1,-18 17 1,0-18-1,0 18 1,17-17 0,-17-36-1,0 18 1,0-18 0,0-17 15,0 0-31,0-1 15,0 1 1,0 0 0,0-1-1,0 1 1,-17-18 15,-1 18-15,-53-18-1,-17 0 1,0 0 0,17 0-1,54 0-15,-54 0 16,18 0 0,18 0 15,-18 0-16,18 0 1,-18 0 0,18 0-1,17 17 1,-17-17 0,17 0-1,18 18 1,-17-18-1,-1 0 1,18 18 31,-18-18-16,18 17-31,-17-17 47,-1 0 62,18 18-62,-18-18 141,1 0-188</inkml:trace>
  <inkml:trace contextRef="#ctx0" brushRef="#br0" timeOffset="69614.89">741 635 0,'0'-18'0,"0"1"31,-18 17 0,1 0-15,-1 0-16,18 17 0,-35 54 15,-1 17 32,89 18-15,88-18-1,-88-53-16,-35 1 1,0-19-16,-36 19 31,-53-19-15,-34 1 0,52-18-1,-18 0 1,36 0-1,35-18 17,0 1-17,17-1-15</inkml:trace>
  <inkml:trace contextRef="#ctx0" brushRef="#br0" timeOffset="70180.34">1041 741 0,'0'-18'32,"0"1"-32,17 17 31,36 0-15,18-18-1,-1 0 1,-17 18-1,-70 0 32,-1 0-47,0 0 16,-35 18 0,18 17-1,18 18 1,17 0-1,0 0 1,0 35 15,0-35-15,35 0 0,-35-35-16,0 17 15,0-17-15,17-1 16</inkml:trace>
  <inkml:trace contextRef="#ctx0" brushRef="#br0" timeOffset="70596.42">1341 829 0,'17'-18'32,"-17"36"-1,0 0-31,0-1 0,0 19 16,18 52-1,-1-35 1,1-53-16,0 53 15,17-36 1,0-17 0,18-17-1,-35-19 1,-1-52 0,-17-35-1,0 70 1,0 17-1</inkml:trace>
  <inkml:trace contextRef="#ctx0" brushRef="#br0" timeOffset="71381.6">1817 794 0,'0'17'15,"0"1"1,0 0-16,0-1 0,0 1 16,0 35-1,17 0 1,-17-36 0,0-34 30,0-1-46,-17-35 16,17-53 0,0 36-1,0 17 1,0 35 0,35 18-1,0 53 1,18 18-1,0-18 1,-53-36-16,18 19 31,-1-19-15,1-17 15,-18-53-15,18-17-1,-18 52-15,17-70 16,1 17 0,0 36-1,-1 17 1,19 36 0,-19 70-1,18 0 1,-17 18-1,0-18 17,-1-35-17,-17-35 17</inkml:trace>
  <inkml:trace contextRef="#ctx0" brushRef="#br0" timeOffset="71962.09">2399 494 0,'0'0'0,"0"18"0,0-1 0,18 71 15,-1 53 1,1-35 15,-18-35-15,0-54-16,0 36 16,0-35 15,0-36 0,-35-70-15,17-18-1,18 1 1,0-1 0,0 53-1,53 18 1,17-1-1,-17 19 1,-17 17 0,-36 17 15,17 36-15,-52 18-1,0-1 1,-1-17-1,19-35-15,-1 17 16</inkml:trace>
  <inkml:trace contextRef="#ctx0" brushRef="#br0" timeOffset="72378.94">2822 494 0,'0'0'0,"0"-18"15,0 36 32,-17 0-47,-1-1 0,18 1 16,-18 35-1,18 0 1,18 0 0,17-18-1,0 0 1,-17-17 0,0-18-1,-18 35 1,-18 0-1,-88 53 1,-17-35 0,35-17 15,52-19-31</inkml:trace>
  <inkml:trace contextRef="#ctx0" brushRef="#br0" timeOffset="73098.53">917 1587 0,'0'0'0,"-35"18"0,0-18 15,17 18-15,0-18 0,-17 17 0,0-17 16,17 0-16,1 0 16,-1 0-16,18 18 0,-18-18 0,1 0 15,17 18 17,211-71-1,-123 35-31,865-194 31,-53 18 0,-653 124-15,-177 35 0,-17 35-1,-35 0 1</inkml:trace>
  <inkml:trace contextRef="#ctx0" brushRef="#br0" timeOffset="73954.03">970 1799 0,'0'0'0,"-18"0"0,1 0 0,-1 0 0,1 0 16,-1 0-16,18 18 15,-18-18-15,1 0 16,34 0 46,19 0-62,52-18 0,0-17 16,194-36 0,-194 18-16,371-52 15,17-19 1,-88 1-1,-123 34 1,-212 72 0,17-18 15,-34 35-15,-19-18-1,1 18 16,0 0-15,-1 0 31,1 0 15,-36 0 79,1 0-141</inkml:trace>
  <inkml:trace contextRef="#ctx0" brushRef="#br0" timeOffset="111708.51">13635 3898 0,'0'18'0,"17"-18"47,19 0-31,-19 0-16,1 0 0,0 0 15,-1 0-15,19 0 0,-1 0 0,141 0 32,1-18-1,-124 18 0</inkml:trace>
  <inkml:trace contextRef="#ctx0" brushRef="#br0" timeOffset="112588.64">13723 3845 0,'-18'0'16,"1"0"-16,-1 18 15,0-18-15,18 18 16,-17-18-16,-1 0 0,1 17 15,17 1-15,-18-18 0,0 17 16,1 1-16,-19 0 16,36-1 15,0 1-31,-17-18 31,70 71 16,-18-54-31,-17 18-1,17-17 1,-35 17 0,17-35-1,-17 18 1,18-18-1</inkml:trace>
  <inkml:trace contextRef="#ctx0" brushRef="#br0" timeOffset="114899.58">14534 3810 0,'18'0'62,"0"0"-62,-1 0 16,19 0-16,-19 0 16,54-18-1,88 1 16,-142 17-31,177 0 32,-106 0-17,1 0 1,-1 0 0,0 0-1,18 0 1,-36 0 15,-17 0-15,36 0-1,-37 0 1,19 0 0,-36 0-1,-17 0 1,35 0-1,0 0 1,-18 0 0,36 0-1,-19 0 1,1 0 0,-17 0-1,17 0 1,-36 0-1,19 0 17,-19 0-17,1 0 1,17 0 0,-17 0-1,17 0 1,-17 0 15,-1 0-15,-17-18 31</inkml:trace>
  <inkml:trace contextRef="#ctx0" brushRef="#br0" timeOffset="116752.45">16404 3669 0,'-17'0'15,"17"-18"17,17 18 30,1 0-62,-1 0 16,1 0-1,17 18 1,18-18 31,-53 18-31,18-18-1,0 0 1,-1 17-1,-17 1 17,18-18-17,-1 0 17,-17 17-1,18 1 31,0-18 16,-18 18 16,0-1-78,0 1-1,-18-18 17,18 18-17,0-1 32,-18-17-16,1 0 32,-1 0-1,18 18-62,-17-18 47,17 18-47,-18-18 63,18 17-48,0 1 189,-18-1-158,1-17-14,-1 0 30,18 18-46,-18-18-1,1 0 32</inkml:trace>
  <inkml:trace contextRef="#ctx0" brushRef="#br0" timeOffset="124866.79">14693 1058 0,'-17'0'62,"-1"0"-46,0 0 15,1 0-15,-1 0 15,0 0-16,18 18 1,-17-18-16,17 18 31,0-1-15,-18 1 0,18 0 15,0-1-16,0 1 17,0-1-17,0 1 1,0 0 0,0-1-1,0 1 16,0 0-15,0-1 0,18-17 15,-1 18 0,1-18-15,-18 18-1,18-18 17,-1 0-17,1 0 17,0 0-17,-1 0 1,1 0 15,-1 0-15,1 0-1,0 0 1,-1-18 0,1 18-1,0 0 1,-18-18-1,35 1 1,-35-1 0,18 18-1,-1-18 1,1 18 0,-18-17 15,17 17-16,-17-18 1,0 0 0,18 18-16,-18-17 31,0-1 0,18 18 0,-18-17-31,17 17 47,-17-18-31,0 0 15,0 1 0,0-1 16,0 0-15,0 1 14,0-1-30,0 0 0,0 1 31,-17 17-47,17-18 15,-18 18 16,0 0-15,18-18 0,-17 18-1,-1 0 1,1 0 0,-1 0 15,0 0 0,1 0-15,-1 0-1,0 0 17,1 0-17,-1 0 16,0 0 1,1 0-17,-1 0 17,1 0-17,-1 0 1,0 0 15,1 0 0,17 18-15,-18-18 31,18 18-47,-18-18 15,1 0 1,17 17 0,-18 1-1,18 0-15</inkml:trace>
  <inkml:trace contextRef="#ctx0" brushRef="#br0" timeOffset="127314.72">15575 988 0,'0'0'0,"-18"0"0,1 0 16,-1 0 0,1 0-16,-1 0 15,0 0-15,1 0 16,-1 17-16,18 1 0,-18-18 16,18 18-16,-17-18 0,-1 35 31,18 0 0,0-17-31,0 52 31,35 1 1,-17-53-17,17 17 1,1-17 15,-19-1-15,18 1-1,1-18 1,-1 0 0,0 0-1,1 0 1,-1 0-1,35 0 1,-34-18 0,-1 1-1,-17-1 1,17-35 0,-35 18-1,18 17 16,-18-17-15,0 0 0,0 17-1,0-17 1,-36-1 0,1 1-1,0 17 1,-1 18-1,1-17 1,0 17 0,0 0-1,17 0-15,-17 0 16,-1 0 0,-17 0-1,36 17 16</inkml:trace>
  <inkml:trace contextRef="#ctx0" brushRef="#br0" timeOffset="130862.1">15187 141 0,'0'0'0,"-18"0"0,1 0 16,-1 0-1,1 0-15,-1 0 16,0 0-16,1 0 0,-54 18 31,-17 70 0,53-35 1,35 0-1,0-18-15,0 0-1,0 18 1,0-35-1,17 0 17,-17 17-17,18-18 1,17 19 0,-35-19-1,18 1 1,-1-18-1,1 18 1,0-1 0,-1 1-1,1-18 1,0 0 0,17 18-1,0-18 1,-17 0-1,-1 0-15,19 0 32,-1 0-17,0 0 1,1 0 0,16 0-1,-16 0 1,-19 0-1,19-36 1,-36 19 0,35-1-1,-35 0 1,18 1 0,-18-19-1,0 1 1,0 18-1,0-19 1,0 1 15,0 17-15,0-17 0,0 0-1,-18-1 1,0 1-1,-17 0 1,17 17 0,-17-17-1,0 17 1,-18 18 0,18 0-1,-18 0 1,17 0-1,-34 0 17,17 18-17</inkml:trace>
  <inkml:trace contextRef="#ctx0" brushRef="#br0" timeOffset="146944.03">14764 1323 0,'0'0'0,"-18"0"46</inkml:trace>
  <inkml:trace contextRef="#ctx0" brushRef="#br0" timeOffset="148469.89">14728 1429 0,'18'0'78,"0"0"-62,-1-18-16,1 18 16,-18-18-1,18 18-15,-18 18 63,-18 0-48,0-18-15,-17 35 16,17 0 0,18-17 15,18-18 0,53-35-15,-18-18-1,17 35 1,-52 18 0,17-18-16</inkml:trace>
  <inkml:trace contextRef="#ctx0" brushRef="#br0" timeOffset="149535.74">15893 1446 0,'0'0'0,"17"0"47,1 0-47,-18-17 15,18 17-15,-1-18 0,1 18 0,-1 0 16,1 0 0,-36 0 46,18 18-62,-17-18 16,17 17-1,17-17 32,1 0-47,17-17 16,-35-1 15,0 0-31</inkml:trace>
  <inkml:trace contextRef="#ctx0" brushRef="#br0" timeOffset="151185.74">15505 706 0,'0'0'0,"17"0"78,1 0-78,-1-18 15,1 18-15,0-18 0,17 18 32,-17 0-1,-36 0 16,0 36-32,-17-19 1,0 1 0,52-18 77,1 0-93,0 0 16,-1 0-16,-17-18 0,53 18 16,-17-17-1,-54 34 32,0 1-31,1-1-16,-1 1 15</inkml:trace>
  <inkml:trace contextRef="#ctx0" brushRef="#br0" timeOffset="164454.1">15593 5133 0,'0'-18'78,"0"36"63,0 0-110,0-1-15,0 1 15,0-1-16,17-17 1,-17 18 0,0 0-1,0-1 1,18-17 0,-18 18-1,0 0 1,0-1 15,0 1-15,0 0-1,0-1 17,18 1-17,-18-1 16,17 1-15,-17 0 0,0-1 15,0 1-15,0 0 15,0-1-31,0 1 15,0 0 17,0-1-32,0 1 31,0 17-15,0-17-1,0-1 1,0 19-1,18-19 1,-18 1 0,0 0-16,0 17 31,0-17-15,0-1-1,0 1 1,0 17-1,0-17 1,0 17 0,0 0 15,0-17-15,0 17-1,0-17 1,0 17-1,0 0 1,0 1 0,0 17-1,0-36 1,0 1 0,0 17-1,0-17 1,0 17-1,0-17 1,0 17 0,0-17-1,0-1 17,0 1-17,0 0 1,0-1-1,0 1 1,0-1 0,0 1-1,0 0 1,0-1 0,0 1-1,0 0 1,0-1-1,0 1-15,0 17 32,0-17-17,0 17 17,0-17-17,0-1-15,0 1 16,0 17-1,0 18 1,0-17 0,0-1-1,0 0 1,0 0 0,0 1-1,0-1 1,0-17-1,0 17 1,0 0 0,0-17 15,0 17-15,0 0-1,0-17 1,0 17-1,0 0 1,0-17 0,0 0-1,0 17 1,0-17 0,0 35-1,0-18 1,0 0-1,0 18 1,0-18 0,0 1-1,0 34 17,0 1-17,0-18 1,0 35-1,0-35 1,0 17 0,0 1-1,0-18 1,0 0 0,0 0-1,0 17 1,0-52-1,0-1 1,0 19 0,0-19 15,0 1-15,0 0-1,0-1 1,0 1 15,0 0-15,0-1 46,0 1-31,0-1 32,0 1-16,-18-18-16</inkml:trace>
  <inkml:trace contextRef="#ctx0" brushRef="#br0" timeOffset="168207.86">14623 6438 0,'17'0'31,"1"-17"-31,35-1 32,-36 0-1,-17 36 0,-88 17 0,53-35-15,35 18-16,-18-18 16,18 17-1,18-17 48,-18-17-48,18 17 1,-1 0-16</inkml:trace>
  <inkml:trace contextRef="#ctx0" brushRef="#br0" timeOffset="169113.75">15205 6615 0,'17'0'15,"1"0"17,0 0-17,-1-18 1,1 18 0,-18-18-1</inkml:trace>
  <inkml:trace contextRef="#ctx0" brushRef="#br0" timeOffset="170198.05">15099 5944 0,'18'0'94,"-1"0"-63</inkml:trace>
  <inkml:trace contextRef="#ctx0" brushRef="#br0" timeOffset="178045.52">14834 6967 0,'-17'0'0,"34"0"109,1 0-93,-18-17-16,18 17 16,-1 0-16,1 0 15,-1 0 1,19 0 15,-19 0 0,1-18-15,-36 18 47,1 0-48,-1 0 1,0 0-1,1 0 17,34 0 30,1 0-46,0 0-1,-36 0 64,0 0-79,1 0 15,-1 0-15,1 0 16,-1 0-1,0 0 1,18 18 0,18-18 31,0 0-32</inkml:trace>
  <inkml:trace contextRef="#ctx0" brushRef="#br0" timeOffset="179223.86">15222 7602 0,'-17'0'0,"-1"0"0,0 0 47,36 0 31,0 0-78,-1 0 16,19 0-16,-19 0 15,1 0 17,0 0-1,-36 0 31,0 0-62,1 0 16,-1 0 0,0 0-1</inkml:trace>
  <inkml:trace contextRef="#ctx0" brushRef="#br0" timeOffset="181359.96">14870 8290 0,'0'0'0,"-18"0"31,0 0-15,1 0 15,34 0 16,1 0-47,0 0 16,52 0-1,1-35 16,-36 35 1,-17 0-1,-36 0 31,0 0-62,1 0 16,-1 18 0,-35-18-1,35 17 1,36-17 62,0 0-47,-1 0-31,1 0 0,0 0 32,-36 0 46,0 0-63,1 0 1,-1 0 15,18 18-15,-18-18-16,1 0 109,17 18-62,17-18 94,1 0-141,0 0 31,-1 0-15,1 0 15</inkml:trace>
  <inkml:trace contextRef="#ctx0" brushRef="#br0" timeOffset="192678.05">14587 6897 0,'0'0'0,"-17"17"16,17 1-16,0 0 16,0-1-1,0 1-15,0 0 16,0-1-16,0 1 16,0 0-1,0 52 16,0-35 1,0-17-17,35 17 17,-17-17-17,-1 0 1,1-18-1,17 0 1,-17 0 0,17 0-1,0 0 1,36 0 0,-18 0-1,-36 0 1,36-18-1,-17 0 1,-36 1 15,53-1-15,-53 0 0,17 1-1,1-19 1,-18 19-1,0-18 1,0-1 0,0 19-1,0-19 1,0 19 0,0-19-1,0 1 1,-18 0-1,18 0 1,-17 17 0,-19-17 15,19 35-15,-1-18-1,-17 0 1,17 1-1,0 17 1,-17 0 0,18-18-1,-1 18 1,-17-18 0,-1 18-1,19 0 1,-19 0-1,1 0 17,18 0-17,-1 0 1,-35 0 0,0 0-1,18 53 1,0 0-16</inkml:trace>
  <inkml:trace contextRef="#ctx0" brushRef="#br0" timeOffset="194444.17">15081 7408 0,'-17'18'0,"-1"-18"0,0 18 16,1-18-16,-1 0 0,18 17 0,-18 1 16,1-18-16,-1 18 15,18-1-15,-18-17 0,18 18 16,0-1-16,0 1 15,-17-18-15,17 18 16,0 35 31,0 0-16,35-1 0,-17-16-15,17-19 0,-17 1-1,17 0 1,0-1 0,1 1-1,-19 0 1,1-18-1,-1 17-15,19 1 32,-19-18-17,19 0 17,-1 0-17,-17 0 1,17 0-1,18-18 1,-18 1 0,0-1-1,-35 0-15,36 18 16,-19-35 0,1 17-1,-1 1 1,-17-1-1,18 0 1,-18 1 0,18-18-1,-18 17 17,0-17-17,0-18 16,-18 17-15,0 19 0,-17-18-1,0-1 1,17 1 0,1 17-1,-1 18-15,0-17 16,-35-1 15,1 18-15,16 0-1,-34 0 17,52 0-32,-35 18 15,18-18 1,0 35-1,17-17-15</inkml:trace>
  <inkml:trace contextRef="#ctx0" brushRef="#br0" timeOffset="196760.04">14852 8079 0,'-18'0'31,"1"0"-16,-1 0 17,0 0-17,1 0 1,-1 0 15,18 17-15,-18-17-1,18 18 1,-17 0 0,-1-18-1,1 0-15,17 17 32,0 1-17,-18-1 1,0 19-1,18-1 17,0-17-17,0-1 1,0 1 0,0 0-1,0-1 1,0 1-1,0-1 1,0 1 0,0 0-1,0-1 1,0 1 15,0 0-15,18-18-1,-18 17 1,0 1 0,18 0-1,-1-18 1,1 17 0,-18 1-1,17-18 1,1 0-1,-18 17-15,35 1 32,-17 0-17,17-18 1,-17 0 15,17 0-15,0 0-1,-17 0 1,17 0 0,-17 0-1,17 0 1,-17-18 0,0 18-1,-1-18 1,1 18-1,17-35 1,-17 35 0,17-35-1,-35 17 1,18-17 0,-1 35 15,-17-35-16,18 35 1,-18-36 0,18 19-1,-18-1 1,17 1 0,-17-19-1,0 19 1,0-19-1,0 19 1,0-19 0,0 19-1,-35-1 1,17-17 0,-17 17 15,-18-17-16,-17 17 1,17 1 0,-36 17-1,37 0 1,-1 17-16</inkml:trace>
  <inkml:trace contextRef="#ctx0" brushRef="#br0" timeOffset="202905.97">14429 12753 0,'0'0'0,"17"0"0,-17-18 16,18 18-1,0 0 48,-18-17-48,0-1 1,88 0 15,-35 1 1,-36 17-32</inkml:trace>
  <inkml:trace contextRef="#ctx0" brushRef="#br0" timeOffset="208992.03">12912 11289 0,'0'0'0,"17"0"15,1 0 17,0 0-17,-1 0-15,1 0 31,-1 0-15,1 0 15,0 0 1,-1 0-32,1 0 15,0 0 1,-18-18-1,17 18 1,1 0 0,0 0 15,-1 0-15,1 0-1,0 0 1,-1 0-1,18 0 1,-17 0 0,0 0-1,-1 0 1,19 0 0,-19 0-1,1 0 1,0 0-1,17 0 1,-18 0 15,1 0-15,17 0 0,1 0-1,-19 0 1,1 0-1,17 0 1,-17 0 0,17 0-1,-17 0 1,-1 0 0,19 0-1,-19 0 1,1 0-1,17 0 1,1 0 15,-19 0-15,18 0 0,-17 0-1,17 0 1,-17 0-1,17 0 1,-17 0 0,17 0-1,-17 0 1,17 0 0,-17 0-1,-1 0 1,19 0-1,-19 0 1,1 0 15,0 0-15,-1 0 0,1 0-1,17 0 1,-17 0-1,-1 0 1,1 0 0,35 0-1,-18 0 17,1 0-17,-19 0 1,1 0-1,17 0 1,-17 0 0,-1 0-1,19 0 17,-1 0-17,-17 0 1,17 0-1,0 0 1,-17 0 0,17 0-1,0 0 1,1 0 0,-19 0-1,36 0 1,-18 0-1,1 0 1,-19-17 0,19 17 15,-19 0-15,1 0-1,0 0 1,17 0-1,-18 0 1,1-18 0,0 18-1,-1 0 1,1 0 0,-18-18-1,35 18 1,-17 0 15,0 0-31,-1 0 16,18 0 15,-17 0-15,0 0-16,-1 0 15,1 0 1,0 0-1,17 0 1,0 0 15,-17-17-15,-1 17 0,1 0-1,17 0 1,-17 0-1,0 0 1,-1 0-16,1 0 16,17 0 15,1 0 0,-19 0-15,18 0-1,1 0 1,-19 0 0,19 0-1,-1 0 1,0 0 0,18 0-1,-35 0 16,-1 0-31,1 0 16,0 0 0,-1 0-1,1 0 17,0 0-17,-1 0 16,1 0-15,-1 0 0,1 0-1,0 0 1,17 0 0,-17 0-1,17 0 1,-17 0 15,-1 0-31,1 0 16,0 0-16,-1 0 31,1 0-15,-1 17-1,1-17 1,0 0-1,-1 0 1,1 18 0,0-18-1,-1 0 1,1 0 15,0 0-15,-1 0-1,1 0 1,-1 0 31,1 0 0,0 0 47,-36 0 249,0 0-343</inkml:trace>
  <inkml:trace contextRef="#ctx0" brushRef="#br0" timeOffset="210491.92">12435 10248 0,'-17'0'15,"17"-17"-15,0 34 78,0 1-78,0-1 0,0 1 16,0 0-16,0-1 0,0 124 31,0 18 1,0-88-1,0-18 0,0-36 0</inkml:trace>
  <inkml:trace contextRef="#ctx0" brushRef="#br0" timeOffset="211167.81">12277 10319 0,'-36'53'16,"36"-36"-16,-17-17 15,-1 36 1,18-1 0,0-18-1,0-34 32,0-1-47,35-17 16,-17-18-1,0 18 1,-1 35-16,1-36 16,-18 19-1,18 17 17,-1-18-17,1 18 16,-1 0-15,36 0 0,-35 0-16,17 35 15,-35-17-15,36-18 16,-1 35 0,-17-35-1</inkml:trace>
  <inkml:trace contextRef="#ctx0" brushRef="#br0" timeOffset="212700.24">12312 11642 0,'18'0'62,"-1"17"-30,-17 1-17,18 0-15,-18 34 32,17-16-17,-17-1 1,0-17-16,18-1 15,-18 36 1,0-35 0,0 35-1,0-36 1,0 19 0,0-19 15,0 19-16,0-1 1,0-17 0,0 17-1,18-18 1,-18 19 0,17-1-1,1 0 1,-18-17-1,0 17 1</inkml:trace>
  <inkml:trace contextRef="#ctx0" brushRef="#br0" timeOffset="213316.86">12330 12277 0,'-18'0'0,"36"0"63,-1 17-63,54 1 47,35-18 0,-53-35-16,-36 17 0,-17 36 16,-35 17-47,17 0 16,-35 18-1,36-18 16,-1-17-31</inkml:trace>
  <inkml:trace contextRef="#ctx0" brushRef="#br0" timeOffset="-207174.8">14940 13247 0</inkml:trace>
  <inkml:trace contextRef="#ctx0" brushRef="#br0" timeOffset="-203387">13423 11624 0,'-17'0'16,"-1"0"-1,0 18-15,1-18 16,-1 0 0,0 17-1,1-17-15,-1 18 0,0-18 31,18 18-31,-52 17 32,52 35-1,0 1 0,0-36-15,0-17-16,0 0 15,0 34 1,0-16 0,0-19-1,0 19 1,17-19 15,-17 1-15,35 17-1,-35-17 1,36-1 0,-1-17-1,-17 18 1,35-18 0,-18 0-1,-18 0 1,19 18-1,-1-18 1,-17 0 0,17 0-1,-17 0 1,-1 0 15,36 0-15,-35 0-1,-1-18 1,19 0 0,-19-34-1,1 16 1,0-17 0,-18 18-1,0 0 1,0 17-1,0-17 1,0 17 0,0-17-1,-18 17 1,18 1 15,-53-36-15,18 35-1,-1 0 1,1 18 0,18 0-16,-1-17 15,-35-1 1,18 18 0,-1 0-1,-16 0 1,-19 0-1,18 0 1,18 18 0,0 17-1</inkml:trace>
  <inkml:trace contextRef="#ctx0" brushRef="#br0" timeOffset="-201005.27">13899 12277 0,'-17'0'32,"-1"0"-1,18 17-16,-17-17-15,17 36 16,-18-36-16,0 52 31,1-16 1,17-1-1,-18-17-16,18 17 1,-18-35 0,18 18-1,0-1 1,0 1 0,-17 0-1,17-1 1,0 1 15,0-1-15,0 1-1,0 0 1,0-1 0,0 1 15,0 0-16,0-1 17,17-17-17,-17 18 1,18-18 0,-18 18-1,18-18 1,-1 0-1,1 0 1,0 0 0,-1 0-1,1 0 1,-1 0 0,19 0 15,-19 0-16,1 0 1,0-18 0,-1 0-1,1 18 1,0 0 15,-18-17-15,17 17-1,-17-18 1,18 18-16,-18-18 31,17 18-15,-17-17-16,0-1 16,18 18-16,0-18 46,-18 1-30,0-1 0,0 1-1,0-1 1,0 0 0,0 1-1,0-1 1,0 0-16,0 1 15,-18-1 1,18 0 0,-18 1-1,18-19 1,0 1 15,-17 35 0,-1-17-15,18-1 0,-35 0-1,17 18 1,1-17 0,-1 17-1,0-18 1,1 18-1,-1 0 1,0 0 0,1 0-1,-1 0 17,1 0-1,-1 0-16,0 0 32</inkml:trace>
  <inkml:trace contextRef="#ctx0" brushRef="#br0" timeOffset="-183400.17">14376 15046 0,'0'-18'31,"17"18"47,-17 18-46,0 0-17,18-18 1,-18 35 15,0-17-31,0 17 16,0-18-1,0 19 1,0-1 0,0 0-1,0-17 1,0 17-1,0 0 1,0 1 0,0-19-1,0 19 1,0-1 0,0 0-1,0-17 16,0 17-15,0-17 0,0 17-1,0 0 1,0-17 0,0 17-1,0-17 1,-18 0-1,18 34 1,0-16 0,0 17-1,0-18 1,0 0 0,0 18 15,0 0-16,18-18 1,-18 18 0,0-18-1,0 36 1,0-36 0,0 1-1,18 34 1,-18-17-1,0-18 1,0 18 0,0-17-1,0-19 1,0 18 0,0 1-1,0-1 16,0-17-15,0 17 0,0 18-1,0-18 1,0 0 0,0-17-1,0 35 1,0-18-1,0 1 1,0 16 0,0-16-1,-18-1 1,0 18 0,18-18-1,0 0 1,0 18 15,0 0-15,0-17-1,0-19 1,0 1-16,0 17 16,0 0-1,0-17 1,0 35-1,0-18 1,0 1 0,0 16-1,0-16 1,0 17 0,0 0-1,0-36 16,0 18-15,0 1 0,0-1-1,0 0 1,0 1 0,36-1-1,-36 0 1,0-17-1,17-1 1,-17 1 0,18 17-1,-18 1 17,0-19-1,0 1 0</inkml:trace>
  <inkml:trace contextRef="#ctx0" brushRef="#br0" timeOffset="-180004.42">15610 14940 0,'0'0'0,"18"0"47,-18 18 78,0-1-79,18 1-30,-18 0 0,0-1 15,0 1-15,0 0 15,0-1-31,0 1 15,0 0 17,0-1-17,0 1 1,17 17 0,-17-17-1,0-1 1,0 1-1,0 0 1,0-1 0,0 1-1,0 0 1,0-1 15,0 1-15,0-1 31,0 1-32,0 0 17,0-1 14,0 1-30</inkml:trace>
  <inkml:trace contextRef="#ctx0" brushRef="#br0" timeOffset="-179417.33">15628 15646 0,'0'17'16,"0"1"0,0 0-1,0-1 1,0 1-16,0 0 15,0-1 1,0 1-16,0 17 47,0-17-47,0 17 31,-18 0-15,18-17-1,0 0 1,0-1 0,0 1-1,-17-1 1,17 1 0,0 17-1,0-17 16,0 0-15</inkml:trace>
  <inkml:trace contextRef="#ctx0" brushRef="#br0" timeOffset="-178801.9">15575 16598 0,'0'0'0,"0"18"15</inkml:trace>
  <inkml:trace contextRef="#ctx0" brushRef="#br0" timeOffset="-178567.42">15575 16739 0,'0'18'16,"0"0"-1,0-1 1</inkml:trace>
  <inkml:trace contextRef="#ctx0" brushRef="#br0" timeOffset="-178334.85">15575 16969 0,'0'17'15,"0"1"1,0 0 0,0-1-1</inkml:trace>
  <inkml:trace contextRef="#ctx0" brushRef="#br0" timeOffset="-177636.33">15628 17939 0,'0'0'0,"0"17"0,0 1 15,0 0 1,0-1-16,0 1 15,0 0 1,0-1 0,0 1-16</inkml:trace>
  <inkml:trace contextRef="#ctx0" brushRef="#br0" timeOffset="-177469.06">15646 18186 0,'0'0'0,"0"17"15,0 1-15,0 0 16,0-1 0,0 19-1</inkml:trace>
  <inkml:trace contextRef="#ctx0" brushRef="#br0" timeOffset="-172666.89">13353 16069 0,'17'0'0,"1"0"31,0-18-16,-1 18 1,1 0 0,-1 0-1,1 0 32</inkml:trace>
  <inkml:trace contextRef="#ctx0" brushRef="#br0" timeOffset="-171039.8">13159 16034 0,'0'0'0,"-18"0"16,0 0 31,36 0 31,0 0-78,-1 0 15,36 0 1,0 0 0,53 0-1,-36 0 1,19 0 0,-36 0-1,-1 0 1,-16 0-1,17 0 1,-18 0 0,0 0-1,-17 0 1,17 0 0,18 0 15,-35 0-16,17 0 1,0 0 0,1 0-1,-19 0 1,1 0-16,17 0 16,18 0-1,0 0 1,-18 0-1,0 0 1,18 0 0,-17 0-1,17 0 1,-18 0 0,0 0 15,18 17-16,-18-17 1,18 0 0,0 0-1,-18 0 1,18 0 0,-35 0-1,53 0 1,-19 18-1,19-18 1,-18 0 0,0 18-1,35-18 1,0 0 0,-35 0 15,0 0-16,0 0 1,-35 17 0,-1-17-1,1 0 1,17 0 0,-17 0 30,-1 0-14,1 0-17,0 0 1,-1 0 0,1 0 30,0 0-30</inkml:trace>
  <inkml:trace contextRef="#ctx0" brushRef="#br0" timeOffset="-162360.64">15646 15134 0,'0'-17'47,"0"-1"-16,0 0 16,0 1-16,0-1 1,0 36 124,0-1-141,0 1 1,0 0-16,0-1 16,0 1-1,0-1 1,0 1-16,0 0 16,0 17-1,0 0 1,0-17 15,0 17-15,0 0-1,0-17 1,-18 17 0,18 18-1,0-35 1,0 0-1,0 17 1,0-18 0,0 19-1,0-19 1,0 19 0,0-19-1,0 19 16,0-19-15,0 19 0,0-19-1,0 18 1,0-17 0,0 17-1,0-17 1,0 0-1,0 17 1,0-17 0,0-1-1,0 1 1,0-1 0,0 1 15,0 0-16,18-18 1,-18 17 0,0 1 15,0 0 31,0-1-30,0 1 15,-18-18 15,0 0-31,1 0-15,-1 0 0,0 0-1,1 0 1,-1 0-1,1 0 1,-1 0-16,0 0 16,1 0-1,-36 0 1,17 0 0,1 0-1,18 0 16,-1 0-15,0 0 0,-17 0-1,17 0 1,-17 0 0,17 0-1,1 0 1,-1 0-1,-17 0 1,17 0 0,1 0-1,-19 0 1,19 0 0,-19 0-1,19 0 1,-19 0 15,19 0-15,-1 0-1,-17 0 1,17 0 0,-17 0-1,17 0 1,1 0-1,-1 0 1,-17 0 0,0 0-1,17 0 1,-17 0 0,-1 0-1,19 0 16,34 0 63,1 0-94,0 0 0,17 0 16,0 0-16,18 0 15,0 0 1,-35 0-16,17 0 16,0 0-1,-17 0 17,-1 0-32,-34 0 62,-54 0-46,1 0-1,52 0-15,-35 0 16,-17 0 0,17 0-1,35 0 1,0 0-1,-17 0 1,18 0 0,-1 0-1,0 0 17,36 0 14,35 18-46,70-18 32,-17 0-17,-71 0-15,54 0 16,-37 0 0,19 0-1,-36 0 1,-17 0-1,0 0 1,-1 0 0,-34 0 15,-36 0-15,-71 0-1,54 0 1,-19 0 15,72 0-31,-54 17 16,36-17-1,17 0 1,1 0 0,-1 0-1,18 18 1,-18-18-1,36 0 48,17 0-47,-17 0-16,70 0 15,36 17 1,-36-17 15,35 0-15,-52 0-1,-1 0 1,-17 0 0,-17 0-1,17 0 1,17 0-1,-52 0 1,-1-17 0,1 17-16,0 0 15,17 0 17,-17-18-17,-1 18 1,1 0 15,-1 0-15,1 0-1,0 0 1,-18-17 0,17 17-1,1 0 1,-18-18-1,35 0 1,-17 18 0,0 0-1,-1-17 1,1-1 0,17 0-1,-35-17 1,18 35-1,-18-18 1,0 1 0,17-18-1,-17 17 1,0-17 0,0 17-1,0-17 1,0 17-1,0 0 1,0-34 0,0 16-1,0-17 1,0 18 0,-17-18-1,17 18 1,-18 0 15,1-1-15,-1 1-1,0-18 1,1 0 0,-1 0-1,-17 18 1,35 0-1,0 17 1,-18-17 0,18 17-1,0 1 1,-18-1 0,18 0-1,0 1 1,0-19-1,0 19 17,0-19-17,0 1 17,0 17-17,0-17 1,0 18-1,0-1 1,0 0 0,0 1-1,0-1 17,0 36 46,0-1-78,18 1 0,-18 0 15,0 34 1,0 19 0,0 0-1,0 17 1,-18 0-1,18-70-15,-17 70 16,17-35 0,-18 35-1,0 0 1,1-53 0,17 18-1,0-17 1,0-1-1,0 0 17,0 0-17,0-17 1,0 0 0,0-1-1,-18-17 1,18 18-1,0 0 1,0-1 15,0-34 32,0-1-63,0-53 15,18-52 1,-1 35 15,1 17-15,-18 36 0,18 17-1,-18 1 1,0 34 31,0 1-47,-18 70 15,18-35 1,0-35-16,-18 70 16,18-18-1,0 1 1,0 0-1,0-19 1,0-16 15,0-19-15,0 19 0,-17-1 15,17-17 0,-18-18-15,1 0-16,17 17 31,-18-17-31,0 0 16,1 0-1,-1 0 16,0 0-15,1 0 0,-1 0-1,0 18 1,1-18 0,-1 0-1,-17 0 1,17 0-1,-17 0 1,0 0 0,-18 0-1,18 0 1,-18 0 0,17 0-1,-17 0 1,0 0-1,1 0 1,16 0 15,19 0-15,-19 0 0,19 0-1,-19 0 1,19 0-1,-18 0 1,17 0 0,-17 0-1,-1 0 1,19 0 0,-1 0-1,0 0 1,1 0 15,17 17 47,0 1-62,17-18-16,-17 18 15,18 17 1,-18 0 0,0 1-1,0 17 1,0 35 0,0 18-1,0-54 1,0-16-1,0-19 1,0 36-16,0 0 31,0-18-15,0-17 0,0 0-1,0-1 1,0 1-1,0-36 32,-18-35-31,1-17 0,17 52-16,-18-105 15,1 17 1,17 53-1,0 0 1,0 36 15,0-19-15,0 19 0,0 34 15,0 36-16,0 53 1,0 211 0,0-140-1,17 35 1,-17-124 0,0-53-16,0 36 15,0 52 1,0-52-1,0 17 1,0-53 15,0 0-15,0-17 0,0 0-1,0-1 1,0-34 46,0-1-62,0-53 16,0-52 0,0 17-1,0 18 1,-17 35-1,17 18 1,0 17 0,0 36 31,0 52-32,0 18 1,0-52-16,0 70 15,0 17 1,-18-35 0,18 18-1,-18-18 1,18-35 0,0-35-16,0-1 15,0 1 1,0 0-1,0-1 1,-17-17 0,-1-53 31,0-52-32,18-19 1,0 54-1,0-19 1,0 37 0,0 16-1,0 54 32,0 0-47,0 70 16,0 0-1,0 18 1,0-18 0,0-70 15,0 17-15,0-18-1,0 1 1,0-36 31,0 1-32,0-1 1,0 1-16,0-19 16,0 19-1,0-1 1,0 36 15,0-1-15,0 36-16,0 18 31,0-18-15,-17-18-1,17-17 1,-18-18-1,18-18 32,0 0-47,0-35 16,0 0 0,0 18-1,0 53 32,0 17-47,0 36 16,0-36-1,0-17 17,0 17-17,-18-35 1,1 0 15,17-18-15,-18 18-1,18-17 1,-35 17 0</inkml:trace>
  <inkml:trace contextRef="#ctx0" brushRef="#br0" timeOffset="-116703.33">25347 3986 0,'0'-17'31,"0"-1"-15,0 0 31,0 1 47,0 34 15,0 1-93,0 0-16,0 35 0,0 52 15,18-16 17,17-19-17,-35-34 1,18-19-1,-1-17 1,1-35 0,17-53-1,-17 17 1,-18 36 0,17 17-1,1 18 1,0 35-1,17 18 1,-35-17-16,35-1 16,-17 18-1,0-18 17,-1-35-17,1 0 1,-1-17-1,-17-72 1,0 1 0,-17 0-1,-1 35 1,1 53 0,-1 0-1,18 18 1</inkml:trace>
  <inkml:trace contextRef="#ctx0" brushRef="#br0" timeOffset="-116201.7">25912 4127 0,'35'36'31,"-18"-19"-31,-17 1 16,36-18-1,-19 0 1,-17-18 15,0-17-31,-17-18 32,-19 53-17,1 0 1,0 0-1,0 53 1,35 18 0,0-18-1,0-36-15,53 1 16,35 0 0,53-18-1,0-53 1</inkml:trace>
  <inkml:trace contextRef="#ctx0" brushRef="#br0" timeOffset="-115236.95">26388 4145 0,'0'-18'0,"0"36"0,0-53 15,-18 35 17,0 0-32,-17 0 15,0 17 1,0 72-1,-1-19 1,36-34 0,18-36 15,17 0-15,-17-53-1,17 0 1,-35 0-1,18 53 1,-18-18 0,17 18-1,1 53 1,17 0 15,18 0-15,-17-35-1,-1-18 1,18 0 0,-18-36-1,-35 1-15,18-53 16,-18 0 0,0-36-1,0 54 1,0 34-1,-18 72 17,18 87-17,0-35 1,0 18 15,18-53-15,-18-18-1,0-17-15,35-18 16,0 0 0,18-35-1,-18-36 1,18-17 0,-35 53-1,0-1 1,-18 54 31,0 0-32,-53 87-15,0-16 16,18-36 15,35-1-15,0-34-1,52 0 1,54-18 0,-35-18-1,-36-35 1,-17 53-16</inkml:trace>
  <inkml:trace contextRef="#ctx0" brushRef="#br0" timeOffset="-114520.93">27428 4022 0,'0'0'0,"18"0"0,-18 17 16,0 36-1,0 35 1,18 18 0,-18-53-1,0-35 1,0-1-1,0-34 1,0-71 0,0-18-1,0 88-15,0-88 16,0 53 15,17 36-15,1 17-1,0 70 1,17 18 0,-17-17-1,17-36 1,-18 1 0,1-36-1,0-36 1,35-70-1,-36-35 1,19 71 0,-19 52-1,1 71 32,-18 18-31,0-36-16,18 18 15,-1 17 1,-17-17 0</inkml:trace>
  <inkml:trace contextRef="#ctx0" brushRef="#br0" timeOffset="-113187.39">27958 4110 0,'0'0'0,"0"-18"31,-18 36-31,18-1 0,0 36 16,0 0 15,0 0-15,18-35-16,17-18 15,0 18 1,18-18 0,-18-53-1,-35 17 1,0-17 0,0 18-1,0 17 1,0 1 15,18 17-15,53 0-1,17-18 1,-18 1 15,-34 17-15,-1 0-1,-53 17 1,1 18 0,-19 36-1,-17 0 1,53-18 0,0-1-1,18-52 16,17-52-15,36-90 0,-36-69-1,-17 140 1,-1 1 0,-17 52 15,-17 18-16,17 35 1,0 71 0,0-18-1,0-52-15,0 52 16,0-53-16,0 18 16,35 0-1,36-18 1,-36-35-1,35-35 1,-17 0 0,-17-36-1,-19 18 1,-17 35 0,-17 18 30,-19 53-30,36-35-16,0 35 16,0 18-1,36-54 1,17 1 0,17-18-1,18-106 1,-17-88-1,-36 53 1,-17 88 0,-18-18-1,0 54 1,-53 140 31,35-88-47,-17 142 15,35-107 1,0 36 0,0-18-1,18-52 1,87-36 0,-52 0-1,-17 0 1</inkml:trace>
  <inkml:trace contextRef="#ctx0" brushRef="#br0" timeOffset="-111671.95">25259 4621 0,'0'36'16,"0"-1"-16,0 0 0,0-17 15,0-1-15,18 89 0,-1-88 0,1 17 16,-18-17-16,17 0 0,-17-1 0,0 1 15,18-1-15,0 1 0,-1 0 0,-17-1 16,18 1-16,0 0 0,35-1 31,158-87 1,-176 34-32,248-122 31,-89 87 0,-124 71-15,18 18-1,-35 35 1,-17 0 0,-1 35 15,-17-53-16,-1-17 1,1-18 15,0 0-31,34-36 16,125-34 0,17-1-1,35 36 1,36 35-1,-71 35 1,53 54 0,-53-19-1,0 1 1,-53-54 0,-53-17 15,18 0-16,106-70 1,-54-71 0,-52 88-1,-71-18 1,1 36 0,-54 35 15,-88 35-16,71-17-15</inkml:trace>
  <inkml:trace contextRef="#ctx0" brushRef="#br0" timeOffset="-111055.72">27305 5239 0,'0'0'0,"0"-18"0,0 0 15,18-34 1,-1 34 15,-17 335 16,0 124-16,0-176 1,0-71-1,0-159-15,0-17-1,18-18 16</inkml:trace>
  <inkml:trace contextRef="#ctx0" brushRef="#br0" timeOffset="-110656.79">27587 5433 0,'0'0'0,"0"-18"0,0 0 15,0 1 1,18 17 0,-1 0-1,-17 17-15,0 195 31,0 17-15,0-52 0,0 193-1,0-193 1,0-72 0,0-87-16,0 53 15,0-18 1,0-36-1</inkml:trace>
  <inkml:trace contextRef="#ctx0" brushRef="#br0" timeOffset="-110055.67">27182 6509 0,'0'0'0,"0"-18"0,17 18 63,-17 18-63,18-1 0,35 36 15,17 18 1,36-1 0,-53-17-1,-35-35-15,17 0 16,0 17 0,0-35-1,-17 0 1,17-53 15,-17-35-15,17 0-1,1 52 1,-36 19 0,17-19-1,-34 36 16,-1 18-15,-17 35 0,-1 0-1,-17 17 1,36-52 0,-18 0-1,35-1 1,-18-17-1</inkml:trace>
  <inkml:trace contextRef="#ctx0" brushRef="#br0" timeOffset="-109733.7">27287 6509 0,'-17'0'0,"34"0"0,-34-18 0,34 18 63,1 0-63,0 0 15,17 0-15,0 0 0,53 0 16,36 0 15,-54 0-15,-17 0-1,-35 0-15</inkml:trace>
  <inkml:trace contextRef="#ctx0" brushRef="#br0" timeOffset="-107932.52">25982 7761 0,'0'-18'0,"0"1"15,0-1-15,0 1 0,0-1 16,0 0-16,0 1 0,0-1 16,0 0-1,-18 18-15,18-17 16,-17 17-16,-18 0 15,-18 141 17,53 53-1,35-106-15,0-35-1,-17 0 1,-18-35-1,-18-18 17,1 0-17,-54 0 1,18-18 0,18-17-1,52 35 16</inkml:trace>
  <inkml:trace contextRef="#ctx0" brushRef="#br0" timeOffset="-106108.24">26229 7673 0,'0'18'47,"0"-1"-47,0 18 16,0 1-16,0-19 0,0 107 15,0-54 1,0 54 0,0-54-1,0-52 1,0-36 31,0-34-32,18-1 17,17 0-17,18 17 1,0 36 0,-18 0-16,36 0 15,17 36 1,-35 17-1,-18-18 1,-35 0 0,-18-17-1,-17-18 1,17 0 0,1-18-1,17 1 1,0-54 15,53 18-15,-18 35-1,0 18 1,-17 0 0,0 53-1,-1-17 1,1 17-1,-1-18 1,1-35 0,17 0-1,-17 0 1,0-18 0,-18-35-1,0 36-15,-18-36 16,-17 17-1,-18 1 17,53 17 15,17 18-47,36 0 15,53 0 1,-88 0-16,70 0 15,-17 18 1,-36 17 0,-17 18-1,-1 18 1,1-36 0,-18-17-1,17-18 1,1 0 31,0-35-32,17-18 1,-17-18 0,17 53-1,-17 18 1,-18 36-1,17-36-15,-17 35 16,35 36 0,1-1-1,34-35 1,1-17 0,-18-18-1,-18-53 1,-17-35-1,-18 35 17,-18 0-17,-35 53 1,18 0 0,-18 71-1,18-18 1,17 17-1,18-35 1,18-35 15,-1 0-15,19 0 0,-19 18-1,1 35 1,17 229-1,-17-53 17,-18-140-32,0 34 15,-36 1 1,1-72 0,-18-16-1,0-36 1,-70-141-1,88 70 1,35-17 0,0 53-1,70-71 1,-35 71 0</inkml:trace>
  <inkml:trace contextRef="#ctx0" brushRef="#br0" timeOffset="-105325.67">28381 7937 0,'-18'0'31,"1"36"-15,17-19-16,-18 72 15,18-36 1,0-36-16,0 18 15,0-17 17,0-36-1,18-34-15,35-37-1,-36 19 1,1 34-1,0 19 1,-1 17 0,1 35-1,17 36 1,-17-1 0,-1-17-1,1-35 1,0-18 15,-1 0-31,1-88 31,-18 70-31,35-53 16,-17 1 0,-1 52-1,1 1 1,0 17-1,17 52 1,-17 19 0,17-18-1,0-18 1,0-35 0,18 0-1</inkml:trace>
  <inkml:trace contextRef="#ctx0" brushRef="#br0" timeOffset="-104026.2">28998 7920 0,'-17'0'16,"17"35"-1,0-17-15,0 35 16,17 17-1,19-17 1,17-35 0,17-1-1,-17-17 1,-18-17 0,-35-36-1,0 0 1,-35 0-1,17 18 1,1 17 15,52 0 1,53 1-17,0 17 1,-52-18-16,34 18 15,-17-17 1,-35-1 0,-36 18 15,-17 53-15,-18 0-1,35 17 1,1-17-1,17-35-15,0 0 32,17-18-1,36-36-15,0-140-1,-18 35 1,-35 105-16,18-52 15,-18 0 1,0 53 0,0 52 15,0 19-15,0-19-16,0 89 15,0 0 1,18 0-1,35-36 1,0-34 0,17-19 15,18-17-15,-17-17-1,-1-54 1,-52 18-1,-18 18 1,0 17 0,-35 18-1,-1 0 1,36 36 0,-17 34-1,17 1 1,35-36-1,53-35 1,-17 0 15,70-106-15,-106-53 0,1 71-1,-36 0 1,0 17-1,-18 71 1,0 0 0,-17 71-1,-18 70 1,35-17 0,18-36-1,18-35 1,17-18-1,-17 0 1,0-35 0</inkml:trace>
  <inkml:trace contextRef="#ctx0" brushRef="#br0" timeOffset="-103242.28">26793 8714 0,'0'0'0,"-35"0"0,18 0 0,-1 0 16,-88 0 0,71 0 31,105-18-16,36 18-31,776-18 31,-300 18-15,71 0-1,-283 0 1,124 18 0,-300-18-1,-106 0 1,-35 0-1,-70 0 17,-248 0-1,212 18-31,-35-18 0</inkml:trace>
  <inkml:trace contextRef="#ctx0" brushRef="#br0" timeOffset="-102877.62">26441 8819 0,'-36'0'0,"72"0"0,-89 0 16,0 0-16,88 0 47,-17 0-47,193 0 31,336 0-15,-53 0-1,0 0 1,-18 0-1,-388 0-15,230-17 16,-177-18 0,-53 17-1</inkml:trace>
  <inkml:trace contextRef="#ctx0" brushRef="#br0" timeOffset="-102758.12">29369 8696 0,'0'-18'31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19T12:54:48.6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13088 18732 0,'-18'0'16,"36"0"62,0 0-78,-1 0 15,1 0-15,141 0 32,35 0-1,-53-17 0,-106 17 0,0 0-15,-17 0 0</inkml:trace>
  <inkml:trace contextRef="#ctx0" brushRef="#br0" timeOffset="416.67">13688 18609 0,'0'-18'0,"17"18"31,1 0-31,0 0 16,35 18-1,-36 53 17,-17-54-32,-88 89 31,53-71-15</inkml:trace>
  <inkml:trace contextRef="#ctx0" brushRef="#br0" timeOffset="1784.74">12153 18750 0,'0'0'0,"0"-18"0,18 1 15,-18-1-15,17 18 0,1-17 0,-18-1 16,18 0-16,-1 18 0,1 0 16,0 0-16,-1 0 15,-17 18 1,0 0-16,0-1 0,0 1 0,0 17 15,0-17-15,0-1 0,-70 72 32,17-19-1,53-52 0,106-142 0,-53 54-15,-1 34 0,-52 19-16,18-1 15,-18 1 1,0 34 15,0 36-15,0 53 15,0-71-15,18 18-1,35-53 1,17 0 0,-52 0-16,17-35 15</inkml:trace>
  <inkml:trace contextRef="#ctx0" brushRef="#br0" timeOffset="1913.55">12612 18874 0,'0'-18'0,"0"36"0,0-54 16,17 36 0,1 18-1,-18 35 1,35 35 0,-17-53-1</inkml:trace>
  <inkml:trace contextRef="#ctx0" brushRef="#br0" timeOffset="2879.46">12153 16263 0,'0'0'0,"0"-18"15,0 1-15,-17-19 0,17 1 16,0 18-16,0-1 0,0 0 16,0 36 15,0 0-31,0-1 16,17 213-1,36 140 16,-53-352-31,0 193 32,-18-105-1</inkml:trace>
  <inkml:trace contextRef="#ctx0" brushRef="#br0" timeOffset="3362.86">12153 16157 0,'-17'53'16,"-1"-18"-16,18-17 0,-35 53 16,17 17-1,-17-35 1,35-36-1,0-34 17,0-1-17,0-52 1,0-19 0,0 72-16,35-36 15,36 35 1,-1 18-1,-17 0 1,0 18 0,-18 17-1</inkml:trace>
  <inkml:trace contextRef="#ctx0" brushRef="#br0" timeOffset="4312.96">11836 15258 0,'0'-18'0,"0"36"0,17-54 0,1 36 0,35-17 31,-18 70 16,-35-18-47,-88 106 32,17-70-1,71-54-16,71-87 17,-36-1-17,18 18 1,-53 18 0,18 0-1,-18 52 32,0 36-47,0 0 31,0-35-31,35 52 16,18 1 0,0-36-1,35 18 1</inkml:trace>
  <inkml:trace contextRef="#ctx0" brushRef="#br0" timeOffset="4711.81">12259 15557 0,'0'-70'32,"0"52"-32,18 18 15,-1-17-15,36-1 16,-18 18 0,-35 18-1,0 140 1,-70-69-1,-1-19 1,36-17 0,17-18-1,36-17 1,53-18 0,17 0-1,-18-18 1,-52 18-1</inkml:trace>
  <inkml:trace contextRef="#ctx0" brushRef="#br0" timeOffset="12973.95">14340 18203 0,'18'0'844,"-18"-17"-547,0-1-110,0 0-124,0 1-48,0-1 1,18-17 0,-18 0 15,0 17 16,17 0-16,-17 1-31,0-1 63,0 0-32,0 1-16,0-19 1,0-16 0,0-19-1,0 18 1,0-17 15,0-1-15,0 0-1,0 18 1,18 36-16,-18-36 16,18 18-1,-18-18 1,0 17 0,0 1-1,0 18 1,0-19-1,0 1 1,0 17 0,0-17-1,0 0 1,0 17 15,0-17-15,0 17-1,0 1 1,0-1 0,0-17-1,17-1 17,-17 19-17,18-19 1,-18 19 15,0-1-15,18 18 15,-18-17 16,0-1 15,0 0-46,17 18 0,-17-17-1,18 17 1,-18-18-16,0 0 47,0 1-32,0-1 17,17 18-1,-17-18 16,0 1-16,0-1 63,18 1-47,-18-1 140,-18 0-171</inkml:trace>
  <inkml:trace contextRef="#ctx0" brushRef="#br0" timeOffset="17221.68">13053 16087 0,'-18'0'0,"0"0"47,1 0-31,17 17-1,-18-17 17,18 18-1,18-18 47,-1 0-78,1 0 16,53 0-1,-1 0 1,36 0 0,-53 0-1,-35 0-15,52 0 16,-35 0-1,1 0 1,-1 0 0,-17 0-1,35 0 1,-18 0 0,-18 0 15,19 0-16,-1 0 1,-17 0 0,17 0-1,-17 0 17,-1 0-17,1 0 1,0 18-1,17-18 1,-18 0 0,19 0-1,-19 0 1,19 0 0,-19 0-1,1 0 16,17 0-15,-17 0 0,17 0-1,-17 0 1,-1 0 0,1 0-1,0 0 1,-1 0 15,1 0-15,0 0-1,-1 0 1,1 0 15,-18-18-31,17 18 16,1 0 78,0 0-16,-1 0-16,-17-18-62,18 18 63,0-17-16,-1 17 62,1 0-47,-18-18-30,0 0 30,18 18-62,-1 0 47,1 0 62,-18 18 16,0 0-125,0-1 16,0 1-16,18 35 16,-18-18-1,0-17-15,0 52 16,0-17 0,17 18-1,-17-1 16,0-34-15,18 52 0,-1-35-1,-17 35 1,18-35 0,-18 17-1,0-17 1,18 18-1,-1-36 1,-17 0 0,0 18-1,0-35 1,18 17 0,-18 1-1,0-1 1,0 0 15,0-17-15,0 17-1,0 0 1,0-17 0,0 17-1,0-17 1,0-1-1,0 19 1,0-19 0,0 1-1,0 17 1,0-17 0,0 17-1,0 1 1,0-1 15,0 0-15,0 18-1,-18-18 1,18-17 0,0 17-1,0 0 1,0-17-1,-17 17 1,17 1 15,0-19 1,0 1-17,0 0 1,0-1 15,-18 1-15,18-1 15,-18-17-15,18 18-1,0 0 1,0-1-1,0 1 1,-17-18 15,17 18-15,0-1 15,-18-17 16,18 18-16,0 0 79,-17-18 93,17-18-188,0 0 1,-18 1-16,18-1 16</inkml:trace>
  <inkml:trace contextRef="#ctx0" brushRef="#br0" timeOffset="26643.9">13070 16175 0,'-17'0'16,"-1"0"15,0 0 0,1 0-15,-1 0 15,1 0-15,-1 17-1,0-17 1,1 18 0,-1-18-1,36 0 48,-1 0-48,19 0-15,34 0 16,54-18 0,-107 18-16,89 0 15,0 0 1,17 0-1,-34 0 17,16 0-17,-16 0 1,-19 0 0,1 0-1,-1 0 1,18 0-1,1 0 1,-19 0 0,36 0-1,-35 0 1,17-17 0,0 17-1,0 0 1,0-18-1,-35 1 17,18 17-17,-18 0 1,-18 0 0,0 0-1,1 0 1,-19 0-1,1 0 1,52-18 0,-52 18-1,17 0 1,18 0 0,-35 0-1,17 0 1,-17 0-1,-1 0 17,19-18-17,-19 18 17,1 0-1,0 0-16,-1 0 17,1 0-17,0 0 1,-1 0 0,1 0-1,17 0 1,-35-17-1,18 17 1,-1 0 15,1 0-15,0 0 93,-1 0-77,1 0 14,0 0-30,-1 0 47,1 0-17,-18-18 783,0 0-798,0 1 328,0-1-343,-18 18-16,18-18 15,0 1 1,0-1-16,0 1 16,0-1-16,-17 0 0,-1-35 31,0-35 0,1 18 0,-1-1 16,0 53-47,18 1 16,-17-54 0,17 36-1,0-18 1,-18 18-1,18-18 1,-18 53 0,18-35-1,0-1 1,0 19 0,0-36-1,0 17 1,0-16-1,0 16 17,0 1-32,0 0 31,0-1-15,0 19-1,0-19 1,0 19-1,0-1 1,18 1 0,-18-1-1,0 0 1,18 18 0,-18-17 15,17 17-16,-17-18 1,18 18 47,-18-18-48,18 18 16,-1 0-15,-17-17 0,18-1-1,0 18 1,-1 0 0,-17-18-1,0 36 16,0 0-31,0 52 16,0 36 0,0-35-1,0-54 1,-17 72 0,17-1-1,-18-18 1,18 18-1,0-35 1,0 36 0,18-37-1,-18 1 1,0 0 0,0-17-1,0-19 1,0 19-1,0-19 1,0 1 0,0-1 15,0-34 0,0-36-15,0-18-1,0-70 1,0 53 0,-18-18-1,18 71-15,0-53 16,0 0 0,0 17-1,0 36 1,0 17-1,0 0 1,0 36 62,0 0-78,18 17 16,-18 18-1,0-18-15,0 53 16,0 1 0,0-1-1,0 0 1,0 0 0,0-53-1,0 1 1,0-19-1,0 1 1,0 0 0,0-1 31,0-34 46,0-1-93,0 0 16,0-17-16,0 17 16,0 1-16,17-36 15,-17-35 1,0 35-1,0 0 1,0 0 0,0 0-1,0 18 17,0-1-17,0 19 1,0-18-1,0 17 1,0 0 0,0-17-1,0 17 1,18-17 0,-18 17-1,0 1 16,0-1 16,0 0-31,0 1 31,0-1 62,-18 18-109,1 0 16,-1 0-1,0 0 1,1 0-16,-1 0 16,0 0-16,-17 0 15,0 0 17,17 0-17,-17 0 1,0 0-1,17 0 1,-17 0 0,-1 0-1,1 0 1,-18 18 0,0-18-1,0 17 1,-17-17-1,-1 18 1,1-18 0,17 0 15,-18 0-15,1 0-1,-18 0 1,35 0-1,0 0 1,-18 0 0,-17 0-1,53 0 1,-54 0 0,54 0-1,-18 0 1,0 0-1,0 18 1,36-18 0,-36 17-1,18-17 17,-18 0-17,17 0 1,-16 0-1,16 0 1,1 0 0,0 0-1,-18 0 1,17 0 0,-16 0-1,-1 0 1,17 0-1,-34 0 1,35 0 0,-18 0-1,-18 0 17,36 0-17,0 0 1,17 0-1,-17 0 1,-1 0 0,1 0-1,0 0 1,17 0 0,-17 0-1,17-17 1,-17 17-1,17 0 1,-17 0 0,17-18-1,1 0 17,-1 18-17,0 0 1,1-17-1,-1 17 48,1 0 15,34 0 125,-17 17-187,0 1-16,0 0 31,18-1-31,-18 1 16,17 0-16,1 35 15,-18-18 1,0-17 0,0 17 15,18 0-16,-1-17 1,-17-1 0,0 19-1,0-19 1,18 1 0,-18 17-1,18-17 1,-1-1-1,-17 36 1,18-17 0,-18-1-1,18 0 1,-18 18 15,17-35-15,1 17-1,-1 18 1,-17-18 0,0-17-1,0 0-15,0-1 16,0 18 0,18 1-1,-18-19 1,0 19-1,0-19 1,18 1 0,-18 0-1,0 17 17,0-18-17,0 1 1,0 0-1,0 17 1,0 0 15,0-17-15,0 0 0,0-1 15,0 1 63,0-1-32,0 1 79,0 0-110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19T12:43:38.259"/>
    </inkml:context>
    <inkml:brush xml:id="br0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23248 6032 0,'0'-17'0,"-18"17"16,18-18-1,0 1 1,0 34 62,0 1-62,0-1-16,18 54 15,35 17 16,0-35 1,0-18-1,-36-35-15,1 18 15,0-18-16,17 0 1,0-18 0,18 1-1,-53-1-15,35 1 16,18-19 0,18 1-1,-1-18 1,-34 35-1,70-17 1,-36 35 0,1 0-1,17 0 1,-35 0 0,0 35 15,0 1-16,-18-36 1,-17 17 0,-1 1-1,1 0 1,-1-18 31,1 0-32,0-36 1,-1 36-16,19-35 16,34 17-1,18 1 1,54-1 0,-37 18 15,1 0-16,35 18 1,-52-1 0,34 1-1,-35 0 1,18-18 0,-18 17-1,-17-17 1,-1 0-1,1 0 1,-18 0 0,-18 18-1,0-18 1,18 0 15,0 0-15,-18 0-1,36 0 1,-36 0 0,-17 0-1,17 0 1,-17 18 0,17-18-1,0 0 1,-17 0-1,17 0 1,1 0 0,-19 0-1,19 0 1,-19 0 15,1 0-15,-1-18-1,19 0 1,-1 18 0,-17-17-1,-1-1 1,1 18 0,17-18-1,-17 18 1,17 0-1,-35-17 1,35-1 0,-17 18 15,0 0-15,-1-18 15,-17 1 31</inkml:trace>
  <inkml:trace contextRef="#ctx0" brushRef="#br0" timeOffset="3910.46">28575 6050 0,'0'-18'0,"0"1"16,-18 17 62,18 17-63,0 1-15,-17 53 32,17-54-32,0 72 31,17 16 0,19-69 0,-1-19-15,-17-17 0,17 0-1,-18-35 1,1 0 0,17 17-1,1-17 1,17 0 15,-1 17-15,1 0-1,0 18 1,-35 0 0,35 0-1,-18 0 1,0 36-1,-17 16 1,17-16 0,-17-19-1,0 1 1,-1-18 0,1 0 30,-18-53-30,0-17 0,0 17-1,0 17 1,0 19 0,0-1-1,0 0 1,0 1 46,-18 17-62</inkml:trace>
  <inkml:trace contextRef="#ctx0" brushRef="#br0" timeOffset="17232.91">7602 7673 0,'0'-18'0,"-17"18"47,17 18-32,0 0-15,0-1 16,0 71 0,35 18 30,18-35-14,35-36-1,-70-35-15,35 0-1,0-18 1,-18-17-1,35 0 1,-52 17-16,53 1 16,-36-1-1,53 0 1,-35 18 0,0 0-1,-18 0 16,53 0-15,-35 0 0,0 0-1,18 0 1,-1 0 0,-34 0-1,-1 0-15,18 0 16,-18 0-1,36 18 1,-1-18 0,-35 0-1,36 0 1,0 0 0,-1 0 15,-17 0-16,35 0 1,0 0 0,36-18-1,-1 1 1,-17 17 0,18 0-1,-18 0 1,-1 0-1,1 0 1,35 0 0,-53 0-1,18 0 1,-17 0 0,16 0-1,-16 0 16,-72 0-31,71 0 16,-17 0 0,17 0-1,-17 0 1,-18 0 0,35 0-1,-35 0 1,35 0-1,-35 0 1,17 0 0,1 0-1,-36 0 1,18 0 0,0 0-1,0 0 16,0 0-15,17 0 0,-34 0-1,-19 0-15,54 0 16,-36 0 0,18 0-1,0 0 1,-18 0-1,53 17 1,-35-17 0,0 0-1,0 18 1,0-18 0,0 0-1,0 0 16,0 0-15,17 0 0,-17 0-1,0 0 1,-17 0 0,-1 0-1,35 0 1,1 0-1,-18 0 1,17 0 0,-17 0-1,-17 0 1,34 0 0,-35 0-1,18 0 16,0 0-15,18 18 0,-18-18-1,17 0 1,1 0 0,-18 0-1,-18 0 1,0 0-1,-17 0 1,0 0 0,-1 0-1,1 0 1,17 0 0,-35-18-1,35 0 16,-17 1 1,0 17-17,-18-18-15,17 0 16,-17 1 15,0-1-31,18 18 16,-18-18-1</inkml:trace>
  <inkml:trace contextRef="#ctx0" brushRef="#br0" timeOffset="21074.74">14940 7973 0,'0'0'0,"18"0"78,-1 0-63,1 0-15,17 0 0,-17 0 0,17 0 16,-17 0-16,176-18 31,229 18 1,-405 0-32,335 0 31,-53 0 0,-159 0-15,-18 0-1,18 0 1,18 0 0,-18 18-1,-17-18 1,-19 0-1,54 0 17,-71 0-17,71 0 1,-35 0 0,-19 0-1,54 0 1,-53 0-1,53 0 1,-36 0 0,1 0-1,-1 0 1,18 0 0,0 0-1,-17 0 1,-18 0-1,-1 0 17,1 0-17,0 0 1,18 0 0,-19 0-1,1 0 1,35 0-1,-52 0 1,52-18 0,-35 18-1,17-18 1,-35 18 0,-53-17-16,71 17 15,0-18 1,0 18-1,0 0 17,17-17-17,-52 17 1,-54 0-16,72 0 16,-36 0-1,35 0 1,0 0-1,-53 0 1,53 0 0,-17 0-1,0 0 1,17 0 0,0 0-1,-53 0 1,-17 0-1</inkml:trace>
  <inkml:trace contextRef="#ctx0" brushRef="#br0" timeOffset="24572.94">24959 7955 0,'0'0'0,"18"0"0,-1 0 0,1 0 16,0 0-16,17 0 0,0 0 0,-17 0 0,17 0 16,-17 0-16,35 0 0,-18 0 15,88 0-15,-70 0 0,0 0 0,35 0 16,-52 0-16,52 18 0,-35-18 0,0 0 16,-18 0-16,388 17 31,-105 19 0,-212-36-31,123 17 31,88 19 1,-175-19-17,-54 1 1,53 0-1,-18-18 1,-17 0 0,-18 17 15,-52-17-31,52 0 16,53 18-1,-35-18 1,35 17-1,-35-17 1,17 0 0,18 0-1,-53 0 1,18 0 0,-35 0-1,17 0 1,0 0-1,-35 0 1,0 0 0,35-17 15,0 17-15,-35 0-1,18-18 1,17 1-1,-17 17 1,17 0 0,18-18-1,-18 0 1,35 1 0,-34 17-1,-19 0 1,-17-18-1,18 0 1,-18 1 0,-1 17 31,-34 0-32,35 0 1,-18 0-1,-17 0-15,-18-18 16,53 18 0,-36 0-1,1 0 1,0-18 0,-1 18-1,-175-35 16</inkml:trace>
  <inkml:trace contextRef="#ctx0" brushRef="#br0" timeOffset="27222.08">7885 7020 0,'0'0'0,"-18"0"16,0 0-16,1 18 0,-1 0 0,0-18 15,18 17-15,-17-17 0,-1 18 16,0-1-16,1-17 0,-1 18 16,18 0-16,0-1 0,-17-17 0,-1 18 15,18 0-15,-18-18 0,18 17 0,-17 1 16,-1 52-1,0 1 17,18-53-32,36 88 47,52-54-16,-18-16-16,1-1 1,-1-17 0,-17-1-1,18 1 1,17 0 0,0-1-1,-35 1 1,88-1-1,-52 1 1,16-18 0,1 18-1,-53-1 17,35 1-17,-35-18 1,18 0-1,-1 18 1,-34-1 0,52 1-1,-18-18 1,-17 0 0,18 0-1,17 0 1,-35 0-1,0 0 1,0-18 0,-18 1-1,0-19 1,1 19 15,-19-19-15,1 1-1,17-18 1,-35 18 0,0 0-1,0-36 1,0-17 0,-17 53-1,-19-36 1,-17 18-1,-17-17 1,17 34 0,-18-17-1,18 18 17,-17 0-17,17 17 1,0-17-1,0 17 1,0 18 0,-17 0-1,17-17 1,-35 17 0,17 0-1,-35 0 1,0 0-1,36 0 1,-36 35 0,18-17-1,17-1 1,1 19 15,-19-1-15,-69 35-1,87-17 1,18-53-16</inkml:trace>
  <inkml:trace contextRef="#ctx0" brushRef="#br0" timeOffset="29470.2">6597 8661 0,'18'0'31,"-1"0"-15,1 0-16,17 0 0,-17 0 16,-1 0-16,1 0 0,17 0 0,1 0 0,-19 0 15,19 0-15,-19 0 0,18 0 0,1 0 16,70 0 0,-54 0 30</inkml:trace>
  <inkml:trace contextRef="#ctx0" brushRef="#br0" timeOffset="29869.69">6385 8908 0,'18'0'31,"0"0"-31,-1 0 0,18 0 16,71 0-1,0 0-15,35-18 16,-70 0 0,17 1-1,-53-1 1,1 18-1,-19 0 1</inkml:trace>
  <inkml:trace contextRef="#ctx0" brushRef="#br0" timeOffset="49642.75">16439 10001 0,'0'0'0,"18"0"32,0 0-32,-18-17 15,17 17 1,1 0-16,0 0 0,-1 0 15,1 0-15,35 0 32,35 0-1,-53 88 0,-88 35 0,0-70-15,18-35 0,0 17-1,17-35 1,-17 18 0,17-18 15,18-18 31,0 0-46,18 18-16,17-52 16,18 16-1,-35 19-15,35-19 16,0-17-1,0 36 1,17-1 0,-52 1-1,-1-1 1,1 0-16,0 18 31,-18-17 0,-18 17 48,0 0-64,1 0-15,-1 0 16,0 17-16,18 1 15,-35 0 1,0 17 0,17-18-1,18 19 1,0-19 0,0 1-1,0 17 1,0-17-1,0 17 17,0-17-17,18-1 1,0-17 0,17 18-1,0-18 1,0 0-1,1 0 1,-19 0 0,19 0-1,-19 0 1,1 0 0,0 0-1,-1 0 16,1 0-15,-1 0 15</inkml:trace>
  <inkml:trace contextRef="#ctx0" brushRef="#br0" timeOffset="51209.55">17339 10389 0,'18'0'0,"-1"0"15,1 0 32,0 0-16,-18 18 16,0 0-31,0-1-1,0 1 1,0-1 0,0 1-1,-18 0 1,18-1 0,-35 1-1,17-18 1,-17 18-1,17-18 1,0 17 15,1-17-15,17 18 0,-18-18-1,1 18 16</inkml:trace>
  <inkml:trace contextRef="#ctx0" brushRef="#br0" timeOffset="56322.42">17921 10248 0,'0'0'0,"-18"0"16,18 18 30,0-1-14,0 1 15,18 0-32,0-18 1,-1 17-1,1-17 17,0 0-32,-1 0 31,1 0-31,0 0 31,-1-17-15,1-1-1,-18 0-15,17 1 16,-17-18 15,0 17-15,0 0 0,0 1-1,0-1 16,-17 18-31,-1-18 16,1 18 15,-1 0-31,0-17 16,18-1 15,-17 18 0,-1 0-15,0 0 15,1 0-31,-1 0 16,0 18 0,1 17-1,-1 0 1,1-35-1,-1 53 1,18-35 15,0-1-31,0 1 16,0 17 15,0-17-15,0 0-1,0-1 1,18 1 0,-1 0-1,-17-1 1,35 1 0,-35-1-1,18-17 1,17 18-1,-17 0 1,17-18 0,1 0-1,16 0 1,-16 0 15,-19 0-31,1 0 16,0-18-1,-1 0 1,1 18 0,17 0-1,-35-17 1,18 17-16,0 0 16,-1-18 15</inkml:trace>
  <inkml:trace contextRef="#ctx0" brushRef="#br0" timeOffset="57468.34">18521 10460 0,'0'-18'0,"-18"18"16,18 18 78,-17-1-63,17 1-15,0 0-1,0-1 1,0 1-1,0 0 1,0-1 0,0 1-1,0 0 1,0-1 0,0 1-1,0 0 1,0-1-1,0 1 1,0-1 15,0 1 16</inkml:trace>
  <inkml:trace contextRef="#ctx0" brushRef="#br0" timeOffset="81707.53">18715 10019 0,'0'0'0,"0"-18"0,-18 18 16,18-17 46,18 17-46,-1 0-16,1 0 15,0 0 1,17 0 15,-17 70 0,-36 18-15,0-35 0,18 0-1,0-18 1,18 1 0,0-19-1,17-17 1,0 0-1,18 0 1,-18 0 15,-17 0-15,-18 18 31,0 35-32,-18 0 1,18 35 0,0 0-1,0-52 1,0 16 0,18-34-1,-18 0 1,0-1-1,-18-17 17,1 0-17,-18 18 1,17-18 0,0 0-1,1 0 16</inkml:trace>
  <inkml:trace contextRef="#ctx0" brushRef="#br0" timeOffset="87407.85">20073 10301 0,'0'18'62,"18"-18"-15,-1 0-31,1 0-1,0 0 1,-1 0 0,1 0-1,0 0 1,-1-18-1,-17 0 17,0 1-1,18 17-15,-18-18-1,17 18 32,-17-17-47,0-1 31,0 0 32,0 1-32,0-1 0,-17 18 16,17-18-31,-18 18 46,18-17-46,-17 17 15,-1 0 32,0 0 62,1 0 109,-1 0-125,0 0-62,1 0-15,-1 0 171,0 0-125,18 17 0,-17-17-31,17 18-47,-18 0 15,18-1 1,-18-17 0,18 18-1,0 0-15,0-1 16,0 1-16,0-1 31,0 19-15,0-19-1,0 1 1,0 35 0,36-35-1,-19-1 1,1 1 0,17-1-1,1 1 1,-1-18-1,0 0 1,0 0 0,-17 0-1,17 0 1</inkml:trace>
  <inkml:trace contextRef="#ctx0" brushRef="#br0" timeOffset="88344.78">20479 10495 0,'0'18'125,"0"17"-125,0-17 16,0-1-16,-18-17 0,18 106 31,0-18 0,0-35 1,0-35-1</inkml:trace>
  <inkml:trace contextRef="#ctx0" brushRef="#br0" timeOffset="91368.46">20144 9684 0,'-18'0'813,"0"0"-798,1 0 16,17 17-31,0 1 16,-18-18 0,0 0-1,18 18-15,-17 17 32,-19 0 14,36-17-30,0-1-16,0 1 16,-17-18-1,-1 35 1,18-17 15,0 0 0,0-1 48,0-34-17,18-1-62,-18 0 16,17 18-16,1-17 15,0-36 1,-1 35 0,1 1-1,-18-1 1,0 0-1,18 1 1,-1 17 15,-17-18-15,0 0 0,18 18 30,-18-17-14,0-1 15,0 36 46,18-18-77,-18 17-16,17 1 16,-17 0-16,0-1 0,36 19 15,-19-19 1,1 18 15,-1-17-15,1 0-1,-18-1 32,18-17-31</inkml:trace>
  <inkml:trace contextRef="#ctx0" brushRef="#br0" timeOffset="103599.87">23901 11836 0,'0'-18'16,"0"0"-1,0 36 63,0 0-78,0 17 16,0-17-16,0-1 0,0 1 16,17 35-1,19-18 16,17-70 1,-1-53-1,-34 52-15,-18 54 62,0 0-78,0-1 0,0 1 15,0 70 1,0-35 0,0-35-16,0 17 15,0 18 1,0-18-1,0-17 17,-35-1-17,0-17 1,-18 0 0,17-17-1,19 17 16</inkml:trace>
  <inkml:trace contextRef="#ctx0" brushRef="#br0" timeOffset="104178.18">24271 12188 0,'0'0'0,"0"18"46,0 0-30,0 17-16,0-17 16,0-1-1,18 1-15,-18 17 16,0-17 0,0-1-1,0 1 1</inkml:trace>
  <inkml:trace contextRef="#ctx0" brushRef="#br0" timeOffset="105694.81">24007 11589 0,'0'17'47,"-18"-17"-47,18 18 0,-18 0 15,1-18-15,17 17 16,-18 1-16,18 0 16,-18-18-16,36 0 62,-18-18-62,35 0 16</inkml:trace>
  <inkml:trace contextRef="#ctx0" brushRef="#br0" timeOffset="105943.87">24130 11536 0,'18'0'16,"-1"0"-1,1 0 1,0 0 0,17 17-1,18 19 1,-18-1 0,-17-17-1,-1-1-15,1 1 16,-18 0-16</inkml:trace>
  <inkml:trace contextRef="#ctx0" brushRef="#br0" timeOffset="106660.42">24765 11836 0,'0'0'0,"0"-18"15,0 0 1,18 18 31,-18 18-31,0 17-1,0-17-15,0 0 16,0 35-16,0 17 47,0-35-16,0-17-15</inkml:trace>
  <inkml:trace contextRef="#ctx0" brushRef="#br0" timeOffset="106944.67">24642 11977 0,'0'0'0,"-18"0"0,36 0 47,52-18-31,18 18-1,-35 0 1,-35 0-16,17 0 15</inkml:trace>
  <inkml:trace contextRef="#ctx0" brushRef="#br0" timeOffset="107709.98">25312 11924 0,'17'0'0,"1"18"15,0-18 1,-1 0 0,1 0-1,0 0 1,-1-18 0,1-35-1,-18 18 1,0-1-1,-18 36 1,1 0-16,-1 0 16,-17 18-1,-18 35 1,53 0 0,0 35-1,0-53 1,17 1 15,36-19-15,-17 1-1,17-18 1,-18 0 0,0 0-1,-17 0 1</inkml:trace>
  <inkml:trace contextRef="#ctx0" brushRef="#br0" timeOffset="108843.03">25735 12171 0,'0'17'78,"0"1"-62,0 0-16,0-1 16,0 89-1,0-18 17,0-52-1</inkml:trace>
  <inkml:trace contextRef="#ctx0" brushRef="#br0" timeOffset="109825.42">25329 11412 0,'0'18'31,"0"0"-31,-17-18 0,17 17 16,-18 1-16,1 0 0,17-1 16,0 1-16,-18-1 0,0 1 15,18 0 1,0-1 0,0-34 46,0-36-46,18-18-1,0 36 1,-1 17 0,1 1-1,-1 17 1,19 0-1,17 53 1,-18 17 0,0-17-1,0-18 1,1 1 0,-19-36-1,1 17 1</inkml:trace>
  <inkml:trace contextRef="#ctx0" brushRef="#br0" timeOffset="111037.81">22578 11853 0,'0'0'0,"-18"0"47,18 18-16,0 0-31,0-1 16,0 1-16,0 0 0,18 17 31,-1-18-31,19-17 31,70-52 0,-36-54 1,-70 88-17,0 36 16,0 70-15,0-18 15,0 19-15,0-19 0,0-35-16,0 1 15,-18-1 1,-34-35 15,16 0-15,-17-18-1,18 18 1</inkml:trace>
  <inkml:trace contextRef="#ctx0" brushRef="#br0" timeOffset="111591.34">22931 12294 0,'35'-17'16,"-18"17"0,1 0-1,0 0-15,-1 17 16,-17 1-16,18 0 0,-18 17 31,0-18-31,-35 72 31,-1-54 1,54-35 15,35 0-32,-18 0 1,-17 0-16,0-35 15,-1 35 1</inkml:trace>
  <inkml:trace contextRef="#ctx0" brushRef="#br0" timeOffset="112523.74">22719 11518 0,'-18'0'16,"1"0"0,-1 0-16,0 18 0,18-1 15,-17-17-15,-1 18 0,18 0 16,-18-18-16,1 0 0,17 17 0,-18-17 15,18 18-15,0 0 16,-35-18 0,52-18 46,1 0-62,53-70 31,-36 71-15,-17-1 0,-1 18 31,1 0-32,0 0 1,17 18-1,0-1 1,-35 1-16,53 17 16,-18 0-1,1 1 1,-1-19 0</inkml:trace>
  <inkml:trace contextRef="#ctx0" brushRef="#br0" timeOffset="113290.07">23266 11942 0,'17'0'78,"1"0"-63,0 0 1,-1 0 0,1 0-1,0 0 1</inkml:trace>
  <inkml:trace contextRef="#ctx0" brushRef="#br0" timeOffset="113539.61">23142 12083 0,'0'0'0,"18"0"31,-1 0-15,36 0 0,-35 0-16,17 0 15,1 0 1,-19 0 0</inkml:trace>
  <inkml:trace contextRef="#ctx0" brushRef="#br0" timeOffset="124566.83">28081 11906 0,'18'0'47,"-1"18"-47,-17 0 16,18-1-1,0 1-15,-1-18 16,-17 17-16,18-17 16,0 0-1,17 0 17,-18-105-1,-17 69-16,18 36 1,-18 18 15,18 17-31,-18 1 0,17 34 16,-17 1 0,36 34-1,-19-34 1,-17-53-1,0-1 17,-35-17-17,0 0 1,-1-35 0,1 17-1,18 18 1</inkml:trace>
  <inkml:trace contextRef="#ctx0" brushRef="#br0" timeOffset="125050.91">28522 12347 0,'18'0'0,"-1"0"16,1 0-16,0 0 15,-1 0 1,19 35-1,-36 1 1,0-19-16,0 54 16,-36-36-1,1 1 1,0-19 0,35 1-1,0-1 1,70 1-1,1-18 17,17 0-17,-53 0 1,-17 0 0,0 0-1</inkml:trace>
  <inkml:trace contextRef="#ctx0" brushRef="#br0" timeOffset="127797.54">29669 11853 0,'0'-17'15,"0"-1"17,0 36 14,0-1-30,0 1-16,0 0 0,17 35 31,-17-36-31,36 18 32,-1-35-1,53-52 0,-88 34-15,0 0 15,0-17-15,0 17-1,18 18 1,-18 18 31,17 0-32,-17-1-15,18 54 16,-18-18 0,0 35-1,0-35 1,0-18-1,0 18 1,0-35 0,0-1 15,0 1-15,-18 0-1,18-1 1,-17-17-1,-1 0 1,0 18 0,-17-18-1,17 0 1,1 17 0,-1-17-1,1 0 1,-1 0-1,0 0 17,1 0 30,-1 0-46</inkml:trace>
  <inkml:trace contextRef="#ctx0" brushRef="#br0" timeOffset="129747.62">30321 12206 0,'36'0'15,"-19"0"1,1 0-16,17-18 0,-17 18 0,17 0 16,0 0-16,-17 0 0,35 0 0,-18 0 15,-17 0-15,17 0 0,-17-17 0,35 17 16,-18 0-16,0 0 0,0 0 15,36 0 1,-36 0 15</inkml:trace>
  <inkml:trace contextRef="#ctx0" brushRef="#br0" timeOffset="130163.61">30833 12065 0,'17'0'31,"1"0"-31,0 0 16,52 0-16,1 0 15,-18 0 1,-18 18 15,-17-1-15,-18 19-1,-53 16 1,0 19 0,0 0-1,35-36 1,-17 18 0</inkml:trace>
  <inkml:trace contextRef="#ctx0" brushRef="#br0" timeOffset="131779.65">31609 12030 0,'18'0'63,"-1"0"-48,1 0 1,-1 0 15,1 0-31,0 0 16,17 0 31,-17 0-47,-1-36 31,-17-16 0,0 34-15,0 0 0,-17 18 15,-1 0-16,-17 18 1,-1 17 0,19 0-1,-1 1 1,1-36 0,17 35-1,0 0 1,0 1-1,0-1 1,0 18 0,0-18-1,35 0 1,0-35 0,-17 18-1,52-18 1,-17 0-1,-18 0 1,1-18 0,-19 18-1,1-17 1</inkml:trace>
  <inkml:trace contextRef="#ctx0" brushRef="#br0" timeOffset="132581.63">32067 12418 0,'0'-18'16,"18"0"15,0 18-16,-1 0 1,1 0 0,0 0-1,-1 0-15,36 53 32,-70 53-1,-36-53-16,53-35 1,-18-1 0,18 1 15,35-18-31,18 0 16,0 0-1,-18 0 16,-17 0-15,-18-18-16</inkml:trace>
  <inkml:trace contextRef="#ctx0" brushRef="#br0" timeOffset="136743.38">27358 15346 0,'18'0'31,"-1"-18"-31,1 18 16,-18-17-16,17 17 0,1-18 0,0 0 15,-1 18-15,1-17 16,0 17-16,-1 0 0,1 0 0,-18-18 0,18 18 16,-1 0-16,1 0 15,17 0 1,-17 88 15,-124 124 0,18-106 1,52-89-17,19 1 1,17-36 31,0 1-32,17 17-15,89-106 16,0 0 0,-53 35-1,0 19 1,-18 16-1,-17 19 17,-18 34 30,0 1-62,-18-18 16,1 35-16,17-17 31,-36 17-15,19 0-1,17-17 1,0 0 0,0-1-16,0 1 15,0 0 1,0 34-1,17-52 1,19 36 0,-19-36-1,19 0 1,-19 0 0,18 0-1,-17 0 1,0 0 15,-1 0-15,1 0-1,0 0 1,-1 0 31,-34-18 0,-1 18-32,18-18-15</inkml:trace>
  <inkml:trace contextRef="#ctx0" brushRef="#br0" timeOffset="137345.24">27975 15099 0,'0'18'31,"-17"-18"-31,-1 17 0,18 18 16,-18-35-16,18 18 0,-17 0 0,-1-1 0,0 19 15,18-19-15,-17-17 16,-1 18-16,18 0 0,0-1 0,0 1 16</inkml:trace>
  <inkml:trace contextRef="#ctx0" brushRef="#br0" timeOffset="138924.99">28381 15857 0,'0'18'16,"0"0"0,0-1-16,0 1 0,0 0 15,0 17-15,-18-18 0,18 1 0,0 17 16,-17-35-16,17 36 0,-18-36 0,18 17 16,0 1-16,0 0 0</inkml:trace>
  <inkml:trace contextRef="#ctx0" brushRef="#br0" timeOffset="140579.53">28910 15363 0,'0'18'47,"0"0"-32,18-1-15,-18 1 31,70-18 1,19-18-1,-54-35-15,-18 18-1,-17 18-15,18-1 16,-18 0 15,0 1-15,0-1-1,0 0 1,-18 18 0,1-17-1,-36 17 1,0 0-1,18 35 1,-1 18 0,19 17-1,17 1 1,0-18 0,0-18-1,0 0 1,0-17-1,35 17 17,-17-35-1,-1 18-15,19-18-1,-19 0 1,19 0-1,16 0 1,-16 0 0,17 0-1,-18 0 1,-17-18 0,-1 18-1,-17-17 1</inkml:trace>
  <inkml:trace contextRef="#ctx0" brushRef="#br0" timeOffset="142897.79">29510 15593 0,'0'-18'0,"17"18"32,-17-18-32,18 18 15,-18-17 1,18 17-16,-1 0 16,19 0 15,-19 17 0,-17 1-15,0 17 15,0 1-15,0-1-1,0-17 1,-17-1-1,-1 1 1,18 0 0,-18 17-1,1-35 1,17 17 0,-18 1-1,18 0 1,-18-1-1,18 1 17,18-18 93,0 0-125,-1 0 15,1 0-15,0 0 16,-1 0 0,1 0-16,0 0 15,17 0 1,-17 0 15,-1 0-15,1 0 15,-1 0-15,1 0 15,0 0 16,-1 0 0</inkml:trace>
  <inkml:trace contextRef="#ctx0" brushRef="#br0" timeOffset="145861.44">30215 15434 0,'-17'0'15,"-1"0"1,0 0 0,1 0 30,34 0 17,1 0-63,0 0 16,17 0-16,18 0 15,18 0 1,17 0-1,-18 0 1,-17 0 0,-18 0-1,-17 0 1,17 0 15,-17 0-15,0 0-1,-1 0 1,36 0 0,-18 0-1,18 0 1,-35 0 0,0-18-1,-1 18 1,19 0-1</inkml:trace>
  <inkml:trace contextRef="#ctx0" brushRef="#br0" timeOffset="146603.96">30762 15258 0,'0'-18'15,"-17"18"-15,34 0 79,1 0-64,-1 0 1,1 0-16,0 0 0,-1 18 15,19-18 1,-19 0 0,1 0-16,0 0 15,-1 0 1,1 0 0,0 0-1,-1 0 16,1 17-15,-18 1 31,0 0-31,0-1 15,0 1-31,0 17 31,0 0-15,-18-17-1,1 17 1,17-17 0,-18 0-1,0-1 1,1-17 15,17 18-15</inkml:trace>
  <inkml:trace contextRef="#ctx0" brushRef="#br0" timeOffset="149185.64">31856 15205 0,'0'17'15,"0"1"-15,0 0 16,17-18-16,-17 17 16,18-17-16,0 0 15,-1 0-15,1 0 16,0 0-1,-1 0-15,1 0 16,0 0 0,34-88 15,-52 35 0,0 36 0,0-1-15,-17 18 0,-1 0-16,-17 0 15,17 53 1,-17-18 0,17 18 15,1 18-16,17-36 1,0 18 0,0-36-1,17 19 1,19-1 0,-19-35-1,19 0 1,16 0-1,1 0 1,0 0 0,18-18-1,-53 18 1,-1 0 0</inkml:trace>
  <inkml:trace contextRef="#ctx0" brushRef="#br0" timeOffset="150224.35">32385 15557 0,'0'-35'15,"0"18"17,18 17-32,-18-18 15,17 18-15,-17-18 16,18 18-16,0 0 16,17 0-1,18 36 16,-53 34 1,-18 36-1,-35-71-15,18 18-1,-18-18 16,18-35-15,35 18-16,-18 0 31,0-18-15,36 0 31,0 0-32,17 0 1,-17 0-16,52 0 16,-17 0-1,18 0 1,-54-18 0,19 18-1,-19 0 16</inkml:trace>
  <inkml:trace contextRef="#ctx0" brushRef="#br0" timeOffset="153082.35">32015 14499 0,'-18'0'31,"18"18"-31,-18-1 16,1-17-16,17 18 0,-18 0 16,18-1-16,-18-17 0,1 18 15,17 0 1,0-1-16,-18-17 0,18 18 16,-18 17 15,1-17 16,17-36 31,0 1-63,17-1-15,-17 0 0,18 1 16,0-19 0,17 1-1,-35 17 1,0 1 0,18-1-1,-18 1 1,17-1 15,-17 0 0,18 18-15,-18-17 0,18 17-1,-18-18 16,17 18-31,1 0 32,-18-18-32,17 18 15,-17-17 32,18 17 16,0 0 15,-1 0-31,1 0-32,-18 17-15,18-17 16,-18 18-16,17-18 16,1 35-1,0-17 1,-1 0-1,1-1 17,0 1-17,-1-1 1,-17 1 15,18-18-31,-18 18 16,17-18-1,-17 17 1,18-17 0,-18 18 15,18-18 16,-18 18-47,17-18 47,-17 17 0</inkml:trace>
  <inkml:trace contextRef="#ctx0" brushRef="#br0" timeOffset="155334.24">26264 16792 0,'0'-17'15,"0"-1"1,18 18-16,-18 18 31,0-1-31,0 18 16,0-17-16,0 0 0,0-1 15,0 1-15,0 0 0,18 52 32,52-70-1,36-53 0,-71-17 0,-35 52-15,0 36 31,0 17-31,0 36-1,0-1 1,0 18-1,0-70-15,0 53 16,0-19 0,0-16-1,0-19 1,0 19 0,-17-19-1,-36 1 1,-18 0-1,-17-18 1,53 0 15,-1 0-15,19 0 0,34 0 15,1 0-16,0 0-15</inkml:trace>
  <inkml:trace contextRef="#ctx0" brushRef="#br0" timeOffset="158047.49">26723 17498 0,'0'-18'312,"0"0"-234,18 18-62,-1 0 15,1 0-15,-18-17 0,17 17-1,19-18 1,-19 18 15,1 0-15,-18 18 15,0-1-15,0 1-1,0 0 1,0 17-1,-18 0 1,1-17 0,-1 0-1,0-1 1,36-17 62,0 0-78,-1 0 16,1 0-16,0 0 15,17 18 1,-17 0 0,-1-18-1,-17 17 1,0 18-1,0-17 1,0 0-16,0-1 16,-17 19-1,17-19-15,-53 1 16,17 17 0,-17-17-1,18-18 1,-18 0-1,36 0 1,-1-18 15,0 18-15,1 0 0</inkml:trace>
  <inkml:trace contextRef="#ctx0" brushRef="#br0" timeOffset="159865.17">26405 16351 0,'-17'0'16,"-1"18"-16,18 0 0,-18-18 15,18 17-15,0 1 0,0-1 16,-17-17-16,17 18 0,0 0 0,-18-18 0,18 17 16,0 1-1,18-36 32,-18 1-31,17-1-16,36-70 15,-17 35 1,-1 35 0,-35 1-16,35 17 47,1 35-32,-1 18 1,0 0-1,36 0 1,-36-18 0,-17-35-16,-1 0 0</inkml:trace>
  <inkml:trace contextRef="#ctx0" brushRef="#br0" timeOffset="160282.57">27428 16863 0,'0'0'0,"18"0"63,0 0-48,176-36 17,-106 36 30</inkml:trace>
  <inkml:trace contextRef="#ctx0" brushRef="#br0" timeOffset="160546.38">27570 16969 0,'0'17'15,"35"-17"16,-18 0-15,19 0-16,52 0 16,-35-17-1,0-1 1,-36 18 15</inkml:trace>
  <inkml:trace contextRef="#ctx0" brushRef="#br0" timeOffset="161967.65">28787 16845 0,'0'-18'16,"0"36"31,0 0-32,17-1 1,-17 1-16,18 88 16,52-53 30,19-71-14,-36-105-1,-36 70-15,-17 35-1,0 36 32,0-1-47,0 54 16,0 35-1,18-36 1,0 19 15,-18-54-31,17 35 16,-17-17-1,0-17 1,0-19 0,-70 1-1,-19-18 1,36-18 0,18 18-1,18 0 1</inkml:trace>
  <inkml:trace contextRef="#ctx0" brushRef="#br0" timeOffset="163329.09">29298 17568 0,'0'-17'78,"18"17"-63,-18-18-15,35 18 32,36 0-1,-54 53 0,-52 70 16,0-87-31,17-19-16,-17 19 15,0-1 1,35-17 0,0-1 15,70-17-16,18 0 1,-17 0 0,-36 0-1,-17 0-15,17-17 16,-35-1 31,0 0-32</inkml:trace>
  <inkml:trace contextRef="#ctx0" brushRef="#br0" timeOffset="165428.44">28822 16422 0,'-18'17'31,"18"1"-15,-17 0-16,-1-1 0,18 1 15,-18 0-15,1-1 16,-1 1-16,18 0 0,-18 17 31,1-35 1,34-18-1,72-105 0,-54 87-15,-35 19-16,18-1 15,-1 1 1,1 17 0,-1 0 15,19 0 0,17 35-15,-18 0-1,18 0 1,-35-17 0,-1 35-1,1-53 1</inkml:trace>
  <inkml:trace contextRef="#ctx0" brushRef="#br0" timeOffset="166044.19">29863 16933 0,'0'-17'0,"17"17"16,-17-18-16,0 36 62,0-1-46,0 1-16,0 53 15,18 52 17,-18-105-32,0 17 31</inkml:trace>
  <inkml:trace contextRef="#ctx0" brushRef="#br0" timeOffset="166432.15">29686 17057 0,'0'0'0,"-17"0"0,-1 0 16,0 0-16,18-18 15,18 1 32,17 17-47,71-18 16,-18 18 15,-52 0-31,52-18 16,-18 18-1,-52-17 1,0 17 0</inkml:trace>
  <inkml:trace contextRef="#ctx0" brushRef="#br0" timeOffset="167705.78">30498 17057 0,'17'17'16,"-17"1"0,18-18-16,0 18 15,-1-18 1,36 0 15,35-71 0,-70-17 1,-18 70-17,0 1 1,0-19 15,0 19-15,0-1 15,-18 18-15,1 0-1,-1-18 1,0 18-1,1 0 1,-19 18 0,19 17-1,-18-17 1,35 17 0,-18-17-1,18 0-15,-18-1 16,18 19 15,0-19-15,0 1-1,0 17 1,0 18 0,0-18-1,0-17 1,0 0-1,0-1 1,0 18 0,18-17-1,17 17 1,0-35 0,-17 18-1,17-18 1,-17 0-1,17 0 17,-17 0-17,0 0 1,17 0 0,-18 0-1</inkml:trace>
  <inkml:trace contextRef="#ctx0" brushRef="#br0" timeOffset="169075.39">30939 17392 0,'0'0'15,"0"-18"1,17 18 0,-17-17-16,0-1 15,18 18 1,0 0-16,-1 0 15,18-18 32,-17 18-47,53 0 32,-54 53-1,-17-17-16,0-19 1,0 36 0,-17-35-1,-1 35 1,0-36 0,1 1-1,-1-18 1,0 35 15,1-17-15,17 0-1,0-1 1,-18-17 0,18 18-1,-17-1 1,-1-17-1,18 18 17,0 0 15,18-18 62,-1 0-109,1 0 16,-1 0-1,19 0 1,-1 0-1,-17 0 1,17-18 0,-17 18-1,-1 0 1,1 0 0,-18-18-1,17 18 1,-17-17-1</inkml:trace>
  <inkml:trace contextRef="#ctx0" brushRef="#br0" timeOffset="170058.76">30586 16351 0,'0'0'0,"-18"18"32,18 0-17,-17-18-15,17 17 0,0 1 0,0-1 16,-18 1-16,18 0 0,0-1 16,0 1-16,-18-18 0,18 18 15,0-1 1,0-34 15,36-124 16,16 52-16,-34 89-15,0 0-1,17 36 1,18 34 0,-18-35-1,-17-17-15,17 17 16,18 1 0,-35-36-1</inkml:trace>
  <inkml:trace contextRef="#ctx0" brushRef="#br0" timeOffset="173173.4">19932 16951 0,'0'-18'16,"0"1"-16,0-1 0,0 36 78,0-1-78,0 1 0,0 0 0,0 87 31,53 19 0,0-106 0,-36-18-31,54-36 32,-36 1-1,-35 17-15,0 1-1,0 70 16,0 35-15,0-18 0,0-52-16,0 70 15,0-17 1,-17-18 0,-19-18-1,1-35 1,-36 0-1,1-53 1,35 35 0,-1-17 15,36 17-15,18 18-1,0 0-15</inkml:trace>
  <inkml:trace contextRef="#ctx0" brushRef="#br0" timeOffset="173924.45">20496 17586 0,'0'0'0,"0"-18"0,18 18 16,-18-17-16,0-1 16,18 18-1,-1 0 1,-17 53-1,0-18 1,0-17-16,0 17 16,0-17 15,0-1-15,18-17 15,0-17-16,-1-18-15,18-18 16,1 17 0,-19 19-1,19 17 1,-1 17 15,-17 19-15,17-19-1,0 19 1,18-36 0,18-18-1,-36-17 17,0-18-17,-17 0-15</inkml:trace>
  <inkml:trace contextRef="#ctx0" brushRef="#br0" timeOffset="191030.08">10283 16916 0,'0'0'15,"0"-18"-15,0 53 63,0 1-48,0-19-15,0 1 0,0 123 32,-17 0-1,17-106 0,0-52 0,35-36-15,-17 35-16,35-88 16,0 18-1,-18 53 1,-35 17 0,35 1-1,-35-1 1,0 36-1,0 52 1,0 1 0,18 35-1,-1-54 1,36-16 0,-17-19-1,-19-17 1,54-17-1,-36-36 1,-17 18 0,-1 17-1,-17 0 1</inkml:trace>
  <inkml:trace contextRef="#ctx0" brushRef="#br0" timeOffset="192512.45">11077 16933 0,'-17'0'16,"-1"18"-16,18 0 15,-18-1-15,1-17 16,-1 0-16,18 18 15,-18 0 1,1-18 0,17 17-1,-18-17 1,18 18 15,-18-18-15,18 17 93,-17-17-78,34 0 235,1-17-266,0-1 16,-1 1-16,301-160 31,-18 18 31,-194 71-30,-18 35-1,-35 18 0,-36 35 0</inkml:trace>
  <inkml:trace contextRef="#ctx0" brushRef="#br0" timeOffset="193278.87">11765 16422 0,'-18'0'0,"1"0"15,-1 0 1,1 0 0,-1 0-1,36 0 17,17 0-1,-18 0-31,54 0 15,-18 0 1,18 0 0,-19 0-1,-34-18 1,0 18 0,-18 18 30,0-1-46,-36 54 16,36-18 0,-17 17-1,-1-52 1,18 0 0</inkml:trace>
  <inkml:trace contextRef="#ctx0" brushRef="#br0" timeOffset="194612.06">12418 16210 0,'0'-18'16,"0"36"15,0 0-15,0-1-16,17 89 31,-17-88-31,0 0 31,18-36 0,17-106 1,-17 89-17,0 35 16,17 0-15,0 53 0,-17 18-1,-1-36 1,1-17 0,-18-1-1,18-17 1,-1-17-1,1-72 1,0 54 0,17 0-1,-17 35 1,-1 0 0,18 53 15,1-18-16,17 18 1,-18-35 0,0-18-1</inkml:trace>
  <inkml:trace contextRef="#ctx0" brushRef="#br0" timeOffset="195210.56">13088 16245 0,'0'0'0,"0"-17"16,0-1-16,0 0 15,-18 18 17,1 0-17,17 18-15,-18 35 16,18-35-16,-18 17 16,18 0-1,18-35 32,0 0-31,-1-17-1,19-19 1,-19 19 0,1 17-16,17 0 31,18 0-16,-18 35 1,-17-35-16,17 0 16,1 0-1,-19 0 1,19-35 0,-19-1-1,-17-17 16,18 53-15,-18 18 15,-18 0-31,1 52 16,-1-17 0,0 0-1,18-35 1</inkml:trace>
  <inkml:trace contextRef="#ctx0" brushRef="#br0" timeOffset="195378.13">13317 16281 0,'0'-18'0,"0"36"0,0-54 16,0 19-1,18 17 1,0 35 15,-1-35-31,36 53 16,18-18-1,-54-35-15</inkml:trace>
  <inkml:trace contextRef="#ctx0" brushRef="#br0" timeOffset="195852.82">14129 16140 0,'0'-18'16,"-18"18"15,18-18-15,0 1-16,-18-1 15,1 0 1,17 1 0,0-1-1,17 18 1,1 0-1,17 53 1,-17 35 0,-18-35-1,-18 35 1,-17-70 0,0 0-1,17-18 1,1 0 15</inkml:trace>
  <inkml:trace contextRef="#ctx0" brushRef="#br0" timeOffset="196126.81">14217 16051 0,'18'0'16,"-18"18"-16,17 0 15,1 17-15,-1 53 16,1-17 15,-18-36-31,18 36 16,-18-36-1</inkml:trace>
  <inkml:trace contextRef="#ctx0" brushRef="#br0" timeOffset="196926.94">14323 16298 0,'17'0'32,"1"0"-32,0 0 0,17 0 15,36-17 1,-36 17 15,-18 0-15,-17-18-1,18-17 1,-18 52 62,0 1-78,0 0 16,-18-18-16,18 17 15,0-34 63,0-1-46,18 18-1,0 0-15,-1 0-16,-17 18 15,36-1 1,-1 1-1,-17 0-15,17-18 16,35 0 0,-34-18-1,17 0 1,-36 1 0,1-1-1,-1 18 1,1 0 31,-18 18-32,18-1 1,17 19 0,-17-36-16,-1 17 15,1-17-15</inkml:trace>
  <inkml:trace contextRef="#ctx0" brushRef="#br0" timeOffset="197692.99">15169 16210 0,'-35'0'31,"18"0"-15,17 35-16,-18-17 15,18 17 17,0-17-17,18-18 17,-1 0-17,1-35 1,-1 17-1,1 18 1,0 0 0,-1 18-1,1 17 1,0-17-16,17-1 16,0 1-1,0-18 1,1-53 15,-19-53-15,-17 0-1,18 71 1,-18 17 0,0 36-1,0 88 1,0-36-1,0 54 1,18-71 0,-18-18-1,0-17 1,17-18 0,1-36-1,17-16 1,-17 16 15,17 19-15,-17 17-1,17 0 1,-17 35 0,-18 0-1,0-17 1</inkml:trace>
  <inkml:trace contextRef="#ctx0" brushRef="#br0" timeOffset="197850.46">15628 16104 0,'0'18'47,"18"0"-31,-18-1-16</inkml:trace>
  <inkml:trace contextRef="#ctx0" brushRef="#br0" timeOffset="198544.71">15804 16228 0,'0'17'63,"0"1"-48,0 0-15,0-1 0,0 19 16,18-19-1,0-17 17,-1 0-17,19 0 1,-19-53 0,-17 0-1,0 36 1,-17 17 15,-1 17-15,18 1-16,0 0 15,0-1 1,18-17 15,17 0-31,18-17 16,0-1-1,0 0 1,-36 18 15,1 0-15,0 18 0,-1 35-1,1-35 1,-1-1-1,1-17 1,0 0 0,-1 0-1,1 0 1</inkml:trace>
  <inkml:trace contextRef="#ctx0" brushRef="#br0" timeOffset="200558.13">10954 17163 0,'-18'0'15,"36"0"48,-1 17-63,1-17 15,0 0-15,52 18 16,142-18 15,-18 0 0,-53 0 16,-106 0-31,18 0 0,-35 0-1,35 0 1,-36 0-1,19 0 1,-1 0 0,-17 0-1,-1 0 17,1 0-17</inkml:trace>
  <inkml:trace contextRef="#ctx0" brushRef="#br0" timeOffset="201273.96">11889 17039 0,'0'0'0,"-18"0"0,18-17 16,18 34 46,-18 1-46,17-18-16,36 17 16,71 36 15,-71-35 0,-36-18-31,-17 18 63,0-1-48,-35 36 1,0-18-1,35-17-15,-36 35 16,1 0 0,17-35-1,18 17 1</inkml:trace>
  <inkml:trace contextRef="#ctx0" brushRef="#br0" timeOffset="201756.84">12524 17057 0,'0'-18'16,"-18"18"-16,36-17 47,-1 17-47,1 0 0,0 0 16,-1 0-16,71-18 15,1 18 1,-37 0-1,-34-18 1,0 18 0</inkml:trace>
  <inkml:trace contextRef="#ctx0" brushRef="#br0" timeOffset="202044.7">12788 16986 0,'-17'0'15,"17"18"-15,-18-18 16,18 18 0,0 34-1,0 19 1,0 0-1,0-19 1,0 1 0,0-17-1,0-19 1,18 1 0</inkml:trace>
  <inkml:trace contextRef="#ctx0" brushRef="#br0" timeOffset="202473.39">13017 17198 0,'0'0'0,"-17"0"31,17 18-15,-35 17-1,35 18 1,0-36 0,0 19-1,17-36 1,18 0-1,18 0 1,-53-18 0,0 0-16,18-17 31,-18-18-15,-35 53 15,-1 0-16,19 35 1</inkml:trace>
  <inkml:trace contextRef="#ctx0" brushRef="#br0" timeOffset="202807.23">13229 17004 0,'0'0'0,"0"18"31,0-1-31,0 1 16,0 52-1,0 1 1,0-1 0,0-52-16,0 35 15,0 0 1,0-35 0,18-18-1</inkml:trace>
  <inkml:trace contextRef="#ctx0" brushRef="#br0" timeOffset="204572.67">13741 17216 0,'0'17'31,"0"1"-31,0-1 16,17 72 15,-17-54-15,18-35-1,0 0 1,17-53-1,0 0 1,0 0 0,-35 18-1,18 35 1,0 0 0,-1 18-1,-17 34 1,18-16-1,0-1 1,-1-17 0,19-18-1,-1 0 1,-18-53 0,1 0-1,0 35 1,-18 1-1,0 34 17,0 36-17,0 0 17,0-35-32,35-1 15,0 1 1,1-18-1,-1-18 1,-35-35 0,0 0-1,-18 1 1,-17 52 0,0 0-1,-1 35 1,36-18-1</inkml:trace>
  <inkml:trace contextRef="#ctx0" brushRef="#br0" timeOffset="204871.73">14358 16933 0,'0'0'0,"0"-17"16,0-1-16,18 18 15,-1 35 1,1 18 0,-18 53-1,18-88-15,-1 88 16,-17-18-1,18-35 1,-18-18 0</inkml:trace>
  <inkml:trace contextRef="#ctx0" brushRef="#br0" timeOffset="205055.63">14376 17216 0,'0'-18'31,"17"18"-31,19-18 16,-19 18-16,71-17 16,1 17-1,-72 0-15</inkml:trace>
  <inkml:trace contextRef="#ctx0" brushRef="#br0" timeOffset="205388">15152 17074 0,'0'0'0,"-18"18"47,18 0-32,0 17-15,0 18 16,0-18 0,0 0-1</inkml:trace>
  <inkml:trace contextRef="#ctx0" brushRef="#br0" timeOffset="205567.07">15134 16880 0,'18'0'31,"-18"18"-31</inkml:trace>
  <inkml:trace contextRef="#ctx0" brushRef="#br0" timeOffset="206504.6">15275 17110 0,'18'0'31,"-18"17"1,0 1-17,0 0-15,0-1 0,0 1 16,0 17-1,0-17 1,18-18 0,-1 0-1,36-53 1,-18 18 15,-17-18-15,-18 35-1,18 18 1,-1 0 0,-17 53-1,0-18 1,18 18 0,-18-35-1,18-1 1,-1-17-1,1-17 1,-1-36 0,19 0-1,-36 18 1,17 35 15,-17 17 0,18 1-31,-18 17 16,18 18 0,-1-53-16,1 35 15,17-35 1,18 0 0,-18-17-1,1-36 1,-19-53-1,19 71 1,-36 17 0,0 71 15,0 141 0,-18 0-15,18-88-1,0 0 1,0-89-16,0 36 16,0-35-1</inkml:trace>
  <inkml:trace contextRef="#ctx0" brushRef="#br0" timeOffset="206821.86">15893 17216 0,'0'-18'0,"17"0"16,-17 1-16,18 17 15,0-36 1,52 36-1,1 0 1,-36 0 0,-17 36-1,-1-1 1,-34 0 0,-36 18-1,17-35 1,19-18-16</inkml:trace>
  <inkml:trace contextRef="#ctx0" brushRef="#br0" timeOffset="207688.67">16298 17092 0,'-17'0'47,"-1"0"-47,0 0 15,-35 71 17,53-36-17,0-17 1,0-1 0,18-17 15,0 0-16,-1 0-15,1-17 16,0-1-16,-1-17 16,1-1-1,0 19 17,-1 17 14,-17 17-30,0 1 0,0 0-1,18-18 1,-18 17 0,18-17 30</inkml:trace>
  <inkml:trace contextRef="#ctx0" brushRef="#br0" timeOffset="208703.85">16316 17180 0,'-18'-17'15,"18"-1"1,0 0 0,18 18 30,0 0-46,-1 18 0,1 35 16,0-53-16,17 88 31,-18-53 1,-17-52 46,36-36-63,-1-18 1,18 1 0,-18 52-1,-17 0-15,17 18 16,-17 0 15,-1 0-15,1 0-1,-18 18 32,0 0-31,0 17-1,0-17-15,-18 17 16,18 0 0,18 0-1,-18 1 1,35-36 0,1-18 15,-19-35-16,-17 18 1,0-18 0,-35 18-1,17 35 1,-17 0 0,17 35-1,18-17 16</inkml:trace>
  <inkml:trace contextRef="#ctx0" brushRef="#br0" timeOffset="209070.8">16827 17110 0,'0'0'15,"0"-18"1,0 36 31,36 70-31,-36-53-16,17 18 15,1-35 16,0-1-15,-1-17 0,1-17-1,0-36 1,-1 0 0,-17 18-1,0 17 1</inkml:trace>
  <inkml:trace contextRef="#ctx0" brushRef="#br0" timeOffset="209552.65">17092 17074 0,'18'-17'31,"-18"34"-15,0 1-16,0 0 16,0 35-1,0-36-15,17 54 32</inkml:trace>
  <inkml:trace contextRef="#ctx0" brushRef="#br0" timeOffset="209692.86">17127 16863 0,'0'17'31</inkml:trace>
  <inkml:trace contextRef="#ctx0" brushRef="#br0" timeOffset="210618.77">17268 17127 0,'0'0'0,"18"18"62,-18 0-62,0-1 16,18 36-16,-18-18 31,17-17-15,1 0-1,0-18 1,-1-18 0,1 0-16,17-34 15,-17-1 1,-1 35-1,-17 0 1,18 18 0,-18 18-1,35 35 1,1-35 0,-19-1-1,36-17 16,0 0-15,18-35 0,-18-36-1,-53 54 1,17-1 0,-34 18-1,-36 18 1,0 17-1,18 18 1,35-18 0,0 0-1,70-17 1,-17-18 0,-35 18-1,17-1 16,-17 36-15,-18 35 0,0 1-1,0 17 1,0-36 0,0-17-1,0-35 1,-36-1-1,-52-17 1,-88-17 0,105-19-1</inkml:trace>
  <inkml:trace contextRef="#ctx0" brushRef="#br0" timeOffset="-206355.41">10936 17198 0,'-18'0'0,"18"18"125,0-1-78,18-17-47,-18 18 0,35-1 15,18 1 1,-17 0 0,-1 17 15,-18-35-31,1 18 15,17 17 1,1-17 0,-1 17-1,-17 0 1,35 0 0,-1-17-1,-16 17 1,34 1-1,-34-1 1,16-17 0,1 17-1,-35-35 1,35 35 0,-18-17 15,18-1-16,-35 1 1,17 0 0,0 17-1,1-17 1,-19-1 0,19-17-1,-36 18 1,35-1-1,-18-17 17,1 18-17,0 0 1,-1-1 0,1-17 15,0 0 0,-18 18 0</inkml:trace>
  <inkml:trace contextRef="#ctx0" brushRef="#br0" timeOffset="-205285.5">12083 17868 0,'0'-17'16,"0"-1"15,0 36 47,17-18-78,-17 17 0,18-17 16,0 0-16,-1 18 16,1-1-1,-1 1 1,1 0 0,0-1-1,-18 1 16,17 0-15,-17-1 15,0 1-15,0 0 0,0-1 46,18-17-46,-18 18 46,-18-18 32,1 0-94,-1 0 0,0 0 16,1 0-1,-1 0 1,1 0-16,-1 0 15,-17 0 1,17 0 0,0 0-1,1 0 1,-1 0 0,0 0-1,1 0 16,-1 0-15,1 0 31,-1 0 15</inkml:trace>
  <inkml:trace contextRef="#ctx0" brushRef="#br0" timeOffset="-196873.45">10583 16492 0,'0'-17'0,"-17"17"16,-1 0-16,0 0 15,1 0-15,-1 0 0,0 0 16,1 0-16,-1 0 16,-88 0-1,71 0 1,17 0-16,1 0 0,-1 0 15,1 17-15,-89 1 16,0 53 31,35-1-16,54-52-31,-19 88 31,19-71-15,-1 35 0,0 19-1,18-36 1,0 35 0,0-18-1,0 1 1,0-1-1,18-17 1,0 0 15,-1 0-15,19-18 0,-1 1-1,18-19 1,-18 19-1,18-19 1,0 19 0,0-19-1,0 1 1,-18-18 0,18 17-1,0-17 1,0 0-1,17 0 1,-34 0 0,52 0 15,-35-17-15,-18-1-1,18 1 1,-18-19-1,1 36 1,16-35 0,-16-18-1,-19 18 1,19-53 0,-36 52-1,17-34 1,-17 17-1,0-18 1,0 18 15,0-17-15,0-1 0,-17 1-1,-1 17 1,-17 17-1,17-16 1,-17 34 0,35 0-16,-35-17 15,17 35 1,-35-35 0,-18 17-1,36 0 1,-35 1-1,52 17-15,-158 0 16,-54 35 0,1 0-1</inkml:trace>
  <inkml:trace contextRef="#ctx0" brushRef="#br0" timeOffset="-191926.14">4780 17004 0,'0'0'0,"0"-18"63,0 1 62,0 34 31,0 1-140,0 0-16,0-1 15,0 1 1,0 17-1,0 36 1,0-36 0,0 18-1,18-18 1,17-17 0,-35-1-16,35 1 15,1-18 1,17 0-1,-18 0 1,0-35 0,-17-1-1,-18 1 1,0 18 0,0-19 15,0 19-16,0-1 1,0 0 0,0-17-1,-18 17 1,18 1 0,0-1 15,0 36 31,0-1-62,0 1 16,0 35-16,0-35 0,0 17 16,0 35 15,0-17-16,0 18 1,0-18 0,0 0-1,-18-18 1,18 0 0,0 1-1,-17-19 1,-1 19-1,1-1 1,-1-18 0,0 1-1,18 0 1,-35-18 15,35 17-15,-35-17-1,-1 0 1,19 0 0,-19-35-1,36 0 1,0 0 0,0 17-1,36-35 1,-1 53-1</inkml:trace>
  <inkml:trace contextRef="#ctx0" brushRef="#br0" timeOffset="-191093.38">5203 17674 0,'0'18'109,"0"-1"-109,0 1 16,0 0-16,0-1 0,0 1 15,0 17 1,0-17-16,0 17 31,18-17 1,17-89 14,-17 18-30,17 0 0,1 36-1,-19-1 1,1 18 0,-1 35-1,-17 18 1,18-17-1,0-1 1,-1-35 0,-17 18-1,36-18 1,-1 0 0</inkml:trace>
  <inkml:trace contextRef="#ctx0" brushRef="#br0" timeOffset="-189960.66">4798 16563 0,'0'18'31,"-18"-18"-31,18 17 16,0 1-16,0-1 0,-18-17 16,1 18-16,-1-18 0,18 18 15,0-1 17,0-34 14,18-36-30,17 18 0,-17 17-1,-1 0 1,1 1 0,0 17 15,-1 17-16,19 19 1,-19-36-16,19 35 16,34 18-1,1-36 1,-18 1 0,-18 0-1</inkml:trace>
  <inkml:trace contextRef="#ctx0" brushRef="#br0" timeOffset="-187162.73">5574 17180 0,'18'0'31,"-1"0"-31,18 0 0,-17 0 16,0 0-16,17 0 0,-17 0 15,17 0-15,0 0 0,-17 0 0,17 0 0,-17 0 16,211-17 15,-17 17 0,-124 0 1,-70 0-1,-1 0-31</inkml:trace>
  <inkml:trace contextRef="#ctx0" brushRef="#br0" timeOffset="-186861.87">6385 17039 0,'0'-17'0,"18"17"16,0 0 0,52 0-1,-35 35 1,-17 18-1,-18 0 1,0-18-16,-18 0 16,-35 18-1,53-35-15</inkml:trace>
  <inkml:trace contextRef="#ctx0" brushRef="#br0" timeOffset="-186462.61">7003 16651 0,'-18'-18'16,"18"36"15,0 0-31,0-1 16,0 72-16,0 52 15,0-53 17,0-70-32,0 105 15,0-52 1,0-19 0</inkml:trace>
  <inkml:trace contextRef="#ctx0" brushRef="#br0" timeOffset="-186079.61">6826 16898 0,'0'0'0,"18"-18"15,35 18-15,53-35 32,-18 17-17,-53 18 1,18-17 0,-53-1-1,18 18 1,-1 18 15,-17 35-15,18 0-1,-18 0 1,0-18 0,18-35-1</inkml:trace>
  <inkml:trace contextRef="#ctx0" brushRef="#br0" timeOffset="-185463.26">7444 16845 0,'0'0'0,"0"18"32,0-1-17,0 1-15,17 88 31,-17-71-15,18-35 0,0 0-1,17-35 1,0-18 0,0-18-1,-35 36 1,18 35-1,0 0 1,-18 53 15,17-53-31,1 53 16,17-18 0,-17-35-16,-1 18 15</inkml:trace>
  <inkml:trace contextRef="#ctx0" brushRef="#br0" timeOffset="-184796.17">7832 16863 0,'-36'35'31,"19"-17"-31,-1 35 15,18 0 1,0-36 15,18-17-15,-1 0 0,19-17-1,-1-36 1,0 17-1,-35 19 1,0-1-16,18 18 16,-1 18 15,-17-1-15,18 19-1,17-19 1,18-17-1,18-35 1,-18-106 15,-36 123-31,1-88 16,-18 1 0,-18 52-1,-17 35 1,-35 36-1,52 35 1,0-18-16,18 53 16,0 18-1,36-36 1,34-17 0,-52-35-1,35 0 1</inkml:trace>
  <inkml:trace contextRef="#ctx0" brushRef="#br0" timeOffset="-184080.85">7620 17427 0,'-18'-17'0,"36"34"0,-36-52 16,1 35 15,-1 18-15,18-1-1,0 36 1,0 35-1,0 18 1,0-53 0,0 0-1,0-35 1,0-36 31,0 0-32,-18-70-15,18 0 16,0-18 0,0 88-1,0-52 1,36 52 0,17-17-1,0 35 1,-18 18-1,-35 17 1,0 18 0,-18 0-1,-35-18 1,18 18 0</inkml:trace>
  <inkml:trace contextRef="#ctx0" brushRef="#br0" timeOffset="-183497.65">7726 17533 0,'0'-18'0,"0"36"0,17-36 0,1 1 16,35-1 0,0 18-1,-18 0 1,18 35 0,-53-17-16,35 17 15,-17 1 1,0-19-1,-18-34 48,0-1-47,17-35-1,-17 35-15,18 1 16,0-1-1,-18 0 1,0 36 15,0 35-15,0-18 0,0 18-1,35-17 1,18-19-1,53-17 1,-1-17 15,1-36-31</inkml:trace>
  <inkml:trace contextRef="#ctx0" brushRef="#br0" timeOffset="-182831.77">8502 17445 0,'-18'17'16,"36"-34"-16,-36 52 0,1-35 0,-19 53 16,19 0-1,17-35 1,0 17-1,35-35 17,0-71-1,1 36-31,-1-88 16,0 17-1,-17 53 1,-18 18-1,0 52 17,0 54-17,0-36-15,0 53 16,0-17 0,17 17-1,1-35 1,0-53-1,17 0 1,-17-18 0,35-52 15,-36 17-15,1 35-1,-18 0 1,17 18 15,1 53-15,-18-17-1,18-19 1</inkml:trace>
  <inkml:trace contextRef="#ctx0" brushRef="#br0" timeOffset="-182347.64">9049 17445 0,'17'-18'0,"-17"1"16,0-1 0,-17 18-1,-1 0 1,0 0-16,-52 88 31,70-70-31,-18 88 31,124-53 1,-35-53-1</inkml:trace>
  <inkml:trace contextRef="#ctx0" brushRef="#br0" timeOffset="-179326.54">6773 18362 0,'0'-18'16,"0"1"0,0-1-1,0 1 32,0-1-16,0 36 282,0-1-313,0 1 0,0-1 0,0 1 16,-17 35-1,17-18 1,0-17-16,0 17 31,17-35-15,1 0 15,0-17-31,17-36 31,-17 17-15,-18 19-16,17-1 15,-17 36 64,0-1-79,0 19 0,0-19 15,0 19-15,0 34 16,18 1-1,-18-1 1,0-17 0,0-18-1,-35 1 17,-1-1-17,1-35 1,0 0-1,-18 0 1,17 0 0,19 0-1</inkml:trace>
  <inkml:trace contextRef="#ctx0" brushRef="#br0" timeOffset="-178402.93">7232 18591 0,'0'0'0,"-18"0"15,18 18 17,18-18-17,0 0 1,-1 0-16,54 0 15,52 0 17,-87 0-1,-19 0 0</inkml:trace>
  <inkml:trace contextRef="#ctx0" brushRef="#br0" timeOffset="-177568.17">7743 18327 0,'0'0'0,"0"-18"16,0 36 62,0-1-78,0 1 0,0 0 0,18 17 16,-18-17-16,18 52 31,-1-52-31,36 35 31,18-53 0,-1-88 1,-52 70-17,-18 0 1,0 36 31,0 17-47,0 36 15,0-18 1,0 17 0,-18-52 15,-17 17-16,17-17 1,1-18 0,-18 0-1,17 0 1,0 0 0</inkml:trace>
  <inkml:trace contextRef="#ctx0" brushRef="#br0" timeOffset="-177084.27">8202 18732 0,'0'-17'0,"18"17"15,-18 17 17,0 36-17,0-17 1,0-1-1,0-17 1,0-36 31,17 0-31,1 1-16,0-54 31,-1 71-31,1-18 15,0 1 1,-1 17 0,1 17-1,-18 19 1,17-19 0,-17 1-16</inkml:trace>
  <inkml:trace contextRef="#ctx0" brushRef="#br0" timeOffset="-176334.46">7902 17956 0,'-17'0'31,"17"18"-31,-18 0 0,0-1 16,18 1-16,-17 0 0,-1-1 0,18 1 15,0-1-15,0 1 0,-18 0 16,1-1-1,17 1-15,70-106 63,1 0-32,-54 70 0,36 18-15,-17 53 0,17 17-1,-18-17 1,18 0 0,-18-35-16</inkml:trace>
  <inkml:trace contextRef="#ctx0" brushRef="#br0" timeOffset="-175602.93">8925 18574 0,'-17'0'31,"34"0"-15,1 0-16,0 0 16,17 0-16,-18 0 0,19 0 0,-19 0 15,19 0-15,-1 0 0,0 0 0,0 0 16,1 0-16,105 0 31,-53 0 0</inkml:trace>
  <inkml:trace contextRef="#ctx0" brushRef="#br0" timeOffset="-175335.46">9402 18380 0,'17'0'31,"1"0"-31,-1 0 0,1 0 15,35 35 1,0 36 0,-53-19-1,0-34-15,-18 17 16,-17 18 0,17-17-16</inkml:trace>
  <inkml:trace contextRef="#ctx0" brushRef="#br0" timeOffset="-174685.68">9984 18486 0,'0'17'31,"0"1"-16,0-1-15,17-17 16,1 0-16,0 0 16,17 0 15,-35-52-15,0-1-1,0 35 16,0 0-15,-18 18 0,-17 0-1,0 71 1,35-36-16,-18 18 16,0 18-1,18-1 1,36-35-1,-1-35 1,35 18 0,-17-18-1,-17 0 1,-19 0 0,19 0-1,-19 0 1</inkml:trace>
  <inkml:trace contextRef="#ctx0" brushRef="#br0" timeOffset="-174152.09">10336 18750 0,'0'0'0,"18"0"47,-18 18-31,0-1-1,0 19 1,0-19 15,18-17-15,-1 0 15,19-35-15,-1-18-1,-18 35 1,1 1-16,0 17 15,-1 0 1,1 0 0,-18 70-1,0-34 1,35 17 0,-17-53-1,35 0 16,0 0-15,-36-53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19T12:48:46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5045 3528 0,'17'0'125,"1"0"-109,0 0-16,-1 0 16,71 0-1,71 0 17,-35 0-1,-18-18 0,-36 0-15,-35 18-1,-17 0 17,17 0-17,-17 0 1</inkml:trace>
  <inkml:trace contextRef="#ctx0" brushRef="#br0" timeOffset="792.78">5080 3616 0,'0'0'0,"18"0"62,-1 0-62,1 0 0,52 0 32,19 0-17,16 0 1,-69 0-16,17 0 15,53-18 1,-71 18 0,-18 0-1,19 0 1,-19 0 31,1 0-16,0 0 47</inkml:trace>
  <inkml:trace contextRef="#ctx0" brushRef="#br0" timeOffset="8033.05">11977 16140 0,'-18'0'15,"1"17"1,-1-17 0,18 18-1,-18-18-15,1 17 31,34-17 79,1 0-110,0 0 15,17 0-15,35-17 32,-17-1-17,-17 18 1,-19 0 0,1 0-1,-1 0 16,1 0 79</inkml:trace>
  <inkml:trace contextRef="#ctx0" brushRef="#br0" timeOffset="8856.91">11871 16281 0,'-18'17'32,"1"-17"-17,17 18-15,-18-18 16,0 0-1,1 0 17,17 18-1,17-18 16,1 0-32,0 0-15,35 0 16,0-18 0,17 18-1,1-18 1,-54 1 0,1 17-1,0 0 1,17 0-1,-18 0 32,1 0-31</inkml:trace>
  <inkml:trace contextRef="#ctx0" brushRef="#br0" timeOffset="10468.08">12735 16281 0,'0'17'0,"-17"-17"15,-1 0 1,0 0 0,1 0-1,-1 0 1,18 18 46,35-18-30,-17 0-32,17 0 15,36 0 1,35-18 0,-1 18-1,-52-17 1,-35 17-16,70-18 15,-35 0 1,-35 18 0,-1 0-1,1 0 17</inkml:trace>
  <inkml:trace contextRef="#ctx0" brushRef="#br0" timeOffset="12694.83">12771 16475 0,'-18'0'31,"36"0"0,-1 0-15,1 0-16,-1 0 16,36-18-1,18 0 1,-53 18-16,34 0 15,1-17 1,-17 17 0,-1 0-1,0 0 1,-17 0 0,0 0-1,-1 0 1,1-18 15,-1 18 0,1 0 1,0 0 30,-1 0 1,-17-17 1468</inkml:trace>
  <inkml:trace contextRef="#ctx0" brushRef="#br0" timeOffset="17771.36">14270 3528 0,'-18'0'0,"1"0"31,-1 0 1,36 0 14,-1 0-30,1 0-16,35 0 16,-18 0-16,177-36 31,-71 36 0,-88 0-15,-36 0-1,1 0 1</inkml:trace>
  <inkml:trace contextRef="#ctx0" brushRef="#br0" timeOffset="18195.04">14252 3634 0,'-17'17'16,"34"-17"15,1 0-15,17 0-16,71-17 15,-18-1 1,36 18 0,-54 0 15,1 0-16,-36 0-15,-17 0 16,17-18 0,-17 18-1,-1 0 1</inkml:trace>
  <inkml:trace contextRef="#ctx0" brushRef="#br0" timeOffset="19963.59">12947 3651 0</inkml:trace>
  <inkml:trace contextRef="#ctx0" brushRef="#br0" timeOffset="21899.84">11712 3563 0,'-17'0'0,"-1"0"15,0 0 16,36 0 48,0 0-64,-1 0-15,71 0 16,-70 0-16,158 0 31,-34 0 0,-90 0 1,-34 0-17,0 0 32,-36 0-16</inkml:trace>
  <inkml:trace contextRef="#ctx0" brushRef="#br0" timeOffset="22283.92">11553 3669 0,'0'0'0,"0"18"31,18-1-15,17-17-1,1 0 1,-1 0-16,71 0 16,0 0-1,-1-17 1,1 17 0,-70-18-1,16 18 1,-34 0-1,0 0 1</inkml:trace>
  <inkml:trace contextRef="#ctx0" brushRef="#br0" timeOffset="25921.62">18538 16175 0,'-17'17'219</inkml:trace>
  <inkml:trace contextRef="#ctx0" brushRef="#br0" timeOffset="30445.82">19032 15963 0,'18'0'16,"0"0"172,-1 0-126,-17 18-15,18-18 15,-18 17 126,18-17-79,-1 0 610,-17 18 437,-17-18 110,-1 0-1000,0 0-266,1 0 15,-1 0-15,0 0 0,-17-35 16</inkml:trace>
  <inkml:trace contextRef="#ctx0" brushRef="#br0" timeOffset="36447.93">26758 16228 0,'-17'0'0,"-1"0"0,0 0 16,1 0 0,-1 0-1,0 0 1,1 0 31,17 17-16,17-17 0,1 0-31,17 0 16,36 0 0,-1 0-1,1 0 1,17 0-1,0 0 1,-35 0 0,18 0-1,-54 0-15,54 0 16,0 0 0,-1 0 15,-17 0-16,18 0 1,-19 0 0,1 0-1,0 0 1,18 0 0,-1 0-1,19 0 1,-36 0-1,35 0 1,-18 0 0,1 0-1,17 0 1,-35 0 15,35 0-15,-17 0-1,-1 0 1,18 0 0,-52 0-1,34 0 1,1 0 0,-18 0-1,17 0 1,-17 0-1,0 0 1,-35 0 0,17 0-1,0 0 1,18 0 0,-35 0 15,17 0-16,-17 0 1,-1 0 0,19 0-1,-19 0 17,1 0-17,0 0 16,-1 0-15,-17-17 47,18 17-17,-36 0 408,1 0-345,-1 0 94,0 0-94,1 0 251,-1 0-329,0 0 32,1 0 62,-1 0-47,1 0 15,-1 0-14,0 0 264,18-18-249,0 0-31,-17 18-63,17-17 46,0-1 64,-18 18-1,18-17-109,0-1 0,-18 18 16</inkml:trace>
  <inkml:trace contextRef="#ctx0" brushRef="#br0" timeOffset="41524.76">2787 17586 0,'0'18'265,"18"-18"220,-1 0-470,1 0 1,-1 0 0,1 0-1,0-18 1,-1 18-1,1 0 1,0 0 0,-1 0-1,1 0 1,17 0 0,1 0-1,-19 0 1,36 0-1,-35 0 1,17 0 0,0 0 15,-17 0-15,17 0-1,-17 0 1,-1 0-1,1 0 32,0 0 0</inkml:trace>
  <inkml:trace contextRef="#ctx0" brushRef="#br0" timeOffset="43520.81">5574 17533 0,'-18'0'46,"1"18"-46,17-1 16,-18-17-16,0 0 0,18 18 0,0 0 16,-17-18-16,-1 0 0,0 17 15,18 1-15,-17 0 0,-36 34 32,18-16-1,35-19-31,-18 1 31,36-18 47,-18-18-62,17 18-16,1-17 0,35-36 15,-18 0 1,-17 0 15,-1 53-31</inkml:trace>
  <inkml:trace contextRef="#ctx0" brushRef="#br0" timeOffset="43819.68">5521 17551 0,'0'-18'15,"0"53"-15,0-52 0,18-1 16,-18 0-1,17 18 1,1 0 0,0 0 15,-1 0-31,1 36 16,17-1-1,0-17 1,-17 35-1,17-53 1,-35 17 0,18 1-1,0-18 17,-1 0-17</inkml:trace>
  <inkml:trace contextRef="#ctx0" brushRef="#br0" timeOffset="56591.64">7091 17657 0,'0'0'0,"-18"0"313,18-18-297,0 0 30,0 1 1,-17 17-31,17-18 0,0 0 30,0 1-14,0-1-1,0 0-15,0 1-1,0-1 1,0 0-1,0 1 1,0-1 0,0 1 15,0-1-15,17 0-16,-17 1 31,0-1-31,18 0 15,17-17 1,-35 17 0,35 1 15,-17-18-15,0 17-1,-1 18 1,1-18-1,0 1 1,-1 17 0,1 0-1,17-18 1,-17 18-16,17 0 31,18 0-15,-18 0-1,18 0 1,-18 0 15,-17 0-15,17 0 0,-17 0-1,0 0 1,-1 0 15,1 0-15,0 0 31</inkml:trace>
  <inkml:trace contextRef="#ctx0" brushRef="#br0" timeOffset="57512.3">7514 17022 0,'0'17'32,"0"1"-17,18-18 1,-1 0-16,-17 17 0,18 1 15,0-18-15,-1 0 0,1 0 16,0 18-16,-1-18 16,19 17-1,34-17 17,-52 0-1,-18 18 0,0 0-15,-36 17 15,36-17-31,-35 17 16,-18 18-1,18-36 1,17 1-1,18 0 1,-17-18 0</inkml:trace>
  <inkml:trace contextRef="#ctx0" brushRef="#br0" timeOffset="58611.99">8149 16933 0,'0'-17'0,"-17"17"16,-1 0 15,0 0-15,18 35-1,0 36 1,0-1-1,0-17 1,0-18 0,0-17-1,0 17 1,18 0 0,0-17-1,17 0 1,18-18-1,-18 0 1,18 0 0,0-18-1,-18 0 1,0 1 0,-35-18-1,0 17 1,0-17-1,-17 17 17,-19 18-17,19 0 17,-18 0-17,17 35 1,18-17-1,0 17 1,35 0 0,0-17-1,-17-18-15,35 0 16,0 0 0,-18 0-1,0 0 1,-17 0-1,0-18 1</inkml:trace>
  <inkml:trace contextRef="#ctx0" brushRef="#br0" timeOffset="60010.79">8767 17163 0,'-18'0'0,"36"0"0,-54 0 0,19 0 0,-1 0 16,0 17-16,-52 54 31,34 17 0,36-70-31,53 70 31,36-88 1,-54-35-17,0-1 1,-17-34-1,-1 52 1,-17 0 15,18 18-15,0 0 15,17 0-15,-17 18-16,-1 0 15,1 17 1,0-35 0,-1 0-1,1 0 1,-18-18 15,17 1-15,-17-1-16,0 0 15,18 1 1,-18-1 0,18 18-1,-1 0 17,36 0-17,-17 35 1,-1-17-1,-18 0 1,19-1 0,-19-17 15,1 0-15,0 0-1,-1-35 1,1 17-1,-18 1 1,0 34 62,0 1-62,0 0-16,0-1 15,0 1 1,0 0 0</inkml:trace>
  <inkml:trace contextRef="#ctx0" brushRef="#br0" timeOffset="60186.09">9331 17039 0,'0'18'47,"0"-1"-47</inkml:trace>
  <inkml:trace contextRef="#ctx0" brushRef="#br0" timeOffset="61109.9">9525 17198 0,'-18'0'15,"18"18"1,0-1-16,0 36 31,0-35-15,18-1-1,0-17 1,-1 0 0,19 0-1,-19-53 1,1 18 0,-18 18-16,17-1 15,1 18 1,-18 18 31,35-1-47,-17 36 15,17-18 1,-17-35 0,0 0-1,34 0 1,1 0-1,-17-35 1,-1-18 0,-35 18-1,0 0 1,-18 35 15,1 0-15,-19 35-1,19 18 1,17-18 0,0 36-1,0-18 1,35-1 15,-17 1-15,-18-17-1,0-1 1,0-17 0,-18-18-1,0 0 1,-35 0 0,18 0-1,18 0 1,-1 0-1</inkml:trace>
  <inkml:trace contextRef="#ctx0" brushRef="#br0" timeOffset="62093.96">10301 17145 0,'0'-18'16,"18"18"15,-1 0-31,1 0 15,17 0-15,53 53 32,-88-35-32,36 35 15,-19-18 1,1-17 15,-18-36 16,0-17-31,0-53-1,35 35 1,18 35 0,-17 18-1,16 0 1,-16 53-1</inkml:trace>
  <inkml:trace contextRef="#ctx0" brushRef="#br0" timeOffset="63110.51">10866 17163 0,'-18'0'47,"0"0"-47,18 17 16,-17 36-1,17-35 1,0-1-16,0 1 31,17-18 0,1 0-31,17-35 16,0 0 0,-17 35-1,-18-18 1,18 18 15,-18 18-15,17 17-1,-17-18 1,36 1 0,-19-18-1,36 0 1,-18-53-1,18 0 1,-35-53 0,-18 89-16,18-71 15,-18 52 1,0 19 0,-18 17 15,0 17-16,1 54 1,17-1 0,0 1-1,35-18 1,-17-18 0,17 0-1,0-17 1,-17-18-1,0 0 1,17 0 0,-18-53-1,-17 36 1,0-1 0,18 18 30,0 0-14,-1 0-1,1 18-15,0-18-1,17 0 1,-35-18 15</inkml:trace>
  <inkml:trace contextRef="#ctx0" brushRef="#br0" timeOffset="63342.24">11060 17004 0,'0'0'0,"0"-18"16,0 1-1,35 17 1,-18 0-16,54-18 16,-36 18-1,-17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19T12:49:56.6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22983 4939 0,'0'0'0,"0"-18"0,18 1 0,-18-72 31,0 72-31,0-1 0,0 0 16,0 36 15,0 0-31,0-1 16,0 54 0,0-53-16,0 423 31,53 123 0,-18-141 0,-35-282-15,36 89 0,-19-54-1,36 36 1,18-18-1,-18-18 17,0-70-17,52 88 1,1-53 0,-18 0-1,36 18 1,-18-35-1,0 17 1,35 17 0,-88-69-1,70 69 1,-35-34 0,18-1-1,-18-17 1,18-18-1,18 36 1,-1-54 15,0 19-15,-52-54 0,35 0-1,0-17 1,0-1-1,-36-17 1,71 0 0,0 0-1,-52 0 1,52-35 0,-18 0-1,36 0 1,0-18-1,17 0 1,-35 0 15,-70 18-15,87-36 0,-34-17-1,-18 0 1,35-71-1,-35 35 1,-18-17 0,18-18-1,0-52 1,-18 87 0,0-105-1,0 70 1,-35-17-1,35-18 1,-53 53 15,36 0-15,0-53 0,-36 88-1,-17 18 1,17-18-1,0-53 1,0-35 0,-17 53-1,0 35 1,-1 18 0,1-36-1,-18 19 1,0 52-1,0-53 1,0 35 15,0-17-15,0 17 0,0 19-1,0-19 1,0 18-1,0 18 1,0 0 0,0-1-1,0-17 1,0 18 0,0 0-1,0-18 1,0 35-1,0-17 17,0 53-1</inkml:trace>
  <inkml:trace contextRef="#ctx0" brushRef="#br0" timeOffset="1171.89">25894 9807 0,'0'0'0,"18"0"31,-1 0-31,1 0 47,-36 0 0,1 0-47,-1 0 15,0 0 17,18-17-32,0-1 46,18 18-30,0 0 0,-1 0-1,-17 18 1,-17-18 15,-1 0-15,18-18-16,0 0 0</inkml:trace>
  <inkml:trace contextRef="#ctx0" brushRef="#br0" timeOffset="16180.01">23019 4992 0,'0'17'0,"-18"-17"31,0 0 47,36 0 438,-18-17-469,18 17-32,-1 0 32,1 0 141,0 0 3515,-1 0-3687,-17-18-16,18 18 15,0 0 1,-1 0-1,1 0-15,-1 0 16,-17-17-16,18 17 16,0 0-16,-1 0 15,1 0-15,88 0 32,-18 0-1,-35 17 0,0-17-15,17 18-1,-34-1 1,70 1 0,-36 17-1,1-17 1,17 17-1,-18-17 1,-17 17 0,0 18-1,0-18 1,-18 1 0,18 17-1,-17-18 1,-1 0-1,-17-35 1,17 53 0,0 18-1,0-1 1,-17-35 0,17 36-1,1 0 1,-36-19-1,35-16 1,-17 17 0,-1-18-1,-17 35 1,0 1 0,0 17-1,0 0 1,0 18 15,-17 0-15,17-35-1,-36 52 1,19-52 0,-1 35-1,-17-18 1,35-35-1,-36 35 1,1 0 0,17-17-1,-17-1 1,18 1 0,-36-1-1,35-17 1,0-18 15,1 36-15,-1-36-1,-17 1 1,17-19-16,1 18 16,-1 1-1,0-19 1,-17 19-1,35-19 1,-35 19 0,35-19-1,-36 18 1,19-17 0,17 0-1,-18-1 1,1 19 15,17-19-15,-18 1-1,18 0 1,-18-1 0,1 19-1,17-19 16,0 1-15,-18-1 0,18 1-1,-18 0 1,18-1 15,0 1-15,0 0 62,18-18 47,0-18-125,-1 18 16,1-18-16,0 18 0,17-35 15,-18 17-15,36 1 16,0-18-1,0-1 17,35-17-17,-52 18 1,52-18 0,-35 18-1,17-18 1,19 18-1,-37 17 1,37 0 0,-1-17-1,0 17 1,-17 1 0,17-1-1,-35 18 1,53 0-1,-18 0 17,-18 0-17,36 0 1,-35 0 0,52 0-1,-52 0 1,35 0-1,-36 0 1,18 0 0,-17 18-1,-1-18 1,1 17 0,-1-17-1,1 18 1,-18 0-1,53-1 17,-53 19-17,0-19 1,0-17 0,17 36-1,1-19 1,-36 18-1,35-17 1,-34 0 0,17 17-1,17-17 1,-52-1 0,17 1-1,18 17 1,-18-17-1,-17 17 17,0-35-32,-1 18 15,19 17 1,-1-17 0,-18-1-1,19 19 16,-36-19-15,17 1 0,-17 0-1,18-18 1,0 17 0,-18 1-1,0-1 1,17-17 15,-17 18-15,18-18-1,-18 18 1,18-18 0,-1 17-1,-17 1 1,18-18-1,-1 18 1,1-18 0,0 17 31,-1 1-1,-17 0 17,0-1-32,0-34 79,-17 17-110,17-18 0,-18 0 15,0 1-15,1-19 16,-1-52-1,18 18 1,0-19 15,0-16-15,0-19 0,0 36-1,0 70-15,0-105 16,35-54-1,-17 89 1,0-35 0,-1 52-1,19-52 1,-19 35 0,72-124-1,-37 71 1,19 17-1,-18 36 1,0 0 15,0-18-15,-18 36 0,18-19-1,17 1 1,-17 18-1,0 17 1,18 0 0,-36 0-1,0 35 1,1-17 0,-1 0-1,-17 35 1,-1-36-1,1 36 1,0 0 15,17-17-15,-35-1 0,17 18-1,1-18 1,0 18-1,-1 0 64,-17-17 827,0-1-906,-17 18 15</inkml:trace>
  <inkml:trace contextRef="#ctx0" brushRef="#br0" timeOffset="17728.61">25964 9948 0,'0'-17'0,"0"-1"47,0 0 16,0 1-17,-17 17-30,34 0 93,-17-18-62,-17 18-31,-1 0 15,1 0-15,34 0 31,1 0-47,-1 0 0,1 0 31,17 0-15,-52 0 15,-1 0-16,0 0 1</inkml:trace>
  <inkml:trace contextRef="#ctx0" brushRef="#br1" timeOffset="39133.44">22966 5009 0,'17'0'2437,"1"0"-2343,0 0-47,-1 0-16,1 0 16,0 0-16,-1 0 1,1 0-17,0 0 1,-1 0-1,1 0 1,-1 0 0,1 0-1,0 0 17,-1 0-32,1 0 15,0 0 16,-18 18-31,17-18 32,1 18-17,0-18 1,-1 17 0,-17 1-1,18-18 1,0 35-1,-18-17 1,0 0 0,0-1-1,0 1 1,0 17 0,0-17 15,0-1-31,0 1 15,0 0 1,-18 17 15,0-17-15,1-1 0,17 1-16,-18-18 15,0 35 1,1-17-1,-1 17 1,0-35 0,1 18-1,17-1 1,-36 1 0,19 0 15,-1-1-16,1-17 17,-1 0-17,0 18 1,18 0 0,-17-18-1,-1 0 1,18 17-1,-18-17 173,18-17 93,0-1-265,18 18-1,-18-18 32,18 18 0,-18-17-47,17 17 47,-17-18-31,18 18-16,-18-18 47,18 18-47,-1 0 31,1 0-16,-1 0 17,1 0-17,-18-17 1,18 17 0,17 0-1,-17 0 1,-1 0-1,1 0 1,17 0 15,-17 0-15,0 0 0,-1 0-1,18 0 1,-17 0-1,0 0 1,-1 0 15,1 0-15,0 0 15,-18 17-15,17-17-1,1 0-15,-18 18 16,18-18 15,-1 0-15,1 35 0,-18-17-1,17-18 1,-17 35-1,18-17 1,-18-1 0,0 1-1,0 17 1,0-17 0,0 0-16,0-1 15,-18 36 1,-17-18-1,18 1 17,-1-19-17,0 1 1,1 0 0,-1-1-1,0-17 1,1 36-1,-1-19 1,-17-17 0,17 35-1,1-35 1,-1 18 0,0 0-1,1-18 1,-1 17-1,0-17 1,1 0 15,17 18-15,-18-18 0,0 0 15,18 18-16,-17-18 1,-1 0 62,0 0-62,18 17-1,-17-17 1,17 18-16,-18-18 16,1 0 15,34 0 156,1 0-140,-1 0-31,1 0 0,0 0-1,-1 0 1,1 0-16,0 0 15,17 0 1,0 0 0,18 18-1,-18-18 1,1 17 0,-1 1-1,-17-18 1,-1 0-1,1 18 1,-18-1 0,18 1 15,-1-18-15,1 17-1,-18 1 1,0 0 15,0-1-15,0 1-1,0 0 1,0-1 0,0 19-1,0-19 1,0 1-16,0-1 15,-18 19 1,1-1 15,-19 0-15,36-17 0,-53 35-1,36-36 1,-1 1-1,-17 0 1,17 17 0,-17-35-1,17 18 1,-17-1 0,0-17 15,17 18-16,0 0 1,1-18 15,17 17-15,-18-17 0,0 0-1,36 0 157,0 0-141,-1 0-31,1 0 0,0 0 32,-1 0-17,19 0 1,-19 0-1,19 0 1,-1 0 0,0 0-1,-17 0 1,17 0 0,-17 0-1,-1 0 1,1 0-1,0 0 17,-18 18-17,17-18 1,1 0 0,-18 18-1,17-18 1,1 0-1,0 0 17,-18 17-17,17-17 1,-17 35 0,18-35-1,-18 18 1,0 0-1,0-1 1,0 1 0,0 0 15,0-1-15,0 1-1,0 17 1,-35 0-1,35-17 1,-18 0 0,0-1-1,1 19 1,-18-19 0,17 1-1,0 0 1,1-1-1,-1 1 1,0-1 0,1 1 15,-1-18-15,18 18-1,-18-18 1,1 17-1,17 1 1,-18-18 0,18 18-1,18-18 142,-1 0-157,1 0 15,0 0 1,-1 0-1,19 0 1,-19 0 0,1 0-16,0 0 15,17 0 1,0 0 0,18 0-1,-18 0 1,1 17-1,16 1 1,-34-18 0,0 18 15,-1-1-15,1-17-1,0 18 1,-1 0-1,1-1 1,0 18 0,-1-17-1,1 17 1,-18 1 0,0-19-1,0 19 1,0-1-1,0 18 1,0-18 0,0-17-1,0 35 17,-18-36-17,1 36 1,-1-35-1,0-1 1,1 19 0,-19-19-1,36 19 1,-17-19 15,-1-17-15,18 18-1,0 0 1,-18-18 0,1 0 31,17 17-16,-18-17-16,18 18 1,-17-18 0,-1 0-1,18 17 1,-18 1 31,36-18 78,0 0-110,-1 0 1,1 0-16,-1 0 16,1-18-1,0 18 1,-1 0-16,1 0 16,0 0-1,17 0 1,0 0-1,-17 0 1,0 0-16,-1 0 16,18 0 15,18 0-15,-17 0-1,-1 0 1,-17 0-1,17 0 1,0 0 0,0 18-1,-17-18 1,35 0 0,-18 35-1,-17-17 1,17 0-1,-35-1 1,35 36 0,-35-18-1,18-17 17,0 17-17,-18 1 1,0-19-1,0 1-15,0 0 16,0 17 0,-18-18-1,18 19 1,-18-19 15,1 1-15,17 0-1,-36-1 1,19 1 0,17 0-1,-18-1 17,1-17-17,-1 36 1,0-36-1,1 0 1,17 17 0,0 1-1,17-18 110,1 0-109,0 0 15,-1-18-15,18 18-1,1 0 1,-1-17 0,0-1-1,-17 18 1,0 0 0,35 0-1,-18 0 1,-18 0-1,19 0 1,-1 0 0,0 0-1,-17 0 17,17 0-17,-17 18 1,-1-18-1,-17 17-15,36 1 16,-19-1 0,1 1-1,0 0 1,-18-1 0,0 1-1,17 0 1,-17-1-1,0 1 1,0 17 0,0-17-1,0 17 1,0 0 15,0-17-15,0 0-1,0-1 1,0 1 0,-17 17-1,-1-35 1,18 18 0,-18-1-1,-17 1 1,35 17-1,-35-17 1,35 0 0,-18-18-1,18 17 1,-17 1 31,34-18 31,1 0-47,-1 0-15,1 0-16,0 0 15,17 0 1,0-18 0,1 18-1,-1-17 1,-18-1 15,19 18-15,-19-18-1,1 18 1,0-17 0,17-1-1,-17 18 1,-1 0 0,19 0-1,-19 0 1,1 0-1,-1 0-15,1 0 32,0 0-32,-1 0 15,1 0 1,0 0 15,17 0 0,-17 0 1,-1 0-17,1 0 1,-1 0 15,1 0-15,0 0 46,-1 0-30,1 0-17,-18 18 1,18-1 31,-1-17-16,-17 18 47,18-18-78,-18 18 31,18-18-15,-1 0 31,-17 17-32,0 1 17,0 0 46,0-1-47,0 1 0,18-18-15,-18 18 31,0-1 0,0 1-16,0-1-15,0 1 15,-18-18 31,18 18-62,0-1 32,-17-17-1,17 18 0,-18-18-15,18 18-1,0-1 32,-18-17 16,18 18-48,0 0 32,-17-18-47,17 17 172,0 1-63,-18-18-93,18 17 297,0-34 155,0-1-421,18 18-31,-1 0 15,-17-17 0,18 17-15,0-18 31,-1 18-32,1 0 32,-1 0-31,-17-18 0,18 18-1,0 0 1,-1-17-1,1 17 32,0 0-15,-18-18-1,17 18 16,1 0 15,0 0-15,-1 0 47,1 0-32,-18 18-30,0-1 14,-18 1 1,18 0-31,-17-18-16,-1 0 16,0 0-16,18 17 31,-17-17-16,-1 0 1,36 0 78,-18 18-47,0-1-16,0-34 63,0-1-79,17 18 1,1 0 0,0-17-16,-1 17 31,1 0-16,-18 17 17,-18-17-32,18 18 15,-35-18 1,17 0 0,1 0 77,-1 0-93,0 0 16,-17 0-16,-124 0 16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B42CB5-ED8C-457A-B6B9-2C9123FAF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39E719F-8A8C-49AA-BB1A-F791AE00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96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6FDA-584E-48CC-A358-57442DB4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E1FD5-61A3-457E-ABA7-68A44C985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34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072FD-2B16-4D5F-949B-66494DA53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4FCE2-BC9D-4D0D-963A-1751BBE41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7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DF18-B84E-476E-824C-890FB020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C7865-A1BC-4C51-B6E5-CF6DB542A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78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7773-6259-4D5A-951A-61A4F41B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2DE0A-8F70-4BF6-9084-C869C7F40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398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817D-92AE-449E-855A-442F196B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CA3C-DB3A-4986-B5C3-300D54921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F5C79-2A4D-4F84-88DE-F1855EE17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93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514A-F8BB-44AD-A981-92434CD7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9DD25-9608-4767-8DA5-2C194F364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99BD9-F84F-4954-883D-9D925F35A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DAFA8-0BCB-4921-A545-4BAF553B8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BB63-A551-4642-8C81-C34A057BE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93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136C-70BC-4675-A59F-A1C4D4AE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44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56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8A63-5B84-49F3-9B40-9DDC520D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EF98-3DCD-44F1-BE87-9B24B189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C1C47-BB4C-4E5F-8BAA-2CAD6F326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97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F69C-B39E-40C2-99CF-6D7A87F6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C614B-A6FB-40A0-A564-C749742C0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68383-9D02-4138-9D4F-82C3474A5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081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29326-B948-451A-AD10-2F536DDE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FF84-CE1A-43BE-A725-D2F76C00C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B81EB-6DE0-4E28-85A2-FFE9CB88D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FD02B-8CA6-4CB8-B909-07EFB6348C33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665F8-9BE4-4C17-8A53-AB5DF09B9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1D344-27D5-4920-BED8-3A7D76061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42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C61021-3CE9-4C71-BF58-D313A3ED0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375" y="0"/>
            <a:ext cx="399925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BE8338-7AF5-4A32-987F-5209ACA2DB7A}"/>
              </a:ext>
            </a:extLst>
          </p:cNvPr>
          <p:cNvSpPr txBox="1"/>
          <p:nvPr/>
        </p:nvSpPr>
        <p:spPr>
          <a:xfrm>
            <a:off x="8472881" y="201336"/>
            <a:ext cx="334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ADABOOST</a:t>
            </a:r>
            <a:endParaRPr lang="en-IN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38BA67E-6638-4C33-8030-FEFEB16591B7}"/>
                  </a:ext>
                </a:extLst>
              </p14:cNvPr>
              <p14:cNvContentPartPr/>
              <p14:nvPr/>
            </p14:nvContentPartPr>
            <p14:xfrm>
              <a:off x="190440" y="50760"/>
              <a:ext cx="10738440" cy="6534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38BA67E-6638-4C33-8030-FEFEB16591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080" y="41400"/>
                <a:ext cx="10757160" cy="65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8297CF7-7600-45FE-806E-F5C552B6064C}"/>
                  </a:ext>
                </a:extLst>
              </p14:cNvPr>
              <p14:cNvContentPartPr/>
              <p14:nvPr/>
            </p14:nvContentPartPr>
            <p14:xfrm>
              <a:off x="4248000" y="5302080"/>
              <a:ext cx="1416600" cy="1549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8297CF7-7600-45FE-806E-F5C552B606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38640" y="5292720"/>
                <a:ext cx="1435320" cy="156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14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3597-47C8-4B6C-BF48-F387BC5F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Gradient Boost Flow: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81FFB-83F4-4D07-A9C4-0D9894788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 i="1" dirty="0">
                <a:effectLst/>
                <a:latin typeface="charter"/>
              </a:rPr>
              <a:t>Fit a simple decision tree or Linear regression  </a:t>
            </a:r>
            <a:r>
              <a:rPr lang="en-US" b="1" i="0" dirty="0">
                <a:effectLst/>
                <a:latin typeface="charter"/>
              </a:rPr>
              <a:t> </a:t>
            </a:r>
            <a:r>
              <a:rPr lang="en-US" b="1" i="1" dirty="0">
                <a:effectLst/>
                <a:latin typeface="charter"/>
              </a:rPr>
              <a:t>[call x as input and y as output]</a:t>
            </a:r>
          </a:p>
          <a:p>
            <a:pPr marL="514350" indent="-514350">
              <a:buFont typeface="+mj-lt"/>
              <a:buAutoNum type="arabicPeriod"/>
            </a:pPr>
            <a:r>
              <a:rPr lang="en-IN" i="1" dirty="0">
                <a:latin typeface="charter"/>
              </a:rPr>
              <a:t> Calculate error or residuals = Actual target value, minus predicted target value [e1= y - y_predicted1 ]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latin typeface="charter"/>
              </a:rPr>
              <a:t>Fit a new model with error residuals as target variable with same input variables [call it e1_predicted]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latin typeface="charter"/>
              </a:rPr>
              <a:t>Add the predicted residuals to the previous predictions</a:t>
            </a:r>
            <a:br>
              <a:rPr lang="en-US" i="1" dirty="0">
                <a:latin typeface="charter"/>
              </a:rPr>
            </a:br>
            <a:r>
              <a:rPr lang="en-US" i="1" dirty="0">
                <a:latin typeface="charter"/>
              </a:rPr>
              <a:t>[y_predicted2 = y_predicted1 + e1_predicted]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latin typeface="charter"/>
              </a:rPr>
              <a:t>Fit another model on residuals that is still left. i.e. [e2 = y - y_predicted2] and repeat steps 2 to 5 until the sum of residuals  doesn’t decrease anymore or max iterations specified is reached.</a:t>
            </a:r>
          </a:p>
          <a:p>
            <a:pPr marL="0" indent="0">
              <a:buNone/>
            </a:pPr>
            <a:r>
              <a:rPr lang="en-US" sz="1400" i="1" dirty="0">
                <a:latin typeface="charter"/>
              </a:rPr>
              <a:t>Same logic is applicable for a classification problem also. Only the method of calculation of  error/residuals if different.</a:t>
            </a:r>
          </a:p>
          <a:p>
            <a:pPr marL="0" indent="0">
              <a:buNone/>
            </a:pPr>
            <a:endParaRPr lang="en-US" b="1" i="1" dirty="0">
              <a:effectLst/>
              <a:latin typeface="charter"/>
            </a:endParaRP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1B1D54-B0EE-4829-B442-B7DAAF63098C}"/>
                  </a:ext>
                </a:extLst>
              </p14:cNvPr>
              <p14:cNvContentPartPr/>
              <p14:nvPr/>
            </p14:nvContentPartPr>
            <p14:xfrm>
              <a:off x="1701720" y="2152800"/>
              <a:ext cx="10058760" cy="464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1B1D54-B0EE-4829-B442-B7DAAF6309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2360" y="2143440"/>
                <a:ext cx="10077480" cy="466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422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83D49E-980C-49DC-BCF2-A2D839293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65" y="368588"/>
            <a:ext cx="10284903" cy="561748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C6DD0E9-1BD7-45E5-B446-8CF45E1C6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y(pred) = y1 + (eta * r1) + (eta * r2) + ....... + (eta * rN)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BB7C17-EF0B-4061-8E0D-157CD7A47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745" y="6405891"/>
            <a:ext cx="5468224" cy="248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y(pred) = y1 + (eta * r1) + (eta * r2) + ....... + (eta * rN)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F7DDBF-0AA6-471A-8205-A2C12E7E032C}"/>
                  </a:ext>
                </a:extLst>
              </p14:cNvPr>
              <p14:cNvContentPartPr/>
              <p14:nvPr/>
            </p14:nvContentPartPr>
            <p14:xfrm>
              <a:off x="1003320" y="1257120"/>
              <a:ext cx="9601560" cy="5144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F7DDBF-0AA6-471A-8205-A2C12E7E03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3960" y="1247760"/>
                <a:ext cx="9620280" cy="516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503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A33737D-523D-445A-9EE7-DB0E3CE24B90}"/>
                  </a:ext>
                </a:extLst>
              </p14:cNvPr>
              <p14:cNvContentPartPr/>
              <p14:nvPr/>
            </p14:nvContentPartPr>
            <p14:xfrm>
              <a:off x="8267760" y="1714320"/>
              <a:ext cx="2082960" cy="1867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A33737D-523D-445A-9EE7-DB0E3CE24B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58400" y="1704960"/>
                <a:ext cx="2101680" cy="188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4372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209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charter</vt:lpstr>
      <vt:lpstr>Consolas</vt:lpstr>
      <vt:lpstr>Office Theme</vt:lpstr>
      <vt:lpstr>PowerPoint Presentation</vt:lpstr>
      <vt:lpstr>Steps in Gradient Boost Flow: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B</dc:creator>
  <cp:lastModifiedBy>S B</cp:lastModifiedBy>
  <cp:revision>37</cp:revision>
  <dcterms:created xsi:type="dcterms:W3CDTF">2020-12-14T10:21:19Z</dcterms:created>
  <dcterms:modified xsi:type="dcterms:W3CDTF">2021-06-19T14:47:54Z</dcterms:modified>
</cp:coreProperties>
</file>