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26T12:39:38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12136 10160 0</inkml:trace>
  <inkml:trace contextRef="#ctx0" brushRef="#br0" timeOffset="3938.61">1817 10160 0,'0'-18'16,"-18"18"46,1 0-62,-125 0 32,37 0-1,87 0-15,0 0-1,1 0 1,-1 0-1,18 18 1,0 0 15,0-1-31,0 36 16,0 0 0,0-35-1,0 52 1,0 36-1,0-18 1,0 18 0,18 0-1,-18-18 1,17 53 0,1-53-1,0 107 1,-1-72-1,-17-17 1,0-18 0,0 18-1,0-53 1,0 35 15,18-17-15,-18-36-1,0-18 1,0 1 0,0 53-1,17-54 1,-17 36 0,0-35-1,18-1 1,-18 36-1,0-35 1,0 0 0,0 35-1,0-1 32,0-34-47,0 35 16,0 0-1,0-18 1,-18 1 0,18 16-1,0-34 1,0 0 0,0 17-1,0-17 1,0-1-1,0 1 1,-17 0 15,17-1-15,0 1 15,0-1 16,0 1-16,0 0 1,-18-18-32,18 17 15,0 1 16,18-18 126,-1 0-126,1 0-31,0 0 0,-1 0 16,1 0-16,35 0 15,-18-18 1,1 1-1,-1 17 1,-18 0-16,19 0 16,-19 0-1,19-18 1,-19 18 15,1 0-15,0 0-1,-1 0 1,1-18-16,-1 18 31</inkml:trace>
  <inkml:trace contextRef="#ctx0" brushRef="#br0" timeOffset="4414.78">2028 12647 0,'-17'-18'31,"34"18"16,1 0-31,0 0-16,-1 18 16,19-18-1,-19 18 1,19-1-1,-36 19 1,0-1 0,-36 18-1,19-53-15,-36 35 16,17 0 0,36-17-16</inkml:trace>
  <inkml:trace contextRef="#ctx0" brushRef="#br0" timeOffset="6430.59">1764 10019 0,'-18'0'0,"36"0"140,0 0-124,-1 0-1,1 0-15,-1 0 0,1 0 16,0 0 0,-1 18-16,1-18 0,0 0 0,-1 0 15,1 0-15,0 0 16,-18 17 0,17-17-16,18 18 31,1-1 0,-36 1 32,0 0-48,0-1 16,0 19-15,-18-1 0,0-17-1,-17 17 1,35 0 0,-17-17-1</inkml:trace>
  <inkml:trace contextRef="#ctx0" brushRef="#br0" timeOffset="9413.75">2134 12859 0,'18'0'0,"-18"17"63,0 1-47,-18 0-16,18-1 0,0 1 15,-35 35 1,-18 0 31,53-36-47,-18 1 31,1 0 0,17-36 141,-18 18-156,18-18-1,0 1 1,0-1 0,0 0-1,0 1 1,0-1-1,0 1-15,0-1 16,0 0 0,0 1-1,-17-19 1,17 19 0,0-19-1,-18 1 1,18 18-1,0-19 17,0 19-17,0-1 1,0 0 0,0 1-1,0-1 1,0 0 15,0 1 16</inkml:trace>
  <inkml:trace contextRef="#ctx0" brushRef="#br0" timeOffset="11594.02">1729 10019 0,'0'0'0,"-18"0"31,18-18-31,0 1 47,18 34 31,-18 1-78,17-18 0,-17 18 15,0-1-15,0 1 16,36 35 0,-36-18-1,0-17 1,0 17 0,0-17-1,0-1 1,17 1-1,-17-1 17,0 1-17,0 0 1,0-1 15,0 1-15,0 0 46,18-18 63,-1 0-93,-17-18-17,18 0 1,0 1-1,-18-1-15,17 0 16,1 18 0,0-17-1,-18-1 1,17 18 0,1-17-1,-18-1 1,18 0-1,-1 18 1,-17-17 15,18-1-15,-1 18 31,-17-18 31,18 18-62,-36 0 46</inkml:trace>
  <inkml:trace contextRef="#ctx0" brushRef="#br0" timeOffset="12027.55">1887 10125 0,'-17'0'0,"34"0"94,1 0-94,-18-18 0,18 18 16,-1 0-1,1 0 1</inkml:trace>
  <inkml:trace contextRef="#ctx0" brushRef="#br0" timeOffset="44073.92">11007 14358 0,'-18'0'16,"0"0"140,1 0-125,-1 0 16,0 0-31,1 0 0,-1 0 15,1 0 0,34 0 63,1 0-94,-1 0 15,1 0-15,35 0 16,18 0 0,-36 0-1,0 0 1,0 0 0,-17 0-1,17 0 1,-17 0-1,0 0 1,-1 0 0,1 0 15,0 0 0,-1 0-15,1 0-1,-1 0 17,1 0-17</inkml:trace>
  <inkml:trace contextRef="#ctx0" brushRef="#br0" timeOffset="46043.15">11254 14235 0,'-18'0'16,"0"0"-16,36 0 125,0 0-125,-1 0 0,1 0 16,35 0-1,-36 0-15,54 0 31,-36 0 1,-17 0 15,0 0-16,-18 17 16,-18-17-32,0 18 1,1-18-16,-1 35 16,-17-17-1,17 17 1,0-17-16,18 17 15,-35-17 1,18 35 0,-1-18 31,18-18-32,-18 1 1,18 0 15,0-36 94,0 0-125,0 1 16,0-1-16,-17 18 15,17-17-15,0-19 32,0 1-17,0-18 1,0 35-1,0 1 1,0-1-16,0-17 16,0 17-1,0 1 1,0-1 0,0-17-1,0 17 16,-18 18-15,18-18 0,0 1 62,-18 17-31,18-18-32,0 0 126,18 18 156,0 0-282,-1 0 1,1 18 0,0-18-1,17 18 32</inkml:trace>
  <inkml:trace contextRef="#ctx0" brushRef="#br0" timeOffset="55302.11">11942 13882 0,'0'-18'0,"0"36"47,0-1-47,0 1 0,0 17 0,0 1 15,0-19-15,0 1 0,0 17 16,0-17-16,0-1 0,0 89 31,0-53 1</inkml:trace>
  <inkml:trace contextRef="#ctx0" brushRef="#br0" timeOffset="55520.05">11871 13952 0,'0'0'0,"0"-53"16,0 36-16,35-36 15,36 18 17,-18-1-17,17 36 1</inkml:trace>
  <inkml:trace contextRef="#ctx0" brushRef="#br0" timeOffset="55919.09">12012 14058 0,'18'0'31,"-1"0"-31,1-17 0,35-1 31,-35 0-31,17 18 16,-18-17 0,1-1-1,0 18 1,-18 18 15,0 35-15,0-18-1,0 18 1,0-36 0</inkml:trace>
  <inkml:trace contextRef="#ctx0" brushRef="#br0" timeOffset="56058.19">12312 13882 0,'0'0'0,"18"0"0</inkml:trace>
  <inkml:trace contextRef="#ctx0" brushRef="#br0" timeOffset="56370.25">12559 14023 0,'0'-18'16,"-18"18"-1,1 0 1,-19 36 0,36 34-1,0-17 1,18 0-1,35-53 1,35 0 0,0-18-1</inkml:trace>
  <inkml:trace contextRef="#ctx0" brushRef="#br0" timeOffset="56802.73">12771 13811 0,'-18'71'31,"18"-54"-31,0 19 16,0 34-1,0 36 1,0-71-1,0-17-15,0 0 16,0-1 0,0-34 31,0-19-47,18 1 15,-1 17 1,1 1-1,17 17 1,-17 0-16,-1 0 31,19 35-15,-19-17 0,-17 17-1,0-17-15</inkml:trace>
  <inkml:trace contextRef="#ctx0" brushRef="#br0" timeOffset="56956.33">13000 13864 0,'0'0'0</inkml:trace>
  <inkml:trace contextRef="#ctx0" brushRef="#br0" timeOffset="57856.2">13212 14023 0,'0'-18'15,"-18"18"1,18 18-16,-35 17 16,17 36-1,18-1 1,0-34-1,0-1 1,35-18 0,1-34 15,-1-18-15,-35 17-16,17-53 15,-17 18 1,-35 1-1,0 34 1,0 18 0,17 0-1,18 18 17,18-1-17,-1-17-15,19 0 16,34 0-1,-17 0 1,-18-17 0,-17 17 15,0 0-15,17 52-1,-35-16 1,17-19-1,-17 1 1,18-18 15,0-18-15,-1-17 0,-17 17-16,18-17 15,-18 0 1,18 35 15,-18 35 0,0 0-15,17 36 0,-17-53-16,53 17 15,-18-17 1,18-1-1,-35-17 17</inkml:trace>
  <inkml:trace contextRef="#ctx0" brushRef="#br0" timeOffset="62033.31">12118 14676 0,'0'-18'16,"0"0"-1,0 1 1,-18 17 15,1 0-31,-1 17 16,-35 36-1,18 0 32,35-35-47,0 17 31,88-35 1,-70 0-1,-18 18-15,-18 17-1,-35 53 1,35-35-1,18-18 1,18 1 0,0-36-16,35 0 15,123-36 1,-17-70 15</inkml:trace>
  <inkml:trace contextRef="#ctx0" brushRef="#br0" timeOffset="62699.07">12488 14817 0,'0'0'0,"0"-18"0,0 0 16,0 1 0,-17 17-1,-1 0 1,0 0-16,-17 35 16,35 0 15,35-17-16,-17 0-15,0-1 16,17-17 0,-17 18-1,-18-1 1,-71 36 15,18-17-15,18-36-1,17 0 1,71-18 15,88-70-15,-53 35 0,-52 0-1,-19 18 1,-34 35 15,-1 0-31,0 0 16,1 17-1,17 36 1,17-17 15,54 16-15,-18-16-1,-53-19 1,18-17-16,-18 36 16,-36-19-1,-52 19 1,18-1 0,52-35-1,0 18 1</inkml:trace>
  <inkml:trace contextRef="#ctx0" brushRef="#br0" timeOffset="62965.95">13017 14799 0,'-17'0'16,"-1"0"-16,1 0 16,-1 0-16,-17 18 15,-1 35 1,19-1 0,17-16-1,0-1 1,17-17-1</inkml:trace>
  <inkml:trace contextRef="#ctx0" brushRef="#br0" timeOffset="63731.87">13000 14905 0,'17'-35'0,"-34"70"0,52-106 31,-35 54-15,0 34 15,0 19-15,0 16-1,18-16 1,-1-36-16,19 0 31,17-18-15,-53 0-16,35-17 15,-35 18-15,18-19 16,-1 19 0,-17 34 46,0 19-46,18 16-1,17-16 1,-17-36 0,-1 0-16,36 0 15,-17-36 1,-1-16 0,-18-19-1,-17 53 1,18 1-1,-18 52 17,0 0-32,0 212 15,18-53 1,-18-70 15,0-1-15,0-52-1,-18-36 1,0-35-16,-17 18 16,-35-18-1,17-53 1,53-18 0,53-193-1,35 158 1,-53 71-1,-35-1 1</inkml:trace>
  <inkml:trace contextRef="#ctx0" brushRef="#br0" timeOffset="64415.31">12153 15540 0,'18'-18'0,"-18"1"0,17-1 16,1 18-1,-18-18 1,0 1-16,18 17 31</inkml:trace>
  <inkml:trace contextRef="#ctx0" brushRef="#br0" timeOffset="64632.4">12277 15804 0,'0'18'0,"0"0"31,0-1-15,17-17-16,-17 18 15,0 0-15</inkml:trace>
  <inkml:trace contextRef="#ctx0" brushRef="#br0" timeOffset="64807.58">12330 16122 0,'0'18'16,"0"-1"31</inkml:trace>
  <inkml:trace contextRef="#ctx0" brushRef="#br0" timeOffset="65014.79">12312 16492 0,'0'36'16,"-18"-36"-16,18 17 15</inkml:trace>
  <inkml:trace contextRef="#ctx0" brushRef="#br0" timeOffset="65247.29">12277 16739 0,'0'0'0,"0"18"31,0 0 16,-18-18-47,18 17 15</inkml:trace>
  <inkml:trace contextRef="#ctx0" brushRef="#br0" timeOffset="65404.24">12259 16951 0,'0'0'0,"0"18"31</inkml:trace>
  <inkml:trace contextRef="#ctx0" brushRef="#br0" timeOffset="67510.67">11818 13688 0,'0'-18'0,"0"0"16,0 1 0,0-18-1,0 17-15,-53 0 32,-70 54-1,52 87 0,53-35-15,18-52-1,18 34 1,17 1 0,-17-36-1,35 71 16,-53-36-15,18-17 0,-18 18-1,0-18 1,0-18 0,0 0-1,0-17 1,-18 17-1,0 0 1,18 1 0,18-19-1,88 54 1,0 17 0,-36 36-1,-17 34 1,-35-17 15,-18 18-15,0 53-1,0-89 1,-18-17 0,0 18-1,18-36 1,0-18-1,0 19 1,18-19 0,-18-17-1,18 18 1,-18-36 0,17 18-1,-17 17 1,0 1 15,0-1-15,-17-17-1,-1 18 1,18-18 0,0-36-1,0 1 1,0 0-1,0 17 1,35-35 0,1 18-1,-1-18 1,-17 0 0,-1 17-1,1-17 1,-18 36 31,0-19-32,0 19 1,0-1 0,0-18-16,0 1 15,-18 0 1,18-1-1,0 1 1</inkml:trace>
  <inkml:trace contextRef="#ctx0" brushRef="#br0" timeOffset="84726.14">27182 5750 0,'-18'0'31,"0"0"0,1 0 16,-1 0-31,18 18-16,-18-18 47,36 0 78,0 0-125,-1 0 15,19 0-15,-1 0 16,0 0-16,36 0 16,17-35-1,0 35 1,18-18 15,-18 18-15,-17-18-1,-1 1 1,-17 17 0,-35 0-1,-1 0 1,1 0-1,0 0 1,-1 0 0,1 0 31</inkml:trace>
  <inkml:trace contextRef="#ctx0" brushRef="#br0" timeOffset="85811.56">27764 5592 0,'0'0'0,"-18"0"0,0 0 16,1 0 15,-1 0 0,36 0 16,-1 0-31,107 35 15,-36 0 0,-70-35-15,-1 18-1,1-18 17,-18 17 30,-18 1-31,1 0-15,-1-1 0,0 1-1,18 0-15,-17-1 16,-1 1 0,0-18-16,18 17 15,0 19 1,-17-36-1,17 35 1,-18-35 15,18 18-15,-17-18 15,-1 0 0,0-18-15,18 0-16,0 1 16,0-1-16,-17-17 15,-1 17 1,18 1 0,-18-19-1,18 19 16,0-1-31,0 0 63,-17 18-16</inkml:trace>
  <inkml:trace contextRef="#ctx0" brushRef="#br0" timeOffset="86935.73">28681 5521 0,'0'-18'15,"0"1"-15,-18 17 47,1 0-31,-1 0-16,18 17 0,-35 1 0,17-18 15,18 18-15,-18-1 0,-35 54 32,36-54-32,17 54 31,70-53 0,19-18 0,-89-18-15,-18 18 31,0 18-31,-17-1-1,17 1-15,1 0 16,17 17-1,35-35 17,-17 0-32,52 0 15,1 0 1,-1 0 0,-34-18-1,-1 1 1</inkml:trace>
  <inkml:trace contextRef="#ctx0" brushRef="#br0" timeOffset="87668.37">28963 5697 0,'0'-17'0,"-18"17"31,1 0-15,-1 17 0,-17 54-1,17-36 1,18-17-16,0-1 16,0 1-1,35-18 1,1-18-1,-1-17 1,0-53 15,-17 0-15,-18 0 0,0 35-1,0 70 16,-18 19-15,18 34 0,0 18-1,18-17 1,0-36 0,-18-17-16,35 17 15,-17-35 1,17 0-1,0-35 1,0 0 15,-17-1-15,0-17 0,-1 53 46,-17 18-62,0 17 16,0 18-1,18-35 1,-18-1 0,18-17-16</inkml:trace>
  <inkml:trace contextRef="#ctx0" brushRef="#br0" timeOffset="87833.65">29263 5450 0</inkml:trace>
  <inkml:trace contextRef="#ctx0" brushRef="#br0" timeOffset="88209.08">29492 5309 0,'0'0'0,"0"-17"15,0-1-15,18 18 16,-1 35 15,1 71-15,0 88-1,-1-106 1,-17 18 0,18-35-1,-18-54 1</inkml:trace>
  <inkml:trace contextRef="#ctx0" brushRef="#br0" timeOffset="89351.88">29563 5733 0,'0'-18'16,"0"0"-1,35 18 1,36-17 0,-1-1-1,-35 0 1,-17 18-1,-36 0 64,1 18-79,17 0 0,0-1 15,-18 1 1,1 35-1,17-35 1,0-1 0,17-17 31,-17-17-32,0-1-15,18-17 16,-1-1-1,1 36 1,-18-17 0,18 17 15,-1 17-15,-17 19-1,36-1 1,-1-17-1,0-1 1,18-17 0,0-70-1,0-107 1,-53 124-16,18-53 16,-18-17-1,0 52 1,0 36-1,-18 70 17,0 54-17,1-1 17,17-35-17,0 0 1,0-36-1,0 1 1,17-18 0,19 0-1,-1-18 1,0 18 0,18 0-1,-18 0 1,-17 36-1,-18-1 1,-18 18 0,-17-18-1,-18 18 17,18-53-17,35 18 1,0-36 15,35-105-15</inkml:trace>
  <inkml:trace contextRef="#ctx0" brushRef="#br0" timeOffset="89850.86">30374 5221 0,'0'0'0,"18"-53"16,-18 36-1,17-1 1,-17 36 15,0 17-31,0 53 32,0-70-32,0 70 15,0 0 1,0 0-1,18-35 1,0-18 0,-1-35-1,19 0 1,17-35 0,-36-35-1,18 34 1,-35 1-1,-17 35 17,17 35-17,-18 18 17,18-17-17,0-1 1,53-18-1,-18-17 1,18 0 0</inkml:trace>
  <inkml:trace contextRef="#ctx0" brushRef="#br0" timeOffset="90217.33">31133 5292 0,'17'0'31,"-17"17"-31,0 36 16,18 53-1,-18-35 1,0-18-1,0-18 1</inkml:trace>
  <inkml:trace contextRef="#ctx0" brushRef="#br0" timeOffset="91150.04">31150 5468 0,'0'0'16,"0"-18"-16,18 18 0,-18-17 16,53 17-1,35 0 1,-35 17 0,-18 36-1,-35 0 1,0 18-1,-17-54 1,-36 1 0,35 0-16,0-18 15,1 0 1,17-18 31,17 0-32,54-52 1,-18 35 0,-18 17-1,-17-17 1,-1 35 15,-17 17-31,0 1 16,0 35-1,18 0 1,0 0 0,-1-36-1,19-17 1,-19 0 15,1 0-15,-18-17-1,0-19 1,0 1 0,0 18-1,0-1 1,35 18 0,36-35-1,17 17 1,-18-17-1,1-1 1,-36 19 0,-35-1-1,0 36 17,-70 52-32,52-52 15,-17 35 1,17 17-1,18-17 1,71-35 0,-18-18-1,17 0 1,-52-35 0</inkml:trace>
  <inkml:trace contextRef="#ctx0" brushRef="#br0" timeOffset="93182.62">28840 6174 0,'-18'0'0,"36"0"0,-36 17 15,0-17-15,1 0 0,34 0 63,1 0-63,17 0 0,71 0 15,-53 0-15,317-35 32,265-18-1,-70 0 0,-265 18 0,-142 0-15,19-1 0,-142 19-16,141-36 15,-105 35 1,105-35 15,-87 18-15,-19 17-1,54-52 1,-36 17 0,-35 0-1,0 18 1,-18-36 0,-35 36-1,35-18 1,-17-18-1,-18 18 1,0-17 0,0 17-1,-35 18 1,-71-36 15,-18 18-15,1 18-1,-18 17 1,-194-17 0,70 0-1,71 35 1,159 0-16,-230-18 16,124 18-1,-18 0 1,-70 0-1,123 0 1,-70 0 0,52 18-1,18-1 1,-17 19 15,35-36-15,-18 35-1,35 0 1,18-17 0,1 35-1,-1-18 1,17 0 0,-17 1-1,36-1 1,-19 18-1,1 0 1,0-18 0,0 0-1,-18 18 1,17-35 15,-16 17-15,16 0-1,1-17 1,17 17 0,-17-17-1,17 17 1,1-17 0,-1-1-1,18 36 1,0-17-1,0-19-15,0 36 16,0 0 0,18 0-1,-1-18 1,-17-17 15,36 35-15,-19-18-1,1 0 1,35 1 0,0 17-1,-18-53 1,53 17 0,-35-17-1,-35 0-15</inkml:trace>
  <inkml:trace contextRef="#ctx0" brushRef="#br0" timeOffset="98262.57">25612 3757 0,'0'0'0,"-18"-18"16,18 1-1,0-1-15,-18 18 16,18-17 0,-17 17-16,17-18 0,-18 18 15,18-18 1,-18 18-1,1 0 1,-1 0 0,1 36-1,-1-1 1,0 18 0,1 0-1,17-18 1,0 35-1,0-17 1,0-35-16,17 17 16,36-35-1,-18 18 1,54-18 0,-19 0-1,-35-35 1,18-18 15,-53-18-15,0 1-1,0-1 1,-53 18 0,1 36-1,-1-1 1,0 18-1,-18 0 1,36 35 0,17 0-1</inkml:trace>
  <inkml:trace contextRef="#ctx0" brushRef="#br0" timeOffset="99145.38">26282 3651 0,'-18'0'0,"1"0"15,-1 0 1,0 0 0,1 0-16,-1 0 15,-35 36 17,36-36-32,-19 35 15,19 0 1,-19 18-1,36 0 1,-17-35 0,17 34-1,0 1 1,35-17 0,36-1-1,-19-35 1,37 0 15,-36 0-15,-18 0-1,-18 0 1,1 0 0</inkml:trace>
  <inkml:trace contextRef="#ctx0" brushRef="#br0" timeOffset="99911.55">26564 3687 0,'0'17'31,"0"1"-31,0-1 16,0 1-16,0 35 15,0-18-15,0 18 16,0 0-1,0-35 1,0-1 0,0 1-1,0-36 17,-17-70-17,17 35 1,0-17-1,0 17 17,0 35-32,35-17 15,35 17 1,-17 1 0,-35 17-1,0 0 1,-18 35-1,0 35 1,-18-34 0,-35 17-1,35-18 1,-17 0 0,35-17-1,35 17 1,36-17-1,-1-1 17,1-17-17,-53 0 1</inkml:trace>
  <inkml:trace contextRef="#ctx0" brushRef="#br0" timeOffset="101915.22">24977 3457 0,'123'0'16,"-88"0"-16,18-17 15,0-1-15,35 18 0,1-18 0,16 1 16,19-1-16,-1 0 0,-34 18 16,34-17-16,1-1 0,-36 18 0,35-35 0,-35 17 15,18 18-15,353-53 32,-442 53-32,125-17 31,-89 17 0,-18 0 0,-18 0-15,1 0 0,0 0-1,-1 0 1,19 17-1,-19 19 1,19 34 15,-36 36-15,0-53 0,0 70-1,0 1 1,0-18-1,0-1 1,0-34 0,0 17-1,0-35 1,0-18 0,0-17-1,0 0 1,0-1-1,-18-17 17,18 18-17,-53-18 1,-35 18 0,0-1-1,-18 1-15,-18 0 16,-123 34-1,-35 19 1,0 0 0,158-36-1,-17 0 1,35-17 0,18 17-1,0-35 1,35 0-1,-35 0 1,35 0 15,0 0-15,18 0 0,0 0 15,35-18 0,-18 18-15,0 0 46,1 0-15,17-53-31,0 36-16,-18-18 15,0-1 1,1-52 0,-19 0-1,19 35 1,17 18-16,-18-18 15,1 17 1,17 19 0,0-18-1,0 17 1,0 0 0,0-35-1,0 0 1,0-17-1,17 17 1,-17 18 15,18-1-15,-18 1 0,17 18-1,-17-19 1,0 19-1,0-19 1,18 19 0,-18-1-1,0 0 1,18 1 0,-1-1-1,-17 0 1,0 1 15</inkml:trace>
  <inkml:trace contextRef="#ctx0" brushRef="#br0" timeOffset="110323.23">24059 7338 0,'-17'0'16,"-1"0"-1,1 0 17,34 0 14,1 0-46,17 0 16,71 0 0,17 0-16,248 0 31,-107 0 0,-70-18 0,-158 18-31,-1 0 16,18 0 0,-35 0-1,-1 0 1,18 0 0,-17 0 15,17 0-16,-17 0 1,0 0 15,-36 0 32,-53-18-48,54 18-15,-1-17 16,-17 17-16,-36-35 16,18 17-1,18-17 1,0-1 0,17 36-1,18-17 16,-17-1-15,17 36 47,0-1-63,0 19 15,0 17 1,17-18-1,1 35 1,-18-17 0,0-35-1,17 0 1,-17-1 0,0 19-1,18-36 16,-18 17-15,0 1 15,18-18 126,-1 0-157,1-18 15,-18 1-15,18 17 16,17-36-1,0 1 1,1 0 0,-36 17-1,17 18 1,1 0 0</inkml:trace>
  <inkml:trace contextRef="#ctx0" brushRef="#br0" timeOffset="151282.46">24959 8731 0,'0'-17'0,"-18"17"62,1 0-30,-1 0-32,0 0 15,1 0 1,-1 0 15,1 0 0,34 0 1,18 0-17,71-18 1,124 0-1,-36-17 1,-106 35 0,-53 0-16,71-18 15,17 1 17,1-1-17,-54 0 1,1 1-1,-18 17 1,-18 0 0,0 0-1,-17-18 1,17 18 0,-17 0-1,0 0 1,-1 0-1,1 0 1,0 0 31,-36 0 62,0 0-93,1 0 0,17-17-16,-36 17 15,1 0 1,0-36-1,17 19 1,-17-19 0,35 19 15,-18-1-31,1 18 31,17-18-15,0 1-1,0-1 1,-18 18 0,18 18-1,0 35 1,0 17 0,0 1-1,0-18 1,0-36-16,18 19 15,-18-1 1,17-17 0,-17 17-1,0-17 32,0-1-31,0 1 31,18-18 15,0 0-46,-1 0-16,-17-18 0,18 1 15,-1-19 1,36 19 0,-35-1-1,0 0 1,17 1 15,-17-1-15,-1 18-1,1 0-15,-18-18 16,17 18 0,1 0-1,0 0 17,-18-17-17,17 17 16,-17-18-15,-17 18 0,-177-18-1,141 1-15,0-36 16,35 18 0</inkml:trace>
  <inkml:trace contextRef="#ctx0" brushRef="#br0" timeOffset="155169.78">27252 8449 0,'-18'0'31,"1"0"-31,17 18 0,-18-1 0,1 1 16,17 0-16,0-1 15,0 1-15,0-1 16,0 1-16,17 53 16,124 35 15,-88-71 0,-106-35 16,36 0-47,-54 0 16,36 0-1,-18 0 1</inkml:trace>
  <inkml:trace contextRef="#ctx0" brushRef="#br0" timeOffset="155814.82">27481 8625 0,'0'0'0,"0"-17"16,0-1-16,18 18 46,-18 35-46,18 1 16,-18-19-16,0 19 0,0-1 16,17 194-1,1 0 17,-18-176 14</inkml:trace>
  <inkml:trace contextRef="#ctx0" brushRef="#br0" timeOffset="157245.82">27552 8837 0,'0'-35'0,"0"17"0,18-35 16,-1 36-16,18-1 16,18 0-1,53 18 1,-70 0 0,-19 18-1,1 17 1,-36 1 15,-35-1-15,18-18-1,0 1 1,52-18 15,36 0-15,106-70-1,-88 34 1,-54 36-16,36-35 16,-35 35-1,-18-18 1,-53 18 15,-18 36-15,71-19-1,-35 19 1,-18-1 0,53 18-1,0-36 1,18-17 0,35 0-1,0-53 1,-18 1-1,0-1 1,-35 35 0,18 0-1,-1 18 17,1 53-17,-18 0 1,18-35 15,-1-18-15,19 0-1,-1-18 1,-18-17 0,19-18-1,-19 35 1,-17 1-1,18 17 1,0 17 0,-18 1-16,0 17 15,17 1 1,1-19 0,0-17-1,-1 0 16,19-53-15,-1 0 0,-18 18-1,1 17-15,0 18 32,-1 0-32,1 18 15,-18 35 1,18-18-1,-1-17 1,-17 0 0,18-36-1,17-35 1,0 0 0,1 18-1,-19-1 1,1 19 15,0 34-15,-18 36-1,0 0 1,0-17 0,17-19-1,1 1 1,0-18-1,-1 0 1</inkml:trace>
  <inkml:trace contextRef="#ctx0" brushRef="#br0" timeOffset="186365.31">24518 10142 0,'0'0'0,"-18"0"16,1 0-1,-1 0-15,0 0 16,1 0-16,-1 0 15,1 0-15,-1 0 0,0 0 16,-17 0 0,0 0 15,17 18 0,106 0 16,-70-18-47,88 17 16,70-17-1,-35 18 1,-17-18 0,34 0-1,-52 0 1,53 0-1,-35 0 1,-36 0 0,18 0-1,-36 0 1,1 0 0,-18 0-1,-18 0 16,0 0-15,0 0 0,-17 0-1,0 0 1,-1 0 0,1 0 30,-36 0 17,1 0-47,-1-18-16,0 1 15,-34 17-15,52-18 0,-71 0 31,0-17-15,18 0 0,18 17-1,-18-17 1,0 17 0,36 1-1,-1-1 1,0 0 15,18 1-15,-17 17 15,17 17 31,0 1-62,17 17 16,-17 1 0,0-19-16,18 54 15,0-18 1,-1 0 0,-17-18-1,0 0 1,0-17-1,18 17 1,-18-17 15,0-1-15,0 1 15,0 0 94,0-1-78,18-17 141,-18-17-173,0-1-15,0 0 0,35 1 16,-17-36-1,-1 17 1,1 36-16,-18-17 16,35-1-1,-17 1 1,-1-1 0,1 18-1,0 0 32,-18-18-31,17 18-1,-17-17 32,18 17-31</inkml:trace>
  <inkml:trace contextRef="#ctx0" brushRef="#br0" timeOffset="201984.56">28928 11518 0,'0'0'0,"-18"0"0,0 0 16,1 0 15,17 18-31,-18-18 0,1 0 31,-1 0-15,18 17-16,-18-17 16,1 0 15,-1 0 16,36 0 234,17 0-265,-17 0-16,-1 0 0,54 0 15,17 0 1,35 0 0,-17-17-1,-70 17-15,69-18 31,1 18-15,-18-17 0,-17 17-1,0 0 1,-36 0 0,0 0-1,18 0 1,-18 0-1,1 0 1,-1 0 0,0-18-1,0 18 1,1 0 0,17 0 15,-36 0 0,1 0-15,-18-18-16,17 18 15,1 0 1,0 0 0,-1 0 30,1 0-30,0 0 15,-1 0-15,1 0 0,-18-17 15,18 17-16,-1 0 1,-34 0 93,-1 0-109,0 0 16,1-18-16,-19 18 16,19 0-1,-19-18 1,19 18 0,-1 0-1,1-17 1,-1 17 15,18-18-31,-18 18 16,18-18-1,0 1 17,0-1-1,-17 18-31,17-17 78,0 34 63,0 1-141,0-1 15,0 1 1,0 0-16,0-1 15,0 1-15,0 0 16,0-1 0,0 1-1,0 17 1,0-17 0,0-1-1,0 1-15,0 0 47,0-1-31,0 1-1,0 0 1,0-1 0,0 1 46,0 0 1,17-18 77,-17-18-124,18 18-1,0 0 1,-18-18-16,0 1 16,17 17-1,-17-18-15,18 18 16,17-35 0,-17 35-1,-18-18-15,17 0 16,1 1 15,0 17-15,-1-18-1,1 1 1,0-1 15,-1 18-15,-17-18-1,0 1 48,18 17-47</inkml:trace>
  <inkml:trace contextRef="#ctx0" brushRef="#br0" timeOffset="211265.45">31115 10918 0,'0'0'0,"0"-17"16,0-1-1,0 36 32,-18-18-31,18 17-16,-53 54 15,1 88 17,52-89-1,88-52 0,-18-18-15,-52 0-16,35 0 15,17-71 17,-34 36-17,-19 17 1,-17-17-1,-17 35 17,-19 18-17,19-1 1,17 1-16,0 0 16,0 17-1,88 18 1,-35-53-1,17 0 1,1-35 0,-36-18-1,-17-35 17,-18-18-17,0 70 1,0-16-1,0 69 17,-18 36-17,18 53 1,0-36 0,18 1-1,17-36 1,0-17-1,18-18 1,0-18 0,-17-52-1,-1-1 1,-18 18 0,-17 36 15,0 34 16,0 1-47,0 35 15,0 0 1,36-18 0,17-35-1,0 0 1,-36 0-16,18-18 15,1-105 1,-36 52 0,0-17-1,0 71 1,0-1 15,0 88 0,0 1-15,0 17 0,0-53-1,0-17 1,0 0 0,0-36 15,35-17-16,-35 17 1,53 1 0,-18 17-1,1 0 1,-1 17 15,-18-17-31,-17 35 16,0 1-1,-17-1 1,-1-17 0,-17-18-1,35-18 32,0 0-47,18-17 16,-18 17-16,52-34 15,19 16 1,-36 19 0,1 17-1,-19 0 1,1 53 15,-1 17-15,1-17-1,-18-35 1,18-18 15,-18-18-15,17 0 0,-17 1-16,36-19 15,-1 19 1,0 17-1,0 17 1,-17 19 0,-18-19-1,-18 19 1</inkml:trace>
  <inkml:trace contextRef="#ctx0" brushRef="#br0" timeOffset="211404.72">32650 10795 0,'0'0'0</inkml:trace>
  <inkml:trace contextRef="#ctx0" brushRef="#br0" timeOffset="212132.45">32949 10707 0,'0'0'0,"0"17"47,0 1-47,0 0 0,18 52 15,0 18 1,-18 18 0,0-35-1,0-36 1,0-53 31,0 1-32,0-18-15,0-36 16,0 18 0,17 35 15,1 18-31,35-17 15,17 17 1,-17 17 0,0 36-1,-53-17 1,0 17 0,0-18-1,0 0 1,18-35 31,0 0-47,34-53 15,-34 18 1,0 35-16,17-18 16,-17 18 15,-1 53-16,-17 35 1,-17 36 0,-36-54-1,17-34-15</inkml:trace>
  <inkml:trace contextRef="#ctx0" brushRef="#br0" timeOffset="212815.05">31838 11695 0,'0'0'0,"-17"0"16,17 17 15,0 18-31,0 1 0,0 193 47,-18-158 0,18-89-16,-35-229 0,35 159-15,0 17 0,17 18-1,71 36 1,-35 17-1,0 0 1,-53 35 0,0 53-1,-53-53 1,36-17-16,-54 17 31,36 1-15,17-19-16</inkml:trace>
  <inkml:trace contextRef="#ctx0" brushRef="#br0" timeOffset="213481.14">32085 11747 0,'0'18'47,"0"0"-31,0-1-16,18 1 0,-18 0 0,0 17 15,0 0 16,0-52 1,0-1-17,0-53 1,17 1 0,1 35-1,-18 17 1,18 36-1,-18 17 1,17 53 0,1-17-1,-18-36 1,35-35 0,-17 0-1,17-35 16,-17 17-31,-1-35 16,19 0 0,-19 35-1,-17 54 17,0 70-17,0-89-15,18 71 16,35 71-1,-35-106 1</inkml:trace>
  <inkml:trace contextRef="#ctx0" brushRef="#br0" timeOffset="214164.26">31115 12453 0,'0'-18'0,"0"36"0,18-36 15,-18 36 1,0 53 15,0-54-31,0 71 16,0 1-1,0-19 1,0-17 0,-18-53 15,18-70-16,0-89 1,0 18 0,0 35-1,18 35 1,17 36 0,18 17-1,-18 36 16,-17 35-15,-18 17 0,-18 1-1,0-53-15,-17 35 16,18 17 0</inkml:trace>
  <inkml:trace contextRef="#ctx0" brushRef="#br0" timeOffset="-214450.36">31256 12665 0,'0'-18'31,"18"18"0,-1 0-31,1 0 0,0 0 16,-1 0-16,19 0 15,16 35 1,-52 18 0,0-17-1,0-1 1,0-18-1,-17-17 1,17-17 15,35-54-15,0 1 0,1 34-1,-19 19 16,-17 34 1,0 36-17,0 0 1,0 0 0,18-35-1,0-18 1,-1 0-1,1 0-15,17-35 16,0-1 0,1 19-1,-1-1 1,0 18 15,-35 18-15,18 17 15,-18-17-15,0 17-1,18-35 1,-1 0 0,1-35-1,-1 17 1,19 0-1,-19 18-15,1 0 32,0 0-17,-18 18 1,0 17 0,0-17-1</inkml:trace>
  <inkml:trace contextRef="#ctx0" brushRef="#br0" timeOffset="-214311.07">31997 12682 0,'18'-35'32,"-1"35"-17,1 0 1</inkml:trace>
  <inkml:trace contextRef="#ctx0" brushRef="#br0" timeOffset="-213049.93">32226 12682 0,'0'-17'16,"-17"17"0,-1 0-1,-35 53 1,18-18 0,17 18-1,18-18 1,18-35-1,17 0 1,53-141 0,-52 35-1,-19 53 1,-17 18-16,0 0 16,0 17-1,-17 53 32,17 54-31,0-1-1,0-53 1,35-17 0,0-18-1,-17 0 1,17-36-1,-35 1 1,18 17 0,-18 36 31,0 17-47,0 1 15,0-19 1,0 1-16,17-18 47,1 0-32,17-18 1,0-17 0,1 35-1,-19 0 1,-17 18-1,18-1 1,-18 1-16,18-18 16,-1 35-1,1-35 1,17 0 0,0-35-1,1-18 1,-19 0 15,1 53-15,-18 18 15,0-1-15,35 19-1,-35-19-15,36 1 16,17-18-1,17-18 1,1-70 0,-18-35-1,-18 17 1,-35 70 0,-18 54 15,1-18-31,17 71 31,-36 70-15,19-88-1,17 0 1,17-18 0,19-35-1,16-35 1,-34 35-16</inkml:trace>
  <inkml:trace contextRef="#ctx0" brushRef="#br0" timeOffset="-212883.37">32967 12612 0,'0'0'16,"18"0"15,-1 0-31,1 0 16,17 0-16</inkml:trace>
  <inkml:trace contextRef="#ctx0" brushRef="#br0" timeOffset="-210617.66">31309 13194 0,'-18'0'16,"18"18"-1,-17-18-15,-1 17 0,0 1 16,18-1-16,0 1 0,-17 0 16,-1-1-16,18 1 0,0 0 15,0 35 1,18 17 15,70-70 0</inkml:trace>
  <inkml:trace contextRef="#ctx0" brushRef="#br0" timeOffset="-210334.42">31609 13282 0,'0'0'0,"-18"0"16,1 0-16,-36 53 16,35-18-1,0-35-15,18 53 16,18-18-1,17-35 1,36 0 15,-1 0-15,-52 0 0</inkml:trace>
  <inkml:trace contextRef="#ctx0" brushRef="#br0" timeOffset="-209602.46">31697 13406 0,'-35'-18'15,"70"36"-15,-105-36 0,17-17 16,35 35 0,0 0-1,54 0 17,-1-18-32,53 18 15,18-18 1,-53 1-1,-18 17 1,-17 0 15,-1 17-15,1 54 15,-18-18-15,18-36-1,-1-17 1,1 0 0,17-17-1,0-36 1,-35 18 0,18 17-1,0 18 1,-1 18 15,-17 17 0,0 0-15,18 0 0,0-35-1,-1 0 1,19-17-1,-1-36 1,-17 0 0,17 0-1,-35 35 1,17 1 0,1 34-1,17 36 1,1 0-1,17-17 1,-18-36 15,-18 0-15,1-36-16</inkml:trace>
  <inkml:trace contextRef="#ctx0" brushRef="#br0" timeOffset="-208986.11">32526 13176 0,'0'-17'0,"0"34"0,0-70 0,0 18 15,0 17 1,0 107 15,0 16-15,18 1 0,-18-35-1,17-54 1,-17 1-1,0-36 17,0 1-17,36-36 1,-19 18 0,1 17-16,0 0 15,34 1 1,-16 17-1,-1 53 1,0-18 0,-35 0-1,0 18 1,18-35 0,0-18 30,-1-18-46,36-35 16,-18 18 0,18 0 15,-17 35-15,-19 17-1,-17 36 1,18-35-16,0 70 15,-18-17 1,0 17 0,-18-53-1,0-35-15</inkml:trace>
  <inkml:trace contextRef="#ctx0" brushRef="#br0" timeOffset="-208551.76">31838 13864 0,'0'0'0,"-17"0"0,-1 0 16,0-17-16,-17 17 16,-18 0-1,18 17 1,0 54 0,35-36-1,35 18 1,53-18-1,-53 0 1,1-17 15,-19-18-15,-70 18 15,-17-1-15,52-17-16,-17 0 15</inkml:trace>
  <inkml:trace contextRef="#ctx0" brushRef="#br0" timeOffset="-208270">32103 13776 0,'0'18'31,"0"-1"-31,0 36 16,0 0-1,17 53 1,-17-71-16,18 36 15,-18-18 1</inkml:trace>
  <inkml:trace contextRef="#ctx0" brushRef="#br0" timeOffset="-207370.87">31997 13970 0,'0'-18'0,"123"1"31,-87 17-31,-1 0 0,36 0 32,-36 0-17,-18 0 1,-17 53-1,-70 17 1,35 1 0,17-18-1,18-36-15,0 1 16,0 0 0,53-18-1,17-36 1,-52 1-1,17-18 1,-17 18 0,-18 52 31,0 1-47,18 17 15,-1 36 1,36-36-1,0-35 1,0 0 0,70-70-1,-70-107 1,-35 89 0,-18 18-1,-18 34 1,1 36-1,-19 71 1,36 70 15,0-71-15,0 19 0,18-36-1,17-53 1,1 0-1,-19 0 1,1-18 0,17-17-1,-17 35 17,0 17-17,17 19 1,18 16-1,0-34 1,0-18 0,-18 0-1</inkml:trace>
  <inkml:trace contextRef="#ctx0" brushRef="#br0" timeOffset="-207187.35">32702 13952 0,'0'0'15,"36"0"1,-1 0 0,-17 0-16,35 0 15,0 0 1</inkml:trace>
  <inkml:trace contextRef="#ctx0" brushRef="#br0" timeOffset="-206521.08">31856 14975 0,'0'0'0,"0"-17"15,0-1-15,0 0 16,0 1-16,-18 17 16,1 0-16,-1 0 15,0 0-15,1 17 16,-1 1-16,-17 88 31,35 17 0,123-87 1,-35-89-1,-52 0-16,-36 35 1,0 1-16,17 17 16,-17 17 31,0 1-47,18 35 15,0 17 1,-18-52-1,0 0 1</inkml:trace>
  <inkml:trace contextRef="#ctx0" brushRef="#br0" timeOffset="-206353.53">32085 14799 0,'0'18'15,"0"-1"1,0 1-16</inkml:trace>
  <inkml:trace contextRef="#ctx0" brushRef="#br0" timeOffset="-206087.24">32244 14799 0,'0'0'0,"0"-18"16,0 36 30,0 0-46,0 17 0,0 88 16,0-17 0,0-88-16,0 52 15,0-17 17,0-35-32</inkml:trace>
  <inkml:trace contextRef="#ctx0" brushRef="#br0" timeOffset="-205471.38">32244 15152 0,'0'0'0,"0"-18"0,0 1 16,0-1-16,18 0 15,52-35 1,1 36-1,-18 17 1,-36 0 15,-17 17-15,0 19 0,0 17-1,0-36-15,0 36 16,0-35-1,0-1 1,18-17 15,52-35-15,-17 0 0,-35 17-1,0 18 1,-1 0-16,1 53 15,35 141 1,-36-70 0,1-19-1,-18-16 17,-35-36-17,-71-53 1,35 0-1,18-36 1,18-70 0,88-211-1,18 70 1,-1-123 0</inkml:trace>
  <inkml:trace contextRef="#ctx0" brushRef="#br0" timeOffset="-202940.09">30939 10389 0,'17'0'32,"-17"-17"-1,-17 17-15,-1 0-1,0 0-15,-70 0 16,-35 105 15,87 37 0,107 34 16,-36-88-31,-17-70-16,17 52 15,-35 36 1,0-18 0,-53 89-1,36-107 1,-19-34 0,1 17-1,17-18 1,18 18-1,18 0 1,17 0 0,36 17-1,35 18 1,-71-17 15,0-1-15,-35 19-1,-35 122 1,-53-17 0,17-53-1,1 36 1,34-89 0,19 0-1,17 0 1,0-17-1,17 0 1,1-1 0,0 1-1,-1-1 1,1 18 15,0-35-15,17 35-1,-35 18 1,17 0 0,1-18-1,-18 1 1,18-1 0,-1-18-1,19-17 1,-1 0-1,18 0 1,-18 0 0,-35 0-1,0-18 1,-17 53 15,-54 53-15,18-35-1,18 0 1,17-53 0,53 18-1,36-1 1,-18-35 0,35 18-1,-53-35 1,1 35-1,-36 0 1,-36 53 0,-17-18-1,1 0 1,34-35 0,18 18 15,18-36-16,52 0 1,71-17 0,-53-18-1,36-36 1,-54 19 0,-34-18-1,-36-1-15</inkml:trace>
  <inkml:trace contextRef="#ctx0" brushRef="#br0" timeOffset="-187565.3">20214 11889 0,'-17'0'16,"-1"0"-1,18 17 1,18-17 47,-1 0-63,1 0 0,17 0 15,-17 0-15,70 0 31,71-17 1,17 17-1,-17-18 0,-71 18-15,-35 0-1,-35 0-15,70 0 16,-35 0 0,35 0-1,-18 0 1,-17 0 15,18 0-15,-53 0-1,34 0 1,1 0 0,-17-18-1,17 18 1,-1 0 0,-16 0-1,17 0 1,-36 0-16,19 0 15,34 0 1,-35 0 0,18 0-1,18 0 1,-1 0 15,1 0-15,0 0-1,-54 0 1,54 0 0,-18 0-1,-18 0 1,18 0 0,17 0-1,-34 0 1,17 0-1,0 0 1,-18 0 0,18 0-1,-36 0 1,19 0 15,-1 0-15,0 0-1,18 0 1,-18 0 0,36 0-1,-1 0 1,-17 0 0,18 0-1,0 0 1,-19 0-1,37 0 1,-36 0 0,52 0-1,-16 0 1,-37 0 15,37 18-15,-36-18-1,0 0 1,-18 0 0,-18 0-1,1 0 1</inkml:trace>
  <inkml:trace contextRef="#ctx0" brushRef="#br0" timeOffset="-182018.19">24571 13070 0,'0'0'0,"-18"0"16,1 0-16,-1 0 15,0 0-15,1 0 16,-1 0 15,0 0-15,36 0 46,0 0-62,17 0 16,36 0 0,52 0-1,-88 0-15,124 0 16,35 0 0,-70 0-1,-1 0 1,-35 0-1,36 0 1,-54 0 0,-17 0-1,0-17 1,0 17 0,-18 0 15,-17 0-16,0 0 17,-1 0-17,1 0 1,0-18 0,-1 18-1,1 0 1,-1 0-1,1 0 48,-18-18-47,0 1 109,-18 17-94,1 0-31,-1 0 0,1 0 0,-19 0 15,-34-18 1,52 1-16,-35 17 16,18-18-1,0 18 1,17 0 0,0 0 15,1 0 0,17 18 78,0-1-109,0 1 16,17-1-16,-17 1 16,0 0-16,0-1 15,18 1 1,-18 0 0,0 17-1,18-17 1,-18 17-1,0-17 17,0-1-17,0 1 1,0-1 0,0 1 15,17-18-31,-17 18 78,0-1-16,0-34 32,0-1-78,18 18-16,-18-18 15,17-17 1,1 18 0,0-1-1,-18 0 1,17 1 0,19-1-1,-36 0 1,17 18-1,1-17 17,-18-1-17,18 18 1,-18-18 0,17 18 15,-34 0 0,-19 0-15</inkml:trace>
  <inkml:trace contextRef="#ctx0" brushRef="#br0" timeOffset="-130929.75">20391 14305 0,'-18'0'266,"0"0"-235,1 0-15,-1 0-1,-35 35 17,35-17-32,1 17 15,-36 54 1,53-54 0,0 35-1,0 1 1,53-18-1,17 0 1,19-53 0,-19 0-1,-17 0 17,-18 0-17,-17 0 1,-18-18-16</inkml:trace>
  <inkml:trace contextRef="#ctx0" brushRef="#br0" timeOffset="-130513.39">20620 14570 0,'-18'0'31,"1"0"-31,-1 17 16,18 1-16,0 0 16,-18 17-1,18 18 1,0 0-1,36-36 1,-1-17 0,-18 0-1,19 0 1,-36-53 0,0 18-1,-18 0 1,-35 17-1,36 18 1,-1 0 0</inkml:trace>
  <inkml:trace contextRef="#ctx0" brushRef="#br0" timeOffset="-129890.52">20743 14640 0,'106'-17'31,"-88"17"-31,35 0 16,-18 53 0,-35-18-1,-18 0 1,-17-17 0,17-1 15,1-17-16,17-17 17,35-19-17,-17 19-15,17-1 16,18-35 0,-35 53-1,-1-17 1,-17 52 31,0 35-47,18 142 15,-18-18 1,0 18 15,0-71-15,-35-53-1,17-17 1</inkml:trace>
  <inkml:trace contextRef="#ctx0" brushRef="#br0" timeOffset="-128947.41">21078 14852 0,'0'0'0,"18"0"16,0-35 0,35-36-1,0 53 1,-18 18-1,-18 0 1,19 71 0,-36-18-1,0 17 1,-18-17 0,18-35-1,-35 0 1,17-18-1,18-53 17,18-18-17,17 1 1,36 17 0,-54 53-1,19-36 1,-1 19-1,-17 17 1,17 0 0,-18 35-1,1 18 1,-18-18 0,18-35-1,-18 18 1,0 0-1,17-18 1,1-18 0,-18 0-16,53-35 15,-35 0 1,-1 36 15,1 17-15,-1 0-1,1 0 1,35 35 0,-35-17-1,-1-1 1,19-17 0,16 0-1,19-53 1,-36 36-1,1 17 1,-19 0 0,-70 106-1,-35-1 1,18-52 15,34-53-31</inkml:trace>
  <inkml:trace contextRef="#ctx0" brushRef="#br0" timeOffset="-126666.37">19897 14129 0,'17'0'47,"1"0"-47,70-18 16,-35 0-16,35 18 0,0-17 15,1 17-15,16-18 0,-16 1 0,-1 17 0,617-53 31,177 35 1,-458 18-1,-389 0-31,141 0 47,-123-18-32,-17 18 1,-1 0 15,-18 0-15,-17 18 31,0 0-32,0 17-15,0 18 16,0-18-16,0 53 16,0-17-1,-17 88 1,17-36 0,0 1 15,0 17-16,0-18 1,17-52 0,-17 35-1,0-71 1,0 0 0,0-17-1,0-1 1,0 1-1,0 0 17,0-1-32,-17 1 15,-1-18 1,-17 0 0,-36 18 15,-34-1-16,-142 18 1,17-17 0,-140 17-1,141-17 1,35 0 0,-18 17-1,71-35 1,35 0-1,-35 18 1,53-18 0,-36 0-1,36 0 1,0 17 15,-18-17-15,35 18-1,1-18 1,-1 17 0,18 1-1,18 0 1,0-18 0,17 0-1,0 0 32,18-18 16,0 0-63,0 1 15,-17-1-15,17-52 31,0 34-31,-18-105 16,1-88 0,17 123-1,-18 0 1,18 18 0,0 0-1,0 35 1,0-18-1,0 1 1,0-1 0,0 18-1,18 18 1,-18 17 0,0 1-1</inkml:trace>
  <inkml:trace contextRef="#ctx0" brushRef="#br0" timeOffset="-125433.71">23125 14781 0,'0'-17'16,"0"-1"31,35 18-47,0 0 16,0-18-16,-17 18 0,317-35 31,-123 35 0,-89 0 0,-105 0-31,0 0 32</inkml:trace>
  <inkml:trace contextRef="#ctx0" brushRef="#br0" timeOffset="-125066.33">23918 14605 0,'18'0'47,"0"0"-31,17 0-16,0 35 15,-17-35-15,-1 36 31,1-1-15,-53 35 0,0-34-1,-18 17 1,17-18 0,1 0-1,17-35 1</inkml:trace>
  <inkml:trace contextRef="#ctx0" brushRef="#br0" timeOffset="-122767.35">24659 14958 0,'0'17'0,"0"1"16,0 0-1,18-36 17,-1 0-17,-17 1-15,0-1 0,36-194 31,-19-17 1,-17 123-1,0 89-31,-17 17 31,-19 0-15,36 17-1,-17 19 1,-1 34 0,18 1-1,0-1 1,35-17 0,1 0-1,-1-18 1,0 1-1,-17-36 1,0 0 0,-1 0-1,1 0 1,17-71 0,-35 53-1,0 1 1,0-1-1,18 18 32,-1 35-31,19 1 0,-1 34-1,-17-52 1,-1 0-16,1 17 15,-1-35 1</inkml:trace>
  <inkml:trace contextRef="#ctx0" brushRef="#br0" timeOffset="-122628.39">25030 14517 0,'0'0'0</inkml:trace>
  <inkml:trace contextRef="#ctx0" brushRef="#br0" timeOffset="-121667.3">25047 14093 0,'0'18'15,"0"0"-15,0-1 16,0 1-16,0 0 0,0-1 0,0 1 15,0 0-15,0-1 0,0 1 0,0-1 16,0 1-16,0 0 16,0-1-16,0-34 62,0-1-62,0 0 0,-17 1 16,17-1-16,0-17 15,0 17 17,17 18-17,18 53 1,1-18 0,17 36-1,-18-36 1,-17 1-1,-1-36 1,1-71 15,-18-17-15,0 53-16,0-36 16,0 18-1,0 35 1</inkml:trace>
  <inkml:trace contextRef="#ctx0" brushRef="#br0" timeOffset="-121334.83">25400 14199 0,'0'0'16,"0"18"0,0 52-1,0-34 1,0-19-1,18 19-15,-1-19 32,36 1-17,0-18 1,35-53 0,-52 18-16</inkml:trace>
  <inkml:trace contextRef="#ctx0" brushRef="#br0" timeOffset="-120952.37">25735 14146 0,'0'0'0,"0"-17"16,18 34 31,-18 19-47,17 17 15,-17 35 1,0-35-1,0-18 1,0-53 31,-17 1-31,17-19-16,-18-34 15,18-1 1,18 1-1,17 34 1,0 19 0,1 52-1,-36 18 1,-89 88 0,19-88-1</inkml:trace>
  <inkml:trace contextRef="#ctx0" brushRef="#br0" timeOffset="-120269.33">25277 14693 0,'0'-17'0,"0"-1"31,0 36 0,0 17-15,0 106 15,17-88-15,-17-36 0,18-17 30,-1-17-46,19-18 16,34 17 15,-34 18-15,-19 0 0,-17 35-1,0-17-15,-35 17 16,-18 0-1,35-17 1,1-18-16</inkml:trace>
  <inkml:trace contextRef="#ctx0" brushRef="#br0" timeOffset="-119553.77">24395 14093 0,'0'0'0,"0"18"47,0 0-47,0 105 0,0-88 16,17 18-16,-17 0 0,0 36 15,53 457 1,-18-122 31,-35-407-47,36 142 31,-36-106 0</inkml:trace>
  <inkml:trace contextRef="#ctx0" brushRef="#br0" timeOffset="-118094.8">24500 14393 0,'0'0'0,"18"0"16,17 0-16,54-17 0,-37 17 15,-16-18-15,17 0 0,35 18 0,-35-17 0,0 17 16,35-18-16,-53 0 0,18 18 0,35-17 16,18-1-16,406-70 31,-230 70 0,-247 18-31,106-17 31,-53-1 1,-70 18-17,0 0 1,35 0 0,0-18-1,-36 18 1,36 0-1,-35 0 1,17 0 0,-17 0 15,-1 0-15,19 0-1,-19 36 1,1 34-1,-18 1 1,0 70 0,0-35-1,0 17 1,-18-17 0,18-71-16,0 54 15,0 52 1,0-71-1,0 1 1,0-36 15,0-17-15,-17 17 0,17-17-1,0 17 16,-18-35-15,-17 18 0,-36-1-1,53-17-15,-52 18 16,-195 17 0,36-35-1,0 18 1,-1-18-1,1 0 1,88 17 0,0-17 15,-18 0-15,53 0-1,0 0 1,89 0-16,-36 0 15,-18 0 1,36 0 0,17 0-1,-17 0 1,17 0 0,1 0-1,-1 0 1,1 0 31</inkml:trace>
  <inkml:trace contextRef="#ctx0" brushRef="#br0" timeOffset="-115201.02">24818 15963 0,'0'-17'15,"0"-1"1,0 0 0,0 36 31,0 0-47,0 17 15,0 71 16,18-89-31,-18 19 32,0-19-17,17-17 17,1-35-17,35-36 1,-53 18-1,17 36 1,1 17 0,0 0 15,-18 53-15,35-18-1,-35 0 1,18-17-1,-1-18 1,1 0 15,-1 0-31,1 0 16,0-35 0,-1-1-1,36-17 1,-53 36 15,0 34 16,0 1-47,0 0 16,0 17-1,0 0 1,18 1-1,0-19 1,-1-17 0,1 0-1,0 0 1,-1-17 15,-17-1-15,0-17-1,-17 17 1,-1 0 0,0 18-1,1 0 1,-1 0 0</inkml:trace>
  <inkml:trace contextRef="#ctx0" brushRef="#br0" timeOffset="-112457.45">25647 15946 0,'-18'0'0,"36"0"94,0 0-94,-1 0 15,18 0-15,-17 0 0,17-18 32,18 18-1</inkml:trace>
  <inkml:trace contextRef="#ctx0" brushRef="#br0" timeOffset="-112224.27">25647 16104 0,'18'0'47,"-1"0"-31,1 0-16,17 0 15,18 0 1,-35 0-16</inkml:trace>
  <inkml:trace contextRef="#ctx0" brushRef="#br0" timeOffset="-111485.56">26141 15752 0,'0'-18'15,"0"36"17,0-1-17,0 1-15,0 17 16,0-17-16,0-1 16,0 19-16,0 52 15,0-35 32,0-18-16</inkml:trace>
  <inkml:trace contextRef="#ctx0" brushRef="#br0" timeOffset="-111073.71">26388 15769 0,'0'18'62,"0"-1"-46,0 1-16,0 0 16,17-18-16,19 53 15,17-36 1,-18 1-1,-35 0 1,0-1-16,0 1 16,-53 17-1,18-35 1,-18 0 0</inkml:trace>
  <inkml:trace contextRef="#ctx0" brushRef="#br0" timeOffset="-110907.62">26405 15840 0,'0'0'0,"18"-18"16,0-17 0,17-18-1,18 18 1,17 17-1,-52-17-15</inkml:trace>
  <inkml:trace contextRef="#ctx0" brushRef="#br0" timeOffset="-98382.23">26864 14764 0,'-18'0'16,"18"17"15,18 1 94,0-18-125,-1 0 0,36 0 31,18 0-15,-54 0-16,19 0 16,-1 0-1,18 0 1,-18 0 0,18 0-1,0 0 1,-18 0-1,1 0-15,16 0 16,19 0 0,-18 0-1,0 0 1,0 0 0,-18 0 15,-17 0-16,-1 0 1</inkml:trace>
  <inkml:trace contextRef="#ctx0" brushRef="#br0" timeOffset="-96849.02">27781 13388 0,'0'0'0,"18"-18"0,0 18 16,-18-35-1,17 17 1,1 36 78,-18 0-94,0 17 0,0 0 15,17 142 17,-17-1-1,0-158-31,18 105 16,-18-17 15,0 35-16,0-18 1,0 1 0,0 52-1,0-52 1,0 87 0,0-87-1,0-18 1,0 17-1,0-17 1,0-18 0,-18 0-1,1-17 1,-1 17 15,18-35-15,0 18-1,0-18 1,0 0 0,0-18-1,18 35 1,-18-52 0,0 17-1,0 1 1,0-19-1,17 36 1,-17-18 0,18 1-1,-18-1 1,0-17 0,18 17 15,-18 18-16,0-36 1,17 1 0,-17 0 15</inkml:trace>
  <inkml:trace contextRef="#ctx0" brushRef="#br0" timeOffset="-95766.89">27799 13317 0,'0'0'0,"-18"0"32,36 0 46,0 0-78,-1 0 0,89 0 31,-88 0-31,158 0 31,-88 0 0,-70 0 1</inkml:trace>
  <inkml:trace contextRef="#ctx0" brushRef="#br0" timeOffset="-93775.82">28328 13123 0,'18'0'94,"-1"0"-94,1 0 31,-18-17-31,18 17 16,35-18 15,-1 0 0,-34 18-15,-18-17-1,18 17 1,-1 0 140,1 0 32</inkml:trace>
  <inkml:trace contextRef="#ctx0" brushRef="#br0" timeOffset="-93110.54">28504 13053 0,'0'17'31,"0"1"32,0 0-32,0-1-16,0 1 17,0 0-17,0-1 1,0 36 0,0-35-1,0-1-15,0 1 16,18 0-1,-18 17 1,0-17 0,0 17-1,0 0 17,0-17-1,0-1 0,0 1 0</inkml:trace>
  <inkml:trace contextRef="#ctx0" brushRef="#br0" timeOffset="-92518.04">28628 13335 0,'18'-18'32,"-18"36"30,0 0-46,0-1-1,0 1-15,17 0 16,18-1 0,-17 1-1,17-18 1,-35-18 46,0 1-46,-17 17-16,-1 0 16,0-18-1,1 18 1,17-18 0,17 18 15,-17-17-16,53 17 1,-35 0 0</inkml:trace>
  <inkml:trace contextRef="#ctx0" brushRef="#br0" timeOffset="-92268.3">28787 13335 0,'0'-18'0,"17"18"16,1 0 15,0 36-16,-18 17 17,0 17-17,0-52-15,0 70 16,17-18 0,-17 1-1,0-36 1,0-17-1,0 0 1</inkml:trace>
  <inkml:trace contextRef="#ctx0" brushRef="#br0" timeOffset="-91684.76">28769 13388 0,'0'0'0,"18"-53"31,-1 35-31,1 18 16,17-17-1,-17 17 1,17 0 0,-17 17-1,-18 1 17,0 0-32,0-1 15,17-17 63,-17-17-62,18-1-16,0 18 0,-1-18 16,19 1-1,-19 17 1,1 0-1,0 0 17,-18 17-32,0 36 15,0-17 1,0-19 0,0 1-1</inkml:trace>
  <inkml:trace contextRef="#ctx0" brushRef="#br0" timeOffset="-91546.65">29034 13176 0</inkml:trace>
  <inkml:trace contextRef="#ctx0" brushRef="#br0" timeOffset="-91070.7">29228 13370 0,'0'-17'0,"0"-1"16,0 0-1,0 1 1,-18 17 15,0 0-31,1 0 16,-19 35 0,19-17-1,17 17 1,0 0-1,53 0 1,-18-35 15,0 0-15,-17 0 0</inkml:trace>
  <inkml:trace contextRef="#ctx0" brushRef="#br0" timeOffset="-89653.27">29527 13247 0,'0'-18'15,"0"1"-15,0-1 47,0 0-31,0 36 46,0 0-62,0-1 16,0 36-1,0 18 1,0-36 0,0 0-1,18-35-15,-18 35 16,0-17 0,0 0-1,0-1 1</inkml:trace>
  <inkml:trace contextRef="#ctx0" brushRef="#br0" timeOffset="-87549.01">27975 14199 0,'-17'0'47,"17"18"-31,17-18 156,1 0-172,0 0 15,17 0-15,-18 0 0,19 0 16,-1 0-16,0 0 16,-17 0-16,0 0 0,-1 0 15,18 0-15,-17 0 0,17 0 16,36 0 0,0 0 15,-36 0 0,-18 18 0,1-18 1,0 0-17</inkml:trace>
  <inkml:trace contextRef="#ctx0" brushRef="#br0" timeOffset="-85748.02">28487 14199 0,'0'-17'15,"17"17"-15,-17-18 16,18 18-16,17 0 0,1 0 16,-19 0-16,1-18 0,17 18 0,-17 0 15,17-17-15,-17 17 0,-1 0 0,1 0 16,17 0-16,-17-18 0,0 18 16,17 0-1,-35 18 32,-18 52-31,-17 36 31,35-53-32,0-18 1,0-17-1,0 0 1,18-18 0,-1 0-1,1 0 1,-1 0 0,-17-18-1,18 36 63,0-1-78,-1 1 16,1-18-16,17 18 31,-17-18-15,0 0-16,17 0 15,-35-18 32,-18 18-31,1-35 0,17 17-1,17 0 16,1 1-31,35 17 16,-36 0 0,19 0-1,-19 53 1,-17 17 15,0-17-15,0 18-1,0-36 1,0-17 0,-17-18 15,17-36-15,0-52-1,0 70-15,0-34 16,17-19-1,1 71 1,17 0 0,18 0-1,-18 18 17,-17-1-17,0 19 1,-18-19 15,-18-17-15,0 0-1</inkml:trace>
  <inkml:trace contextRef="#ctx0" brushRef="#br0" timeOffset="-85606.45">29404 14235 0,'18'0'31</inkml:trace>
  <inkml:trace contextRef="#ctx0" brushRef="#br0" timeOffset="-85039.47">29598 14252 0,'0'0'0,"18"-17"31,-1 17-31,-17-18 15,18 18 32,0 0-31,-1 0 15,1 0-15,0 0-1,-1 0 1,1 0 0,17 0-1,-35 18-15,0 17 16,-18 53 0,-34-17-1,-1-18 1,17-36-1,36 1 1,36-18 15,34 0-15,-52 0 0,35 0-1,-36 0 1,-17 17-1</inkml:trace>
  <inkml:trace contextRef="#ctx0" brushRef="#br0" timeOffset="-84072.9">28028 15152 0,'0'0'0,"18"0"62,-1 0-62,1 0 0,17 0 0,-17 0 16,194 0-1,-18 0 17,-141 0-1</inkml:trace>
  <inkml:trace contextRef="#ctx0" brushRef="#br0" timeOffset="-83118.58">28734 15011 0,'0'-18'31,"17"18"-15,19-18-16,34 1 31,1 17-16,-18-18 1,-36 0 0,1 18-1,0 0 1,-1 0 46,1 0 1,0 0-1,-1 0 1,1 0-47,-18 18-1,0 0 1,0-1-16,0 1 15,0 0-15,-35 17 16,-1 0 0,1-35-1,17 18 1,1-18 0,34 0 30,19 18-30,17-18 0,-18 35-1,-18-18 1,-17 19 0,-52-1-1,-19-17 1,0-18-1,54 0 1,-1 0 0</inkml:trace>
  <inkml:trace contextRef="#ctx0" brushRef="#br0" timeOffset="-82857.68">28875 15505 0</inkml:trace>
  <inkml:trace contextRef="#ctx0" brushRef="#br0" timeOffset="-82659.47">28928 15699 0,'0'17'31,"0"1"-16</inkml:trace>
  <inkml:trace contextRef="#ctx0" brushRef="#br0" timeOffset="-82486.29">28945 15910 0,'0'0'0,"0"18"78</inkml:trace>
  <inkml:trace contextRef="#ctx0" brushRef="#br0" timeOffset="-81818.66">28011 16475 0,'0'17'0,"0"1"16,17-18-1,1 0-15,17 0 0,-17 0 16,-1 0-16,1 0 0,17 18 0,-17-18 16,0 0-16,17 0 0,0 0 0,0 0 15,-17 0-15,0 0 0,105 0 31,-70 0 1,-35 0-1</inkml:trace>
  <inkml:trace contextRef="#ctx0" brushRef="#br0" timeOffset="-80548.73">28892 16475 0,'0'-18'32,"0"0"-1,0 36 16,0 0-47,0 70 31,0-35-15,0-36-1,0 1 1,0 0 0</inkml:trace>
  <inkml:trace contextRef="#ctx0" brushRef="#br0" timeOffset="-80158.47">29051 16492 0,'0'0'0,"18"18"78,-18 0-78,18-1 15,-1-17-15,1 0 16,17 36 0,0-1-1,-17-35-15,-18 17 16,18 1 0,-18 0-1,-36-18 1,19 0-1,-1 0 1</inkml:trace>
  <inkml:trace contextRef="#ctx0" brushRef="#br0" timeOffset="-79892.11">29122 16475 0,'17'0'0,"1"-36"31,0 19-31,-1 17 16,1 0-16,53-35 16,-1 35-1,-17-18 1,-18 0-1</inkml:trace>
  <inkml:trace contextRef="#ctx0" brushRef="#br0" timeOffset="-73794.73">23830 17339 0,'-18'0'0,"36"0"0,-36-18 0,1 18 16,17-17-16,0-1 16,17 18-1,1 0-15,0-18 0,17 1 0,53-1 16,-70 18-16,52-17 0,107-1 31,-54 18 0</inkml:trace>
  <inkml:trace contextRef="#ctx0" brushRef="#br0" timeOffset="-73561.89">24324 17216 0,'0'0'0,"0"17"15,-18-17 1,18 35 0,-17-17-16,-1 53 15,18-18 1,0 52 0,0-52-1,0-35-15</inkml:trace>
  <inkml:trace contextRef="#ctx0" brushRef="#br0" timeOffset="-72894.99">24412 17498 0,'0'0'0,"0"17"63,0 19-47,0-19-16,18 1 15,17 0 1,18-1-1,-35-17 1,-1 0 0,-17-17-1,0-19 17,-17 1-17,-1 17 1,-17 18-1,35-17 1,17 17 15,1 0-15,70-36 0,-35 19-1,-18 17 1,-35 35 31,0 0-47,0 36 15,0 35 17,0 0-17,0-71-15,0 35 16,0-17-1,0-17 1</inkml:trace>
  <inkml:trace contextRef="#ctx0" brushRef="#br0" timeOffset="-72613.25">24694 17551 0,'18'-18'0,"106"0"32,-107 18-32,1 0 15,-1 18 1,-17 35-1,-17 0 1,-36-18 0,18 0-1,17-35-15</inkml:trace>
  <inkml:trace contextRef="#ctx0" brushRef="#br0" timeOffset="-72279.52">25224 17533 0,'-18'0'31,"0"0"-31,1 0 15,17 18 17,17 17-17,36 0 1,-17 1 0,-36-19-1,0 1 1,0-1-1,-53 19 1</inkml:trace>
  <inkml:trace contextRef="#ctx0" brushRef="#br0" timeOffset="-71712.67">25312 17445 0,'0'0'0,"17"0"0,36-18 16,18 18-1,-18 0 1,0 0-1,-36-17 1,1 17 0,0 0-1,-18 17 32,0 18-31,0 18-1,0-35-15,0 35 16,0-18 0,17 1-1,1-36 1,17 0 0,0-18-1,-17-35 1,-18 0-1,-35 35 1,0 18 0,-1 0-1,19 36 1</inkml:trace>
  <inkml:trace contextRef="#ctx0" brushRef="#br0" timeOffset="-71429.18">26158 17251 0,'0'-18'31,"0"36"0,0 17-31,0 0 0,0 18 16,0-35 0,0 70-1,0-35 1,0-35-1</inkml:trace>
  <inkml:trace contextRef="#ctx0" brushRef="#br0" timeOffset="-71247.16">26088 17462 0,'0'0'0,"0"-17"0,0-1 15,53 18 1,35-17 0,-35 17-1</inkml:trace>
  <inkml:trace contextRef="#ctx0" brushRef="#br0" timeOffset="-70013.6">26370 17392 0,'0'18'31,"-18"-1"-15,18 1-16,0-1 15,0 1 1,18-18 15,0 0-15,-1 0-16,-17-35 15,0 0 17,0 17-17,-17 18-15,-1 0 16,-17 0-1,17 53 1,18 35 0,0-35-1,53-18 1,-18-35 0,18 0-1,0-70 1,-35 17-1,17 0 1,-17 18 0,-1 35 15,1 52 0,-18-16-15,18-19-1,-1 1 1,1-18 0,0-18-1,-1 1-15,1-19 16,17 1 0,-35 18-1,18 17 1,-1 0-1,-17 35 1,0 18 0,0-18-1,18-17 32,0-18-31,17-53-1,-17 0 1,-1 18 0,1 35-1,0 0 17,-18 35-17,17 18 1,1-18-1,-18-17 1,17-18 0,1 0-1,35-36 1,-18-17 0,18 1 15,-35 52-16,-18-18 1,0 36 15,0 17-15,0 0 0,18 18-1,-1-18 1,1-35-1,-1 0-15,19 0 16</inkml:trace>
  <inkml:trace contextRef="#ctx0" brushRef="#br0" timeOffset="-68848.49">27393 17621 0,'0'-17'15,"0"-1"32,18 0-31,-1 1 0,19-19-1,-1-17 1,-17 18-1,-1 18 1,-17-1 0,-17 18 15,-1 0-31,0 0 16,18 18 15,0 17-16,53 0 1,-35-17-16,0 17 16,-18-17-1,-124 35 1,36-18 0</inkml:trace>
  <inkml:trace contextRef="#ctx0" brushRef="#br0" timeOffset="-65317.53">25224 18080 0,'-18'0'0,"0"0"16,1 0-16,-1 0 0,0 0 0,1 0 0,-1 0 16,0 0-1,1 0-15,-1 0 16,1 0 0,-1 0-1,36 0 32,317 0-31,0 0-1,159-71 1,-124 36 0,-229 17-1,-105 18 1,52 0-16,18 0 31,-89 0-15,1 0-1,-1 0 1,1-17 0</inkml:trace>
  <inkml:trace contextRef="#ctx0" brushRef="#br0" timeOffset="-64750.86">25312 18274 0,'-53'0'31,"35"0"-31,1 0 0,-1 0 15,-17 0 1,17 0 0,0 0-1,1 0 1,-1 0 0,36 0 15,17 0-16,194-18-15,89-17 32,176-18-17,123-18 1,-317 36 0,-212 35-16,53-17 15,-53 17 1,-52 0-1,-1 0 1,-17 0 15</inkml:trace>
  <inkml:trace contextRef="#ctx0" brushRef="#br0" timeOffset="-61851.3">28822 12947 0,'18'0'0,"-18"-18"15,17 1-15,-17-1 0,18 0 16,-1 1-16,1-1 0,-18 0 16,18 18-16,17-17 0,-35-1 0,18 1 15,17 17-15,-35-18 0,35 0 0,-17 18 16,105-53-1,-87 36 1,87 17 15,-105 0-15</inkml:trace>
  <inkml:trace contextRef="#ctx0" brushRef="#br0" timeOffset="-59503.54">29298 12506 0,'0'18'109,"18"-18"-93,-1 0 0,54 35-1,0-17 17,-54-18-32,18 0 31,-17 0 0,0 17-15,-18 1 31,-18-1-32,0-17-15,-17 36 16,-35 17-1,-1 17 1,36-35 0,35-17-16,-18-18 0</inkml:trace>
  <inkml:trace contextRef="#ctx0" brushRef="#br0" timeOffset="-58103.59">29069 13970 0,'0'18'16,"18"-36"77,-1 0-77,1 18-16,-1-17 16,36-1-1,53-17 16,0 17 1,-53 18-1,-18 0-15,-17 0-1,-1 0-15,1 0 16,0 0-1,-1 0 1</inkml:trace>
  <inkml:trace contextRef="#ctx0" brushRef="#br0" timeOffset="-57852.84">29580 13758 0,'0'-17'31</inkml:trace>
  <inkml:trace contextRef="#ctx0" brushRef="#br0" timeOffset="-53556.45">23583 16951 0,'-17'0'16,"-1"0"0,0 0 15,36 0 31,0 0-46,-1 0-16,1 0 0,-1 0 16,319 18 15,-142-1-16,-53 1 1,-18-18 0,36 0-1,-53 0 1,35 0 0,-35 0-1,35 0 1,18 0-1,-36 0 1,18 0 0,-17 0-1,17 0 17,-35 0-17,17 18 1,-17-18-1,-18 0 1,18 0 0,-88 0-16,70 0 15,35 0 1,-52 0 0,-54 0-16,89 0 15,-18-18 1,18 18-1,0 0 1,-35 0 0,17 0-1,-35 0 17,0 0-17,0 0 1,-18 0-1,0 0 1,18 0 0,-18 0-1,18 0 1,-35 0 0,35 0-1,-18 0 1,-17 0-1,17 0 1,-17 18 0,-18-1 15,0 1 0,0 17-15,0 18-1,0 35 1,0-35 0,0-35-16,0 35 15,0 17 1,0 36 0,0-18-1,0 0 1,17 1-1,-17-19 1,0 1 0,0-36-1,0 0 1,0 1 15,0-19-15,-17 36-1,-1-18 1,0 1 0,1-36-1,-1 35 1,0-35 0,-34 18-1,-37-18 1,-175 35-1,-142-17 1,-17-1 0,-36 18-1,1 18 1,228-53 15,36 18-15,88-18-1,1 18 1,-37-18 0,72 0-1,-36 0 1,18-18 0,17 0-1,-17 18 1,18 0-1,17-17 1,0-1 0,35 0-1,-17 18 1,0-17 15,-1-1-15,19 18-1,-19 0 1,19-17 15,-1 17-15,0-18 0,-17 18-1,17 0 16,1 0-15,-1 0 0,1 0-1,-1 0 1,0 0 0,1 0-1,-1 0 16,0 0-31,1 0 32,-1 0-17,0 0 17,18-18-17,-35 18 1,35-53-1,-35-17 1,35-18 0,-18-54-1,18 125 1,0-160-16,0 72 31,0 16-15,-17 1-1,17 35 1,0 18 0,0 0-1,0 17 1,0-17 0,0 17-1,0-17 1,0 0 15,0 17-15,0 0-1,0 1 17,17 17-17,-17-18 126,18 18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1T05:15:11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4904 4445 0,'-18'0'16,"0"0"0,1 0-16,-36-18 31,35 18-31,0 0 0,1 0 15,-1 0 1,-35 0 15,18 0 1,-18 0-1,71 0 16,70 0-32,35 18 1,89 0 0,-71-1-1,-53-17 1,18 18-1,-53-18 17,0 18-17,-35-18 1,17 0 0,-17 0 15</inkml:trace>
  <inkml:trace contextRef="#ctx0" brushRef="#br0" timeOffset="656.53">4498 4568 0,'-18'0'0,"36"0"47,17 0-47,-17 0 15,193 0 1,-122 0-16,140 0 15,212 0 17,-247 0-1,-106 0 0,-70 0-15</inkml:trace>
  <inkml:trace contextRef="#ctx0" brushRef="#br0" timeOffset="1238.71">4727 4551 0,'0'0'0,"-17"0"31,581-35 32,-105-1-16,-318 36 15,-124 0-15,1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26T14:45:23.236"/>
    </inkml:context>
    <inkml:brush xml:id="br0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15099 3316 0,'18'0'93,"-1"0"-46,1 0-15,17 0-1,-17 0-16,17 0 1,18 0 0,-18 0-1,36 0 1,-54 0 0,19 0-1,17 0 1,-36 0-1,36 0 1,35 0 0,-52 0-1,34 0 1,-52 0 0,17 0-1,-17 0 1,-1 0-1,1 0 17,0 0-17,-1 0 17,1 0-17,0 0 1,-1 0-1,1 0 1,-1 0 0,19 0-1,-19 0 1,36 0 0,-35 0-1,17 0 1,-17 0-1,-1 0 1,1 0 47</inkml:trace>
  <inkml:trace contextRef="#ctx0" brushRef="#br0" timeOffset="1357.06">9278 4357 0,'18'17'110,"-1"1"-95,1-18-15,0 0 16,17 18 0,35-1 15,-17 1 0,0-18 16,-35 0-31,0 0-1,-1 0 1,1 0 0,-1 0-1,1 0 1</inkml:trace>
  <inkml:trace contextRef="#ctx0" brushRef="#br0" timeOffset="2689.91">13335 6491 0,'18'0'78,"-1"0"-62,1 0-16,17 0 31,36 0-31,-1 18 31,54-18 1,-36 0-1,-70 0-31</inkml:trace>
  <inkml:trace contextRef="#ctx0" brushRef="#br0" timeOffset="4055.53">14817 6403 0,'17'0'93,"-17"18"-77,36-18 0,34 0-1,1 0 16,-18 0-31,141 0 32,-71-36-17,-88 36 1,124-35 0,-124 35-1,142-18 1,-160 1-1,19 17 1,-19-18 31</inkml:trace>
  <inkml:trace contextRef="#ctx0" brushRef="#br0" timeOffset="5309.7">17427 6473 0,'18'18'94,"-1"-18"-79,-17 18 1,18-18-16,0 0 15,-1 17 17,213 1-1,-19-53-15,-122 35-1,210-36 1,-228 36-1,88-17 17,-89-1-32,-34 18 31,16 0-15,-52-17-1,71 17-15,-18 0 31,53 0-15,-36 0 0,-17 0-1,-17 0 1,-19 0 0,1 0 15</inkml:trace>
  <inkml:trace contextRef="#ctx0" brushRef="#br0" timeOffset="12813.12">10830 8414 0,'0'17'62,"18"-17"-46,0 0 0,-1 18 15,1-18-31,-36-18 62,36 18-46,35 18 0,141-18-16,17 18 15,-52 17 1,-18-35-1,-105 0 1,16 0 0,-16 0 15,-1 18 0,106-18-15,-88 0-1,229 17 1,-158-17 0,123 0-1,-159 0 1,265 35 0,-265-35-1,212 0 1,-89 0-1,-17 0 1,-52 0 0,87 0-1,-35 18 1,-106-18 15,36 0-31,52 0 16,-88 0-1,53 0-15,-123 0 16,52 0 0,54 0-1,-71 0 1,88-18 0,-106 18-1,71-17 1,-35 17-1,158-18 1,-141 18 0,36 0-1,-36 0 1,0-17 15,-53 17-15,89 0-1,-18 0 1,88 0 0,-53 0-1,88 0 1,-88 17 0,53-17-1,-88 18 1,0-18-1,-71 0 1,-17 0 0,35 0-1,-36 0 1,1 0 15,17 0-15,0 0-1,-17 0 1,53 0 0,-54-18-1,19 18 1,-19-17 0,18 17-1,-17 0 1,0 0-1,17 0 17,-17 0-17,-1-18 1,19 18 0,-19 0 15,1 0-16,17-18 1,18 18 0,-18 0 15,-17 0-31,-18-17 31,18 17-31,-1 0 31,1 0 16,0 0-31,-1 0-16,1 0 31,-1 0-15,1 0-1,0 0 1,-1 0 0,1 0-1,0 0 1,-1 0 0,1 0-1,0 0 1,-1 0-1,1 0 1,-1 0 0,19-18-1,-19 18 1,1 0 0,0 0 62,-18-18-47,17 18 0,1 0 63,0 0-47,-1 0-47,1 0 31,17 0-15,-17-17-16,17 17 15,-17 0 1,-18-18-16,17 18 16,1 0-1</inkml:trace>
  <inkml:trace contextRef="#ctx0" brushRef="#br0" timeOffset="15118.83">4851 9437 0,'0'-18'15,"17"18"79</inkml:trace>
  <inkml:trace contextRef="#ctx0" brushRef="#br0" timeOffset="19451.13">10407 9331 0,'18'0'140,"-1"18"-124,54-18 0,-18 0-1,105 0 1,-87 0-16,52 0 15,54 0 1,70 0-16,-177 0 16,213 0 15,-125 0-31,160 0 31,-18 0-15,-124 17 15,71-17-15,0 18-1,141 17 1,-141-17 0,0-18-1,-71 0 1,212 0-1,-352 0 1,175 0 0,-123 0-1,71 0 1,-141 0 0,105 0-1,-70 0 1,71 0 15,-36 0-15,106 0-1,-88 0 1,176 0 0,-176 0-1,-53 0 1,35 0-16,0 0 15,-17 0 1,-1 0 0,-34 0-1,16 0 1,-16 0 0,-1 0-1,0 0 1,18-18 15,0 18-15,71-17-1,-54-1 1,1 18 0,-1 0-1,18 0 1,-35 0-1,36 0 1,-1 0 0,-18 0-1,124 0 17,-141 0-17,-17 0 1,52 0-16,-53 0 31,53 0-15,-70 0-1,17 0 1,-17-18 0,-1 18 15,-17-17 16,18 17-47,0 0 31,-18-18-15,17 18 15,1 0-31,0-18 31,-1 18-15,1 0-1,0-17 1,-1 17 0,1 0-1,-1 0 48</inkml:trace>
  <inkml:trace contextRef="#ctx0" brushRef="#br0" timeOffset="40723.76">15946 10442 0,'17'0'109,"1"0"-93,-1 0 15,1 0-15,70 18-1,212-18 32,-53 0-16,-88 0-15,-124 0 0,53 0-1,18 0-15,-18 0 16,36 0 0,-1 0-1,36 0 1,53 0-1,-159 0 1,105 0 0,-140 0-1,70 0 17,-53 0-17,124 0 1,-106 0-1,176 0 1,-105 0 0,88 0-1,-142 0 1,-17 0 0,-35 0-1,-1-18 1,19 18 15,-19 0-15,36 0-1,-18 0 1,1 0 15,-1 0-15,-17 0-1,-1 0-15,1 0 32,35 0-17,-36 0 1,19 0 0,17 0-1,-18 0 1,-17 0-1,17 0 1,-17 0 0,-1 0-1,1 0 1,-1 0 15,1 0-15,0 0-1,-1 0 1,1 0 0,0 0-1,-1 0 17,1 0-32,0 0 46,-1 0-46,1 0 79,-1 0-48,1 0 0</inkml:trace>
  <inkml:trace contextRef="#ctx0" brushRef="#br0" timeOffset="47148.43">21149 10495 0,'0'18'218,"0"-1"-202,18-17 0,-18 18 15,17-18-16,1 18-15,0-1 32,-1-17-32,36 0 31,88 18 0,-35-18-15,-53 0-1,35 0 1,-35 0 0,35-18-1,0 1 1,107-36 0,-72 17 15,-52 19-31,87-18 0,-34 17 31,17-17-15,-106 17-1,18 0 1,-18 18 0,-17 0-1,17 0 1,-17-17-1,0 17 1,-1 0 0,1 0-1,-1 0 48</inkml:trace>
  <inkml:trace contextRef="#ctx0" brushRef="#br0" timeOffset="72713.53">14305 10636 0,'0'18'187,"18"-18"-171,-1 0 31,-17 18-32,18-18 32,0 0-16,-1 17-15,1-17 0,0 0 15,17 0-16,-17 0 1,-1 0-16,1 18 16,-1-18-1,36 0 1,0 0 0,0 0-1,-18 0 1,18 0-1,0 0 1,0 0 0,0 0-1,18 0 1,-36 0 15,36 0-15,-36 0 15,0 0-15,-17 0-1,-1 0 1,1 0 0,0 0-1,-1 0 1,1 0-1,0 0 17,-1-18-17</inkml:trace>
  <inkml:trace contextRef="#ctx0" brushRef="#br0" timeOffset="78730.45">26282 4533 0,'0'0'0,"0"-17"0,0-1 0,0 0 15,0 1-15,0-1 16,0 0-16,0 36 47,18 70-32,-18-70-15,0 70 32,0 18-17,0 17 1,0-52 0,0-36-1,0-17 1</inkml:trace>
  <inkml:trace contextRef="#ctx0" brushRef="#br0" timeOffset="79446.28">26829 4657 0,'0'0'0,"0"-18"0,0 0 15,-18 18 1,-17-17 0,-18 17-1,18 53 1,-1 35-1,19-18 1,17 19 0,0-36-1,17-36 1,1-17 0,53 0-1,-1-88 1,18-36-1,-52 36 1,16 53 15,-34-18-15,0 53-16,-1 0 16,19 35 15,-1 18-16,-17 18 1,17-36 0,18-17-1,-18-18 1,0-18 0,-35-52-1,-35-36 1,-35 70-1,-54 19 1,53 17 15,54 17-31,-36 1 16,35 35 0,18-35-16</inkml:trace>
  <inkml:trace contextRef="#ctx0" brushRef="#br0" timeOffset="79962.8">27922 4692 0,'-17'0'0,"34"0"47,1 0-47,17 0 16,-17 0-16,17 0 0,-17 0 0,-1 0 15,19 0-15,52 0 32</inkml:trace>
  <inkml:trace contextRef="#ctx0" brushRef="#br0" timeOffset="80113.5">28081 4815 0,'0'18'15,"0"-36"-15,18 36 47,-1-18-47,1 0 0,88 0 16,-36 0-1</inkml:trace>
  <inkml:trace contextRef="#ctx0" brushRef="#br0" timeOffset="80412.73">28892 4516 0,'0'-18'16,"0"36"-16,0-18 47,0 17-47,0 18 15,0 1-15,0-1 0,0 53 16,0 0-1,0-17 1,0-18 0</inkml:trace>
  <inkml:trace contextRef="#ctx0" brushRef="#br0" timeOffset="80797.42">29122 4710 0,'17'0'0,"-34"0"0,34-18 0,-17 0 15,0 36 17,-17 0-17,17-1-15,0 71 16,0-35-1,0 0 1,53-35 0,0-18 15,0-18-15,-36-70-1,-17 17 1,-53 19-1,18 16 1,17 36 0,1 18-1,17 0 1</inkml:trace>
  <inkml:trace contextRef="#ctx0" brushRef="#br0" timeOffset="81287.24">29369 4180 0,'17'-35'16,"1"35"0,0 0-1,-1 0-15,1 0 16,17 0 0,-17 35-1,-18 36 1,-18-18-1,-35 0 1,36-18 0,17-17 15,0-1-15,35-17-16,53 0 15,0 0 1,-35-17-1,-17 17 1,-36 17 15</inkml:trace>
  <inkml:trace contextRef="#ctx0" brushRef="#br0" timeOffset="83395.13">25400 6209 0,'0'0'0,"0"18"16,0-1-16,-18-17 15,18 18-15,0-1 31,18-17-15,0-17 0,70-89-1,-53-88 17,-35 70-1,0 124 0,0 106-15,0 106-1,0-106 17,0-36-17,0-52-15,18 35 16,-1-35-1,19-18 1,-1-36 0,0-17-1,0 0 1,-17 1 0,-18 69 30,0 54-30,0-1 0,0-34-1,0-19 1,35 1 0,1-18-1,17 0 1,-36-35-1,1-1 1,-18-17 0,-35 18-1,-1 17 1,1 18 0,17 0-1,71 0 16,18 0-15,35-17 0,-53-1-1,-18 18 17,-53 0-1,1 0-16,-19 18 1,1 17 0,35-17-16,0 17 15,0-17 1,18-1 0,17-17-1,0 0 1,1-53-1,-19 18 1,-17 53 47,0 70-48,0 53 1,0-123-16,0 87 15,0 19 1,0-36 0,-35-53-1,0-17 1,-18-18 0,-18 0-1,54-18 1,-1 1-1,18-18 17</inkml:trace>
  <inkml:trace contextRef="#ctx0" brushRef="#br0" timeOffset="84110.5">26282 6579 0,'0'-17'0,"18"17"15,-18 17 32,0 1-31,17 0-16,-17-1 0,0 1 0,18 88 31,-18-53 0</inkml:trace>
  <inkml:trace contextRef="#ctx0" brushRef="#br0" timeOffset="84527.02">26458 6650 0,'18'0'16,"-18"17"31,0 1-32,0 0-15,0 17 16,18-17-1,-1-1 1,1-17 0,0 0-1,-1 0 1,-17-35 15,0 17-31,0 1 16,0-1-1,-35 0 1,17 18 0,1 0-1</inkml:trace>
  <inkml:trace contextRef="#ctx0" brushRef="#br0" timeOffset="85043.1">26864 5909 0,'0'-18'31,"0"1"-31,-18 17 0,1 0 16,-36 0-1,-35 88 1,35 18 0,53 0-1,0-1 1,17 19 15,36-54-15,-35-52-16,17 0 15,36-18 1,-36 0 0</inkml:trace>
  <inkml:trace contextRef="#ctx0" brushRef="#br0" timeOffset="85314.38">26987 6068 0,'0'-18'0,"0"36"0,0-54 15,18 36 32,-18 18-47,0 35 16,18 53-1,-18-36 1,35-17 0</inkml:trace>
  <inkml:trace contextRef="#ctx0" brushRef="#br0" timeOffset="85960.25">27287 6191 0,'0'0'0,"0"-17"0,18-1 0,-18-17 16,0 17 15,0 36 0,0 17-15,-35 53-1,35-35 1,0 0 0,0-35-1,17-18 1,1 0-1,17-36 1,1 1 0,16-35-1,-52 52 1,18 0 0,0 1 15,-1 17-16,19 35 1,-1 0 0,18 0-1,-36-35 1,1 0 0,-18-17 15,0-18-31,0-18 15,-35 0 1,-18 17 0,18 36-1,17 0-15,-17 0 16,17 18 0,18 17-1</inkml:trace>
  <inkml:trace contextRef="#ctx0" brushRef="#br0" timeOffset="86310.03">27711 5944 0,'0'0'0,"0"-17"0,0-1 15,17 18 1,1-18-16,0 18 16,52 18-1,-35 17-15,36 53 16,-18 36 15,-35-36-15,-18 0-1,-53 53 1,0-105 0,17-1-1,19-35 1,-1 0 0</inkml:trace>
  <inkml:trace contextRef="#ctx0" brushRef="#br0" timeOffset="87008.57">28628 6103 0,'18'0'62,"-1"0"-62,1 0 0,-1 0 16,1-18-16,70 1 16,-35 17 30</inkml:trace>
  <inkml:trace contextRef="#ctx0" brushRef="#br0" timeOffset="87208.9">28698 6227 0,'18'0'47,"0"0"-47,-1 0 16,19 0-16,52 0 16,-71 0-1</inkml:trace>
  <inkml:trace contextRef="#ctx0" brushRef="#br0" timeOffset="87845.93">29475 6103 0,'0'-18'0,"0"1"16,0-1-16,0 0 15,35-17 1,0 18 0,0 17-1,-17 0 16,17 35-15,-35 18 0,0 17-1,-17-70-15,-19 71 16,-34-1 0,35-34-1,-18-1 1,35-17-1,53-18 32,-17 0-47,70 0 16,36 0 0,-36-18 15,-71 18-31,36 0 15,-17 0 1,-19 0 0,1 0-1,0-18 1</inkml:trace>
  <inkml:trace contextRef="#ctx0" brushRef="#br0" timeOffset="89674.53">29898 5786 0,'0'0'0,"0"-18"15,-18 18-15,1-18 0,-1 18 16,18-17-16,-18 17 0,1-18 0,-1 0 15,0 18-15,1 0 16,-1 0-16,1 0 0,-1 0 0,0 0 16,1 0-16,-1 0 0,0 0 0,1 0 15,-89 0 1,-106 177 15,195-160-15,-72 142 15,72 53 0,34-142-15,89 54 0,-18-36-1,53-17 1,-52-19-1,17-16 1,-18-36 0,35 0-1,-17 0 1,-18 0 0,36-88-1,-89 35 16,18-71-15,-35 36 0,-18 0-1,-18-36 1,-70 18 0,-89-35-1,89 71 1,18 35-1,-1 17 1,36 18 0,-18 18-1,35-18 1</inkml:trace>
  <inkml:trace contextRef="#ctx0" brushRef="#br0" timeOffset="92739.3">30268 5962 0,'0'0'0,"18"0"15,0 0 1,-1 0 15,19-18-15,34-17 31,18-36-16,-70 54-15,0 17-1,-18-18 1,35-17-1,-18 35 1,1-18 0,0 1-1,-1 17 17,1-18-1,0 18 0,-18-18 47,17 18 32,1 0-32,0 0 203,-1 0-187,-17 18-16,18-18 281,-1-18-328,1 18-15,-18-35-16,53-106 31,-35-88 1,-18 193-32,0-140 15,-18 0 1,-35-1-1,0 36 17,-17 35-17,-1-35 1,-17 53 0,35 0-1,0 17 1,0-17-1,18 35 1,-18 0 0,18 0-1,-36 18 1,-17 0 0,35-1-1,-35 1 1,-194 0-1,123 0 17,18 17-17,17 0 1,-52 18 0,-36-17-1,106 17 1,71 0-16,-88 0 15,17 0 1,0 0 0,0 17-1,36 1 1,-36 35 0,18-35-1,52 34 1,-17-16-1,0-1 17,1 18-17,16-18 1,1 0 0,-18 18-1,0-17 1,0-1-1,0 0 1,18 0 0,-18 1-1,18-1 1,0 0 15,17-17-15</inkml:trace>
  <inkml:trace contextRef="#ctx0" brushRef="#br0" timeOffset="93388.82">27517 3986 0,'0'-17'31,"0"34"0,0 1-15,0 0-16,0 17 16,0 71 15,0-53-15,-18 0-1,18-18 1,-18-17-1,18-1 1,0 1 15,18-18 1,53 0-17,123-18 1,-71 1-1,-88 17-15,18-18 16,-35 0 0</inkml:trace>
  <inkml:trace contextRef="#ctx0" brushRef="#br0" timeOffset="99743.41">24659 10601 0,'-17'18'31,"-1"-18"-31,0 0 15,1 0-15,-1 0 0,0 0 0,1 0 16,-1 0-16,0 0 0,18 17 16,-17-17-16,-1 0 15,0 0 1,18 18-16,18-18 31,106 0 0,-36-18-15,-53 18 0,-17 0-1,-1 0-15,-34 0 47,-19 0-31,-69 0-1,34 36 1,-17-19 0,53 18-1,-1-35 1,36 18 15,18-18-15,0 0-16,52 0 15,-52 0-15,35 0 16,0 0 0,0 0-1,-36 0 17,-34 0-1,-1 0-16,18 18 32,35-18-31,0 0 0,18 0-1,-35 0 1</inkml:trace>
  <inkml:trace contextRef="#ctx0" brushRef="#br0" timeOffset="105032.76">14799 14517 0,'0'-18'16,"0"1"31,18 17-32,-1 0-15,1 0 0,264-53 32,-264 53-32,176-18 31,-159 18-31,71-18 31</inkml:trace>
  <inkml:trace contextRef="#ctx0" brushRef="#br0" timeOffset="105315.31">15240 14534 0,'0'18'16,"-18"-18"-16,18 18 15,0-1 1,0 1-16,0 53 15,0-19 1,0 37 0,0-1-1,0-18 1,0-17 0</inkml:trace>
  <inkml:trace contextRef="#ctx0" brushRef="#br0" timeOffset="105799.49">15505 14764 0,'17'-18'16,"-17"53"15,0-17-31,0 70 16,0 0 0,0-17-1,0 0 1,0-54 15,-17-17-15,17-17-1,-18-19 1,0-87 0,18 52-1,0-52 1,53 52-1,18 18 1,-18 36 0,-18 17-16,18 0 15,0 17 1</inkml:trace>
  <inkml:trace contextRef="#ctx0" brushRef="#br0" timeOffset="106015.12">15610 14905 0,'0'0'16,"18"0"15,0 0-31,35 0 15,-36-18-15,71 18 16,-70 0-16</inkml:trace>
  <inkml:trace contextRef="#ctx0" brushRef="#br0" timeOffset="106232.96">16016 14922 0,'0'-17'32,"18"17"-32,-1 0 0,19 0 15,34 0 1,-17 0-16</inkml:trace>
  <inkml:trace contextRef="#ctx0" brushRef="#br0" timeOffset="106531.36">16616 14676 0,'0'17'47,"0"1"-31,0 17-16,0 0 15,0-17-15,0 53 16,0-19 0,0-34-16</inkml:trace>
  <inkml:trace contextRef="#ctx0" brushRef="#br0" timeOffset="106831.16">16916 14605 0,'-18'35'16,"18"-17"-1,0 0-15,0-1 0,0 54 16,0 35 0,0-18-1,0-35 1</inkml:trace>
  <inkml:trace contextRef="#ctx0" brushRef="#br0" timeOffset="107149.04">16863 14940 0,'0'0'16,"0"-88"0,0 70-16,0-70 15,0 53 1,17 0 0,72 35-1,52 70 1,-35 54-1,-89-36 1,1-18 0,-36-17-1,-17-17 1,-18-19 0,-18-17-1,54 0 1,17-35 15,70-36-15,-34 54-16</inkml:trace>
  <inkml:trace contextRef="#ctx0" brushRef="#br0" timeOffset="107564.8">17374 14852 0,'-35'35'0,"88"-105"16,-71 105-16,54-70 0,16-1 15,-34 36 16,-18 18-15,0 35 0,0 53-1,0-36 1,0-52-16,0 70 16,0-53-1,0-17 1,0-53 31,-35-89-32,35 71-15,-35-141 16,35 106 0,0-18-1,17 71 1,89 0-1,-18 35 1,-17 0 0,-1 0-1,-34 35 1,-36-17 0</inkml:trace>
  <inkml:trace contextRef="#ctx0" brushRef="#br0" timeOffset="107747.29">17586 14728 0,'18'0'16,"-1"0"-1,1 0-15,35 0 16,0 0-1</inkml:trace>
  <inkml:trace contextRef="#ctx0" brushRef="#br0" timeOffset="109212.67">15381 15769 0,'0'18'125,"0"-1"-125,0 1 15,-18 0-15,18 35 16,0 88 15,0 0 0,0-71-15,0-52 15,0 0-15,0-1 0,0 1-1</inkml:trace>
  <inkml:trace contextRef="#ctx0" brushRef="#br0" timeOffset="109481.43">15240 16369 0,'18'0'63,"-18"18"-63,35-18 16,18 52-1,-18-16 1,-17-36-1,-1 0-15</inkml:trace>
  <inkml:trace contextRef="#ctx0" brushRef="#br0" timeOffset="109730.16">15522 16369 0,'0'-53'31,"18"53"-31,-18 18 47,0-1-31,-18 19-16,1-19 16,-19 54-1,1-18 1,35-36-16</inkml:trace>
  <inkml:trace contextRef="#ctx0" brushRef="#br0" timeOffset="111762.11">14270 17427 0,'-18'-17'15,"1"17"1,-1 0-16,0 0 15,18 17-15,0 1 0,-17-1 0,17 1 16,0 0-16,-18-1 0,18 1 0,0 17 16,0 1-16,18 69 31,70-69 0,-71-36-31,72-71 31,-72-176 1,-17 194-1,-35 36-15,0 17-1,-1 35 1,1 18-1,35 17 1,0-52-16</inkml:trace>
  <inkml:trace contextRef="#ctx0" brushRef="#br0" timeOffset="111955.25">14552 17568 0,'0'0'0,"0"-17"31,18 17-15</inkml:trace>
  <inkml:trace contextRef="#ctx0" brushRef="#br0" timeOffset="112427.73">14922 17498 0,'0'-18'0,"-35"18"16,18 0-1,-1 18-15,-17 52 32,17 19-17,18-1 1,0-71-16,0 36 15,35-17 1,18-36 0,0 0-1,0-89 1,-35 1 0,-18 0-1,0-18 1,-53 106-1,17 0 1,-16 0 0,52 71 15,0-36-31</inkml:trace>
  <inkml:trace contextRef="#ctx0" brushRef="#br0" timeOffset="112944.69">15152 17462 0,'17'0'0,"-34"0"0,34-17 16,1-1-16,17 1 15,18-19 1,-17 36 0,16 0-1,-16 0 17,-19 18-17,-17 0 1,0 17-1,0 18 1,-17-18 0,17 0-1,35-17 1,-17 0-16,17-1 16,18-17-1,-53 18 1,0 0-1,-35 17 1,-54 0 0,19 0-1,17-35 17,35 0-32</inkml:trace>
  <inkml:trace contextRef="#ctx0" brushRef="#br0" timeOffset="113595.78">16387 17427 0,'0'18'31,"-18"-1"-15,0 19-16,1-1 0,17-17 16,0-1-16,-18 1 0,18 0 0,-18 17 15,18-17-15,-17-1 0,17 1 0,-18 52 32,0-34-32</inkml:trace>
  <inkml:trace contextRef="#ctx0" brushRef="#br0" timeOffset="113844.98">16175 17551 0,'0'-18'15,"0"0"1,35 18-1,36 18 1,70 53 0,-88-18-1,0-18 1,0 0 0,-18-17-1</inkml:trace>
  <inkml:trace contextRef="#ctx0" brushRef="#br0" timeOffset="117125.19">17515 17180 0,'0'-17'0,"0"-1"16,0 36 15,0-1-16,0 1-15,-17 0 0,17-1 16,-18 18-16,0 1 0,18-19 16,-17 1-16,-36 123 15,0-53 17,53-52 14,159-54-14,-89 0-17,-52 18-15,53-17 16,-19-1 0,-34 18-1,0 0 1</inkml:trace>
  <inkml:trace contextRef="#ctx0" brushRef="#br0" timeOffset="117475.69">17674 17480 0,'0'0'16,"-17"0"-1,17-18-15,-18 54 47,18-19-47,0 19 16,0 52-1,0 0 1,0-70-16,0 70 16,-18-18-1,18-17 1,0-17 0,-17-36-1</inkml:trace>
  <inkml:trace contextRef="#ctx0" brushRef="#br0" timeOffset="117992.51">19032 17198 0,'18'0'47,"0"0"-47,-1 0 0,1 0 15,17 0-15,-17 0 0,-1 0 16,1 0-16,0 0 0,-1 0 0,1 0 16,35 0 15,-35 0-31</inkml:trace>
  <inkml:trace contextRef="#ctx0" brushRef="#br0" timeOffset="118291.31">18997 17586 0,'0'18'0,"0"-36"0,35 36 47,-17-18-32,0 0-15,35 0 0,-1-18 31,1 0-15,-35 1-16,17 17 16,1-18-1</inkml:trace>
  <inkml:trace contextRef="#ctx0" brushRef="#br0" timeOffset="119557.83">20796 17180 0,'0'-17'0,"0"34"0,-17-52 16,17 17-1,-18 18-15,0 0 16,1 0 15,-1 0-31,18 18 16,-53 35 0,35 106 15,18-124-31,0 106 31,89-53 0,-54-70-15,18-18 0,0 0-1,0 0 16,-18-35-15,0-1 0,-17-17-1,-18-17 1,0 35 0,0-36-1,0 36 1,-35-18-1,-1 18 1,1-1 0,0 19-1,-18-1 1,35 0 0,-35 18-1,18 0 16,17 0-15,1 36 0,-1-36-1,18 35 1</inkml:trace>
  <inkml:trace contextRef="#ctx0" brushRef="#br0" timeOffset="120403.38">21361 17427 0,'17'0'15,"1"0"17,-18 18-17,18-18 1,-1 0 0,-17 17-1,36-17 32,-36 18-16,-53-18 1,35 0-32,-17 0 15,17 0 1,18-18-1</inkml:trace>
  <inkml:trace contextRef="#ctx0" brushRef="#br0" timeOffset="120894.97">21713 17251 0,'0'0'16,"0"-18"-16,0 1 15,0-1 1,0 0 0,0 1-1,18 17 16,-18 17-15,18 71 0,-18-17-1,0 35 1,0-36 0,17-17-1,-17-17 1,18-36 15,0 0-15</inkml:trace>
  <inkml:trace contextRef="#ctx0" brushRef="#br0" timeOffset="121555.6">22049 17321 0,'0'0'0,"0"-53"32,0 36-17,0-1-15,17 1 16,19-1 0,16 0-1,-16 18 1,-1 0-1,-17 36 17,-18-19-32,0 18 15,0 18 1,-36 18 0,1-18-1,17-18 1,1-17-1,17-1 1,0 1 0,53-18 15,35 0-15,-35-18-1,-18 18 1,-17-17-1,-1 17 17</inkml:trace>
  <inkml:trace contextRef="#ctx0" brushRef="#br0" timeOffset="125454.51">24800 14252 0,'0'0'0,"-17"0"16,17 35 77,0-17-93,0 17 16,0 1-16,0-1 0,0-17 16,0 17-16,0-17 15,0-1-15,0 1 0,-18-1 16,18 19 15</inkml:trace>
  <inkml:trace contextRef="#ctx0" brushRef="#br0" timeOffset="125787.71">24712 14305 0,'0'0'0,"0"-18"0,0 1 15,18-18 1,-1 35-16,36-36 15,18 36 1,-1 18 0,-34 52-1,-36-17 1,0 36 0,-71-19-1,1-17 1,17-18-1,35-17 1,0 0 0</inkml:trace>
  <inkml:trace contextRef="#ctx0" brushRef="#br0" timeOffset="126070.44">25100 14552 0,'18'-18'31,"-18"54"0,0-19-15,0 19-16,0-19 0,0 36 31,0 18-15,0-54-16</inkml:trace>
  <inkml:trace contextRef="#ctx0" brushRef="#br0" timeOffset="126770.19">24906 15557 0,'0'-35'31,"0"18"-31,-18 17 31,18 17-15,0 1-16,0-1 0,-17 125 31,17-37 0</inkml:trace>
  <inkml:trace contextRef="#ctx0" brushRef="#br0" timeOffset="127070.1">24853 15522 0,'0'0'0,"0"-35"16,0 17 0,18 1-1,-1 17-15,19 0 16,52 17 0,-88 54-1,0-1 1,-53 19-1,-18-19 1,1-35 0,35-17-1,17 0 17</inkml:trace>
  <inkml:trace contextRef="#ctx0" brushRef="#br0" timeOffset="127511.07">24959 15998 0,'0'-17'16,"0"-1"0,18 18-16,17-35 0,0 35 31,18 0-15,0 18-1,-35 17 1,-18 18-1,-18 17 1,0-34 0,1-1-1,17-18 1,17-17 15,54 0-15,-18 0-1</inkml:trace>
  <inkml:trace contextRef="#ctx0" brushRef="#br0" timeOffset="127753.04">25100 16510 0,'-18'0'16,"1"0"0,17 18 30,0-1-30</inkml:trace>
  <inkml:trace contextRef="#ctx0" brushRef="#br0" timeOffset="127956.94">25082 16739 0,'0'18'63,"0"0"-47</inkml:trace>
  <inkml:trace contextRef="#ctx0" brushRef="#br0" timeOffset="128442.9">24906 17657 0,'0'-18'15,"0"0"1,0 36 46,0 17-62,0-17 0,0 17 16,0 18 0,0 18-1,0-36 1</inkml:trace>
  <inkml:trace contextRef="#ctx0" brushRef="#br0" timeOffset="128835.27">24906 17657 0,'0'-36'15,"0"19"1,18-1-1,52 18 1,-17 0 0,0 35-1,-53 18 1,0-18-16,0 18 16,0 18-1,-53-18 1,18-18-1,0-17 1,-1-1 0,19-17-1,-1 18 1</inkml:trace>
  <inkml:trace contextRef="#ctx0" brushRef="#br0" timeOffset="129542.55">25294 18045 0,'0'0'0,"18"0"15,-18 17 32,0 1-31,0-1-16,0 36 15,0-17 1,-18-36 0,1 0 15,17-89-16,0 19 1,35 17 0,0 18-1,-17 17 1,17 18 15,-17 0-31,52 18 16,-17 17-1,-18 0 1,-17-17 0,17-18-1,-17 0 17,-18-35-32,18-18 15,-18 0 1,0 18-1,0 17 17</inkml:trace>
  <inkml:trace contextRef="#ctx0" brushRef="#br0" timeOffset="131082.93">25612 12912 0,'-18'0'15,"0"0"-15,18-18 16,18 0 46,0 18-62,-1 0 16,107 0 0,35 0 15,-107 0 0,-16 0 0</inkml:trace>
  <inkml:trace contextRef="#ctx0" brushRef="#br0" timeOffset="131566.48">25894 12947 0,'-18'0'16,"18"18"62,0 70-62,0-71-16,0 19 15,0 17 1,0 0-1,0-36 1,0 1 0,0-1-1</inkml:trace>
  <inkml:trace contextRef="#ctx0" brushRef="#br0" timeOffset="132066.75">26141 13264 0,'0'18'78,"0"0"-78,0-1 16,0 1-1,0 0-15,0 17 16,17 53 15,1-88-15</inkml:trace>
  <inkml:trace contextRef="#ctx0" brushRef="#br0" timeOffset="133099.91">27164 12859 0,'0'-18'15,"18"18"32,-1 0-31,1 0-16,-1 0 0,72-18 31,-19 1 0,-35 17 1,-17 0 14,0 0 1,-18 17 31,0 1-62,0 0-16,0-1 0,0 36 16,0 18-1,0-1 1,0 1 0,0-36-1,0-17 1</inkml:trace>
  <inkml:trace contextRef="#ctx0" brushRef="#br0" timeOffset="133701.24">27605 13264 0,'17'0'31,"1"0"-15,0 0-16,-1 0 31,1 0-31,0 0 16,-1 0 0,1 0-1,-18 36 1,0-19-1,0 54 1,-18-71 0,1 35-1,17-17 17,17-18-1,19 0-16,34 0 1,-52 0 0,-1 0-1,19 0 1,-19 0 0,19 0-1</inkml:trace>
  <inkml:trace contextRef="#ctx0" brushRef="#br0" timeOffset="135283.04">29016 12929 0,'0'-17'15,"0"-1"17,0 0-1,-18 18 0,1 0-31,-1 0 16,-35 53 15,35-35-31,-17 70 31,35-53-15,0-17 15,0 35-15,18-18-1,17-17 1,0 0 0,18-18-1,0 0 1,-17 0-1,-1-18 1,-35 0 0,17 18-1</inkml:trace>
  <inkml:trace contextRef="#ctx0" brushRef="#br0" timeOffset="136115.92">29316 13017 0,'-18'0'31,"1"0"-31,-19 0 16,19 36 0,-1-1-16,-17 0 15,35 18 1,0-17 0,0-19-1,17-17 32,19-35-31,-19-18-1,19 18 1,-36 17 0,17 18-1,1 0 16,-18 18-31,17-1 0,-17 19 16,36-19 0,-19 1-1,19-18 1,-19 0 0,1-53-1,17-35 1,-17 0-1,-1-36 17,-17 71-17,0 18 1,-17 70 15,-1 36-15,1-54-16,-19 72 15,19 16 1,17-52 0,0 18-1,53-53 1,17-1 0,-17-17-1,-18 0 1,1-35-1</inkml:trace>
  <inkml:trace contextRef="#ctx0" brushRef="#br0" timeOffset="136315.32">29492 12965 0,'0'0'0,"18"0"31,-1 0-31,1 0 16,0 0-16,35 0 16</inkml:trace>
  <inkml:trace contextRef="#ctx0" brushRef="#br0" timeOffset="136565.6">29986 13176 0,'35'0'15,"-35"-17"1,18 17-16,0 0 16</inkml:trace>
  <inkml:trace contextRef="#ctx0" brushRef="#br0" timeOffset="136764.84">30409 13141 0,'0'0'15,"18"0"-15,-18-18 0,0 1 16,18 17 15,-1 0-31,1 0 16</inkml:trace>
  <inkml:trace contextRef="#ctx0" brushRef="#br0" timeOffset="136946.96">30568 13106 0,'35'0'31,"-17"0"-15,0 0-16,-1 0 16</inkml:trace>
  <inkml:trace contextRef="#ctx0" brushRef="#br0" timeOffset="137464.96">31538 12665 0,'0'0'0,"-17"-36"31,17 19 0,17 17-15,1 0-16,0-18 0,35 18 31,35 0-31,18-17 31,-36 17-15,-17-18 0,-53 0-1</inkml:trace>
  <inkml:trace contextRef="#ctx0" brushRef="#br0" timeOffset="137696.6">31944 12506 0,'0'0'16,"-35"-18"0,17 18-1,0 0 1,-17 53 0,18 18-1,-1 17 1,18-17-1,0-19 1,0 1 15,0-35-15</inkml:trace>
  <inkml:trace contextRef="#ctx0" brushRef="#br0" timeOffset="138946.29">32032 12965 0,'0'-18'16,"0"0"0,18 1-16,-1 17 0,1 0 15,0 0-15,-1 0 32,1 0-32,0 0 15,-18 17 1,0 89 15,-71-35 0,36-36 1,35-17-17,17-18 16,36 0-31,0 17 16,36-17 15,-19 0-15,18-17 0,-70-19-1</inkml:trace>
  <inkml:trace contextRef="#ctx0" brushRef="#br0" timeOffset="139262.79">32579 12982 0,'0'-53'32,"0"36"-32,-18 17 15,1 0 1,-1 17 0,-35 36-1,53-18 1,0 18-1,0-17 1,0-19-16</inkml:trace>
  <inkml:trace contextRef="#ctx0" brushRef="#br0" timeOffset="139996.04">32491 13123 0,'17'0'16,"-34"0"-16,70 0 16,-36-35-1,1 35-15,0-35 16,-18 17-1,17 18-15,1-18 16,-18 1 15,35 17-15,-17 0 0,-1 0-1,19 35 1,-19 0-1,19 1 1,-19-19 0,1 19-1,0-36 1,-1 0 0,1 0-1,0 0 1,17-36-1,0 1 1,0 0 15,1 17-15,-19 18 0,1 0-1,0 0 1,-1 18-1,18 17 1,-17 0 0,0 1-1,-1-36 1,1 17 0,0-17-1,-1 0 1,1 0-1,0-35 1,-18-18 0,-18-18 15,-106 19-15,36 16-1,-35 36 1,17 0-1,88 0-15</inkml:trace>
  <inkml:trace contextRef="#ctx0" brushRef="#br0" timeOffset="149857.67">8378 2240 0,'0'0'0,"0"-18"0,0 1 0,0-1 16,0 1-16,0-1 0,0-17 16,0-1-16,0-69 15,89-72 32,34 107-16,-88 70-31,159 0 32,-141 0-17,0 0 1</inkml:trace>
  <inkml:trace contextRef="#ctx0" brushRef="#br0" timeOffset="150607.18">8872 1482 0,'0'0'0,"-17"0"0,17 17 47,0 1-47,35 0 16,-17-1-16,-1 1 0,1-18 15,70 35 1,-35-17 15,-53 17 0,-106 53 16,53-17-31,18-1 0,0-17-1,35 0 1,0-35-16</inkml:trace>
  <inkml:trace contextRef="#ctx0" brushRef="#br0" timeOffset="150891.26">9525 1605 0,'0'18'47,"0"-1"-47,0 1 0,0 17 16,0 18-1,0-17 1,0-19 0</inkml:trace>
  <inkml:trace contextRef="#ctx0" brushRef="#br0" timeOffset="151240.2">9437 1605 0,'0'0'0,"0"-18"31,17 18-31,1 0 16,176 36-1,-106 17 1,-35-18-1,-18 36 1,-52-19 0,-36-16-1,35-36-15,-88 53 16,36-36 0,17-17-1,0 0 16</inkml:trace>
  <inkml:trace contextRef="#ctx0" brushRef="#br0" timeOffset="151507.2">10019 1852 0,'18'0'0,"-1"0"31,1 0-15,-18 18-16,0-1 0,0 72 15,0-37 1,17 90 15</inkml:trace>
  <inkml:trace contextRef="#ctx0" brushRef="#br0" timeOffset="158985.96">29104 14482 0,'0'0'0,"0"-18"31,0 0 31,0 1-30,-17 17-17,-1 0 17,0 0-32,1 0 15,-1 17 16,0-17-31,1 36 16,-1-19 0,18 1 15,-18-1-31,18 1 31,0 17-15,0-17-1,0 0 1,0-1-16,36 19 16,-19-19-1,1 1 1,17-18 0,1 17-1,-19-17 1,1 0-1,35 0 1,-36-35 0,1 0-1,-18 0 1,0-1 15,0-17-15,0 1-1,-18 34 1,1 0 0,-1 1-1,0 17 1,-17-18 0,18 18-1,-1 0 1,0 0-1</inkml:trace>
  <inkml:trace contextRef="#ctx0" brushRef="#br0" timeOffset="159579.07">29369 14623 0,'17'-18'16,"1"0"15,0 18-16,-1 0 1,-17 18 47,0 0-48,-17-18 1,-1 17-16,0-17 31,1 0-15,17-17-1,0-1 1</inkml:trace>
  <inkml:trace contextRef="#ctx0" brushRef="#br0" timeOffset="160051.65">29616 14464 0,'0'-18'0,"0"1"16,0 34 46,0 1-46,0 0-16,0 17 16,0 18-1,0-18-15,0 36 31,0-36 1</inkml:trace>
  <inkml:trace contextRef="#ctx0" brushRef="#br0" timeOffset="160835.76">29792 14552 0,'0'0'0,"0"-18"0,0-17 16,18-18 0,-1 53-1,1-35 1,0 17 15,17 18-15,-17 0-1,-1 0 1,1 0-16,-18 18 31,0 0-15,0 17 0,0 18-1,0-18 1,-18 18-1,18-35 1,-17-1 0,17 1-1,-18-18 1,0 18 0,18-1 15,18-17 31,0 18-62,17-18 0,-18 0 16,19 0 0,17 0-1,-36 0 1,1 0-1,0 0 1,-1 0 15,-17 17-31,18-17 32</inkml:trace>
  <inkml:trace contextRef="#ctx0" brushRef="#br0" timeOffset="164766.25">26158 14534 0,'-17'18'32,"17"0"-17,-18-1-15,18 1 16,-17-18-16,17 18 0,0-1 0,0 1 16,-18-18-16,0 18 0,18-1 15,-17-17-15,17 18 16,0-1-1,-18 1 17</inkml:trace>
  <inkml:trace contextRef="#ctx0" brushRef="#br0" timeOffset="165082.46">26035 14605 0,'0'0'0,"0"-18"32,18 18-17,-1 0 1,1 18-1,17 35 1,-17-18 0,-1-35-16,-17 35 15,36-17 1,-19 0 0</inkml:trace>
  <inkml:trace contextRef="#ctx0" brushRef="#br0" timeOffset="165281.57">26017 14693 0,'18'0'46,"17"0"-46,-17 0 16,35 0-16,35 0 16,53-17-1</inkml:trace>
  <inkml:trace contextRef="#ctx0" brushRef="#br0" timeOffset="166165.07">27728 14552 0,'18'0'46,"-36"18"1,1-18-47,17 17 0,-18 19 0,0-19 16,-35 71 0,-17-17 15,70-53 0</inkml:trace>
  <inkml:trace contextRef="#ctx0" brushRef="#br0" timeOffset="166349.66">27552 14693 0,'0'-17'0,"0"34"0,0-52 15,0 17 1,18 1-1,-1 17 1,-17 17 0,35 19-1,1 16 1,17-16 0,-36-1-1,19-35 1</inkml:trace>
  <inkml:trace contextRef="#ctx0" brushRef="#br0" timeOffset="166548.87">27481 14746 0,'0'0'15,"18"0"1,0 0-16,35 0 16,17 0-1,-52 0-15,17 18 16</inkml:trace>
  <inkml:trace contextRef="#ctx0" brushRef="#br0" timeOffset="167097.29">26282 15663 0,'0'0'0,"-18"18"47,18 0-31,-53 52-1,36-17 1,-1-18-16,18 1 16,-35-19-1,35 1 1</inkml:trace>
  <inkml:trace contextRef="#ctx0" brushRef="#br0" timeOffset="167280.94">26106 15752 0,'17'-18'31,"1"18"-31,-1 18 15,107 34 1,-71-16 0,17-1-1</inkml:trace>
  <inkml:trace contextRef="#ctx0" brushRef="#br0" timeOffset="167647.97">27658 15857 0,'-18'0'47,"18"18"-47,-18 17 16,-17 36-1,0-36 1,17 0-1,18-17 1,-17-18 0</inkml:trace>
  <inkml:trace contextRef="#ctx0" brushRef="#br0" timeOffset="167830.75">27499 15998 0,'0'0'16,"0"-52"-1,18 52 16,17 0-15,18 17 0,17 36-1,19-35 1,-1-1 0,-53-17-1</inkml:trace>
  <inkml:trace contextRef="#ctx0" brushRef="#br0" timeOffset="168344.75">29810 15893 0,'-18'17'15,"18"1"1,-18-18-16,18 18 0,-17-1 16,-1 1-16,18-1 15,-17-17-15,17 18 0,-18-18 16</inkml:trace>
  <inkml:trace contextRef="#ctx0" brushRef="#br0" timeOffset="168531.32">29704 16016 0,'0'-18'0,"18"-34"31,-1 52-31,1-18 16,-1 18-1,54 0 1,17 35-1,-53 0 1,107 1 0,-125-36-16</inkml:trace>
  <inkml:trace contextRef="#ctx0" brushRef="#br0" timeOffset="169430.53">27058 17692 0,'0'17'15,"0"1"-15,-18-18 0,18 18 0,-17-1 16,17 1-16,-18-18 15,0 0-15,18 18 0,0-1 0,-17-17 16,17 18-16,-18 0 0,18-1 0,-17 1 16,17-1-16,-18-17 0,0 0 15,18 18-15,0 0 16</inkml:trace>
  <inkml:trace contextRef="#ctx0" brushRef="#br0" timeOffset="169598.76">26882 17939 0,'0'-18'0,"0"-17"31,0 88-31,53-106 31,17 53-15,1 17 0,-18 1-1,-36-18-15,89 18 16</inkml:trace>
  <inkml:trace contextRef="#ctx0" brushRef="#br0" timeOffset="169879.2">27869 17939 0,'-17'0'47,"-1"17"-47,1 1 16,-1-18-16,0 18 15,1-1-15,-19-17 16,19 0-1,-1 0 1</inkml:trace>
  <inkml:trace contextRef="#ctx0" brushRef="#br0" timeOffset="170013.12">27675 18009 0,'0'0'31,"53"0"-15,0 0-1,53 0 1,-18 0-1,106 53 1,-141-35-16</inkml:trace>
  <inkml:trace contextRef="#ctx0" brushRef="#br0" timeOffset="170382.4">30233 17851 0,'0'-18'31,"0"36"16,-35 34-31,35-34-16,-36 17 15,19 18 1,-18-53-1</inkml:trace>
  <inkml:trace contextRef="#ctx0" brushRef="#br0" timeOffset="170545.69">30110 17992 0,'0'0'0,"0"-18"16,0-17 0,17 17-1,18 18 1,36 0-1,0 35 1,17-17 0,0 0-1,-70-18-15</inkml:trace>
  <inkml:trace contextRef="#ctx0" brushRef="#br0" timeOffset="170928.96">32226 17886 0,'18'-18'0,"0"1"16,-36 17 15,-17 17-15,-18 18-1,17 18 1,1-17 0,17-19-1</inkml:trace>
  <inkml:trace contextRef="#ctx0" brushRef="#br0" timeOffset="171362.52">32985 17851 0,'0'0'15,"17"0"-15,1 0 16,-18 17 15,0 18-31,-18 1 32,-17-19-17,35 1-15,-35-18 31,17 0-15,36 0 15,17 0-15,0 0-16,1 0 16,17 35-1,-36-35 1</inkml:trace>
  <inkml:trace contextRef="#ctx0" brushRef="#br0" timeOffset="180439.98">33620 12665 0,'17'0'16,"-17"-18"-1,0 0 1,18 1-16,-18-1 0,0 1 0,18-1 15,-1-123-15,-17 88 0,0 0 0,0-35 16,0 52-16,0-422 31,0 370-31,-123-230 32,17 177-1,53 70 0,35 54-15,1 17-1</inkml:trace>
  <inkml:trace contextRef="#ctx0" brushRef="#br0" timeOffset="181123.38">33196 11060 0,'0'0'0,"-17"0"47,-1 17-31,0 124 31,18-105 0,0-54-16,0-88 0,0 88-31,0-17 16,18 18-1,0-1 17,-1 0-17,19 18 1,52 18 0,-35 0-1,53 17 1,-18-18-1,-71-17-15</inkml:trace>
  <inkml:trace contextRef="#ctx0" brushRef="#br0" timeOffset="183205.49">31591 9931 0,'0'-18'0,"-17"0"16,-1 18-1,0 0 1,1 0-16,-1 0 16,0 0-16,1 18 15,17 0-15,0-1 0,-18 1 0,18 70 31,53 18 1,-53-88-32,71 52 31,-54-35 0,-70-35-15,-17 0-1,-1-17 17,54-1-17,-1 18 1,18-35 0,53 35-1,53-35 1,0 17-1,-18-17 1,-18 17 0,-70 0-1,0 36 48,-17 17-63,17-17 15,17 35 1,-17-35-16,36-1 31,-1-17-15,0 0 0,0-17-1,-17-1 1,0-17-1,-18 17 1,17 18 15,1 35-15,0 18 0,-18-18-1,17-35 1,1 0-1,-1 0 17,1-52-17,17-19 1,-35 53 0,0 1-16,36 17 15,-19 0 1,1 17-1,17 54 1,1-36 0,16 0-1,-16-35 1,-1 0 0,-35-17-16</inkml:trace>
  <inkml:trace contextRef="#ctx0" brushRef="#br0" timeOffset="183589.01">32403 9701 0,'0'18'16,"0"0"-16,0 35 16,0-1-1,0 54 1,0 0-1,0-71 1,0-17 0,17-18 15,1-18-15,0 1-1,17-18 1,0 17-1,0 18 1,-17 0 0,17 18-1,18-1 1,-35 1 0,-18 17-1</inkml:trace>
  <inkml:trace contextRef="#ctx0" brushRef="#br0" timeOffset="183754.56">32755 9772 0,'0'0'0,"18"0"31,-18 18-31,18 17 15</inkml:trace>
  <inkml:trace contextRef="#ctx0" brushRef="#br0" timeOffset="184954.85">32808 9913 0,'18'0'16,"-18"18"-16,0-1 15,18 36 1,-1-17 0,1-1-1,0-18 1,-1-17 15,1 0-15,-1-17-1,19-36 1,-19 18 0,1 17-1,0 18 1,-1 0 15,-17 18-31,18 17 16,-18 0-1,18-17 1,-1-18 0,1 0-1,17-35 1,-35 17-16,35-17 15,-35-18 1,0 35 15,0 0-15,-17 36 15,-1 35-15,18-18-1,0 18 1,35-53 0,1 0-1,-1 0 1,18-35 0,-36-36-1,19 18 1,-36 0-1,17 53-15,-17-17 32,18-1-32,0 18 31,-18 18-15,0 35-1,0 35 1,0-17-1,0-1 1,0-52 0,0-1-1,0-34 32,0-1-47,0-52 16,0-19-1,17 19 1,1 34 0,-18 19 15,18 17-15,-1 35-1,1 36 1,-18-1-1,18-52-15,-18 52 16,0-17 0,0-17-1,0-54 17,0 0-17</inkml:trace>
  <inkml:trace contextRef="#ctx0" brushRef="#br0" timeOffset="185087.52">33496 10054 0,'0'-53'0,"0"0"32,18 18-32,17 35 31,53 0-15,-52 35-1</inkml:trace>
  <inkml:trace contextRef="#ctx0" brushRef="#br0" timeOffset="185536.83">31256 10372 0,'-35'0'0,"70"0"0,-88 0 0,36 17 16,-1-17-16,-35 36 16,35-36-16,-17 0 15,0 35 1,52-35 15,1 0-31,264 0 16,300-88-1,-88-1 1,-53 37 0,-211 16-1,-160 19 1,-17 17-1,-35 0 1,-71 17 15</inkml:trace>
  <inkml:trace contextRef="#ctx0" brushRef="#br0" timeOffset="185920.87">31873 10460 0,'-35'0'0,"70"0"0,-70 17 0,-35 1 15,-19 0 1,54-18-1,18 0 1,34 0 0,230 0-1,194-18 17,71-17-17,158-36 1,-335 36-1,-335 17 1,-18 18 31</inkml:trace>
  <inkml:trace contextRef="#ctx0" brushRef="#br0" timeOffset="193970.96">25912 13688 0,'-18'0'0,"36"0"63,-1 0-63,1 0 0,17 0 15,0 0-15,-17 0 16,105 0 0,107 0 15,-36 0 0,17 0 0,-140 0-15,35 0 0,-36 0-1,36 0 16,-18 0-15,-17 17 0,0-17-1,34 0 1,-52 0 0,35 0-1,-35 0 1,36 18-1,-1-18 1,-18 0 0,19 18-1,16-18 1,1 0 0,-35 17-1,17-17 16,18 0-15,-36 0 0,-17 0-1,-35 0-15,35 0 16,17 0 0,1 0-1,-18 0 1,17 0-1,1 0 1,-18 0 0,0 0-1,17 0 1,-34 0 0,17 18-1,-1-18 16,-16 0-15,34 0 0,-17 0-1,0 0 1,-18 0 0,36 0-1,0 18 1,-19-18-1,19 0 1,0 0 0,-36 0-1,71 0 1,-71 0 0,35 0-1,1 0 16,-18 0-15,18 0 0,-1 0-1,-52 0-15,70 0 16,-18 0 0,1 0-1,-53 0-15,35 0 16,35 0-1,-18 0 1,-17 0 0,-17 0-1,-1 0 1,-18 0 0,36 0-1,-35 0 1,17 0 15,18 0-15,-18 0-1,1 0 1,-1 0 0,18 0-1,-18 0 1,-17 0-1,17 0 1,-17 0 15,-1 0-15,-17-18 31,18 18-47,0 0 31,-1 0-15,1 0-1,0 0 1,-1 0 0,-52 0 15</inkml:trace>
  <inkml:trace contextRef="#ctx0" brushRef="#br0" timeOffset="195133.07">25329 12735 0,'0'18'78,"18"0"-78,-18-1 0,0 1 0,0 105 31,0-105-31,0 176 31,0-53 1,0-35-1</inkml:trace>
  <inkml:trace contextRef="#ctx0" brushRef="#br0" timeOffset="197997.75">25418 12806 0,'0'-18'16,"17"1"15,1 17-31,17 0 0,36-18 16,-54 18-16,371-18 31,53-35 16,18 36-16,-265-1-15,-18 18-1,-52-18 1,-1 18-1,36 0 1,-53-17 0,53 17-1,-1 0 1,-34 0 0,17 0-1,0 0 1,-53 0 15,36 0-15,-18-18-1,-1 18 1,1 0 0,0-17-1,35 17 1,-53 0-1,18 0 1,0-18 0,18 18-1,-36 0 1,35 0 0,-17 0-1,35 0 1,18 0 15,-71 0-15,53 0-1,-17 0 1,-18 0 0,17 0-1,-52 0 1,34-18-1,-16 18 1,-19 0 0,1 0-1,17-17 1,-35 17 0,0-18-1,0 18 1,0 0-1,17 0 17,-17 0-17,18 0 1,-1 0 0,-17 0-1,53-18 1,-53 18-1,53 0 1,-18-17 0,-18-1-1,19 18 1,-72 0 0,36 0-1,0 0 1,0 0 15,-18 0-15,18 0-1,-18 0 17,-17 0-1,0 0-16,-1 0 17,1 0-17,0 0 1,-1 0-16,19 0 16,-1 0-1,18 0 1,0 18 15,-36-18-31,1 0 16,17 0-1,-17 0 1,0 17 0,-18 1 15,17 0-16,1-18 17,-18 17-32,0 1 15,0 17 1,0 0 0,0 18-1,0 0 1,0 0-1,0 0 1,-18 18 15,18-54-31,0 36 16,-35 18 0,17 17-1,-17-53 1,35 36-1,-18-18 1,1-36-16,17 1 16,-18 35-1,18-35 1,0-1 0,0 1-1,0 35 1,0-18 15,0 0 0,0-17-15,-18 17 0,18-17-1,0-1 1,0 1-1,-17-18 1,-1 0 15,-17 18-15,17-18 0,1 0-16,-36 0 15,-18 0 1,1 0-1,-36 17 17,18-17-17,-1 0 1,1 0 0,-35 0-1,52 0 1,-35-17-1,18-1 1,18 18 0,-1 0-1,53 0 1,-17 0 0,0 0-1,17 0 16,1 0-15,-1 0 31,0 0-31,1 0-1,-1 0 16,0-18-31,18 1 0</inkml:trace>
  <inkml:trace contextRef="#ctx0" brushRef="#br0" timeOffset="199445.71">31097 9613 0,'0'18'62,"-17"-1"-62,17 1 0,0 0 0,0-1 16,0 19-16,0-1 0,0-17 16,-18-1-16,18 71 15,0 18 16,0-53 1,0-18 15</inkml:trace>
  <inkml:trace contextRef="#ctx0" brushRef="#br0" timeOffset="201755.77">31150 9454 0,'0'0'0,"0"-17"16,36 17-1,16 0 1,178 0 0,87 0-1,-229 0-15,283 0 16,-142 0 0,142 17-1,-177-17 1,-53 0-1,35 0 1,-105 0 15,-1 0-15,-52 0 0,17 0-1,-17 0 16,-1 0-15,1 0 15,0 0 1,-1 0 14,-17-17-30,18 17-16,0 0 16,-1 0 15,1 0-15,0 0 30,-1 0-30,1 0 15,-18 17 1,17-17-17,-17 18 1,0 0-16,18 35 15,-18 0 1,0-1 0,18 1 15,-18 0-15,0-17-1,0-19-15,17 18 16,-17-17-1,0 0 1,0 35 0,0-36-1,0 19 1,0-1 0,0 0-1,0 0 1,0-17-1,0 0 1,0-1 0,0 1 15,0 0-15,0-1-1,0 1 32,0 0-16,0-1 63,0 1-16,18-18 438,-18-18-282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26T12:34:05.4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D700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3916 5045 0</inkml:trace>
  <inkml:trace contextRef="#ctx0" brushRef="#br0" timeOffset="968.49">3704 5256 0,'0'0'0,"0"-17"0,0-1 15,18 18-15,-18-18 0,0 1 32,0-1-17,0 36 32,0-1-31,0 1-16,0 17 15,0 89 17,0-89-17</inkml:trace>
  <inkml:trace contextRef="#ctx0" brushRef="#br0" timeOffset="1373.47">3704 5186 0,'0'0'15,"0"-18"-15,0 1 16,0-1-1,53 0 1,0 18 0,-35 0-16,35 36 15,-18 16 1,18 19 0,-53 0-1,0-19 1,-71 1-1,36-35 17,-18 17-17,0-17 1,35-18 15</inkml:trace>
  <inkml:trace contextRef="#ctx0" brushRef="#br0" timeOffset="1773.12">4004 5539 0,'18'0'16,"-18"17"47,0 1-48,0 0-15,0-1 16,0 36-16,0-18 15</inkml:trace>
  <inkml:trace contextRef="#ctx0" brushRef="#br0" timeOffset="2439.67">3845 6403 0,'0'-18'16,"0"36"31,0 0-47,0-1 16,0 1-16,0-1 0,0 72 31,0-19 0</inkml:trace>
  <inkml:trace contextRef="#ctx0" brushRef="#br0" timeOffset="2723.26">3828 6473 0,'0'-17'0,"0"34"0,0-52 15,35 0 1,18 17 15,0 18-15,-36 18-16,19 35 16,-36 0-1,-18 17 1,-53-17-1,1-18 1,17 1 0,18-19-1,35 1 1</inkml:trace>
  <inkml:trace contextRef="#ctx0" brushRef="#br0" timeOffset="3189.62">4004 6879 0,'18'0'32,"-1"0"-17,1 0 1,17 0-16,-17 18 16,-1 17-1,-34 53 1,-1-52-1,-17 16 1,17-52-16,1 36 31,17-19 1,17-17-17,36 0 1,18 0-1,-54 0 1,1 18 0,-18 0-16</inkml:trace>
  <inkml:trace contextRef="#ctx0" brushRef="#br0" timeOffset="3896.2">3951 7726 0,'-18'0'62,"18"17"-31</inkml:trace>
  <inkml:trace contextRef="#ctx0" brushRef="#br0" timeOffset="4116.62">3951 8079 0,'-18'17'16,"18"1"15,0 0-15</inkml:trace>
  <inkml:trace contextRef="#ctx0" brushRef="#br0" timeOffset="4339.04">3933 8449 0,'0'0'0,"0"18"47,0-1-16</inkml:trace>
  <inkml:trace contextRef="#ctx0" brushRef="#br0" timeOffset="4938.33">4039 9525 0,'0'0'0,"-17"0"31,17 18-15,-18-1 0,18 19-16,0-19 0,-18 18 15,18 1-15,0-19 16,0 1-16,-17 0 0,17 70 31,-18-71-15</inkml:trace>
  <inkml:trace contextRef="#ctx0" brushRef="#br0" timeOffset="5238.09">3951 9684 0,'0'-18'0,"0"36"0,0-71 16,18 35 0,-18 1-1,53 17 1,17 0 0,-35 35-1,-35 35 1,0-17-1,-88 18 1,18-36 0,17 0-1,18-35 1</inkml:trace>
  <inkml:trace contextRef="#ctx0" brushRef="#br0" timeOffset="5843.53">4198 9966 0,'18'0'32,"-18"18"-32,0 35 15,0 17 1,0 1 0,-18-18-1,18-71 32,0 0-47,0-35 16,35-17 15,18 17-15,-35 35-1,17 18 1,-17 0-1,-18 18-15,35 35 16,-17 0 0,17 0-1,-35-36 1,18-17 15,-1-70-15,-17-1-1,18 18 1,-18 36 0</inkml:trace>
  <inkml:trace contextRef="#ctx0" brushRef="#br0" timeOffset="25194.4">5239 3792 0,'0'-17'0,"-18"17"16,18-18-1,-18 18 1,1 0 15,34 0 47,1 0-78,0-18 16,70 18 0,0 0-1,-35 0 1,0 0 0,-35 0-1,-1 0 1,1 0 46</inkml:trace>
  <inkml:trace contextRef="#ctx0" brushRef="#br0" timeOffset="25715.95">5486 3775 0,'-18'0'16,"0"0"15,18 17 0,0 1-31,0 0 16,0 105 15,0-35 0,0-52-15,0-19-1,0 1 1,0-1 0</inkml:trace>
  <inkml:trace contextRef="#ctx0" brushRef="#br0" timeOffset="26609.71">5733 4163 0,'0'0'15,"17"0"17,-17 17 14,0 1-46,0 0 0,0 17 32,0 53-1</inkml:trace>
  <inkml:trace contextRef="#ctx0" brushRef="#br0" timeOffset="35070.43">6914 3775 0,'-17'0'31,"-1"0"-15,1 0 15,34 0 47,1 0-78,-1 0 16,89 0 0,-35 0-1,-36 0 1,0 0-1,-17 0 1</inkml:trace>
  <inkml:trace contextRef="#ctx0" brushRef="#br0" timeOffset="35390.85">7073 3792 0,'-17'0'0,"-1"0"16,18 18 15,-18-18-15,18 18-16,0 17 15,0 71 1,0-71 0,0 18-1,0-18 17,0 0-17,0-17 1</inkml:trace>
  <inkml:trace contextRef="#ctx0" brushRef="#br0" timeOffset="35920.64">7285 4286 0,'0'-17'16,"0"-1"-16,17 18 15,19 0 1,-1 0 0,0 0-1,-17 18 1,-18 35 0,0-1-1,-18-34-15,-17 35 16,0-18-1,17-17 1,18 0 0,53-1 31,0-17-32,0 0 1,-18 0-1,-17 0 1,-1 0-16</inkml:trace>
  <inkml:trace contextRef="#ctx0" brushRef="#br0" timeOffset="36300.01">8114 4339 0,'18'0'31,"-1"0"-31,1 0 47</inkml:trace>
  <inkml:trace contextRef="#ctx0" brushRef="#br0" timeOffset="36512.29">8484 4339 0,'18'0'16,"0"0"0,-1 0-1,1 0 1</inkml:trace>
  <inkml:trace contextRef="#ctx0" brushRef="#br0" timeOffset="36737.43">8855 4357 0,'35'0'16,"-17"0"-1,-1 0 1,1 17 0</inkml:trace>
  <inkml:trace contextRef="#ctx0" brushRef="#br0" timeOffset="36907.61">9260 4374 0</inkml:trace>
  <inkml:trace contextRef="#ctx0" brushRef="#br0" timeOffset="37141.6">9578 4374 0,'18'0'15,"-1"0"-15,-17-17 16,18 17-1</inkml:trace>
  <inkml:trace contextRef="#ctx0" brushRef="#br0" timeOffset="37353.68">9807 4357 0,'18'0'0,"-36"0"0,53 0 15,-17 0-15,0 0 16</inkml:trace>
  <inkml:trace contextRef="#ctx0" brushRef="#br0" timeOffset="38902.83">11324 3828 0,'0'0'0,"-17"0"0,-1 0 16,0 0-16,1 0 16,34 0 30,54-18-30,17 18 0,-35 0-1,-35 0-15,34-18 16,-34 18 15,0 0-15</inkml:trace>
  <inkml:trace contextRef="#ctx0" brushRef="#br0" timeOffset="39186.08">11553 3792 0,'0'0'0,"-17"0"16,-1 0-1,1 0 1,17 18 31,-18 17-32,0 53 1,18-17 0,0-18 15,0-35-31,0 17 15,0 0 1,0-17 0,0 17-1</inkml:trace>
  <inkml:trace contextRef="#ctx0" brushRef="#br0" timeOffset="40768.33">11730 4180 0,'0'-17'0,"0"-1"16,0 0 31,0 36 31,0 0-62,0-1-16,0 19 15,0-1 1,0-17-16,0 17 16,0-17-1,0-1 1</inkml:trace>
  <inkml:trace contextRef="#ctx0" brushRef="#br0" timeOffset="41300.89">12118 4233 0,'0'-35'31,"0"17"-31,-18 18 31,-35 36 16,36 34-15,17-52-32,35 52 31,18-52 0,-35-18-31</inkml:trace>
  <inkml:trace contextRef="#ctx0" brushRef="#br0" timeOffset="41550.83">12153 4392 0,'0'-53'16,"0"106"-16,18-123 16,-18 34-1,0 19 16,35-19-15,-17 19 0,-1 17-1,1 0 1,35 0 0,-18 35-1,-17 18 1,-1-18-1,1 0 1</inkml:trace>
  <inkml:trace contextRef="#ctx0" brushRef="#br0" timeOffset="42000.43">12418 4392 0,'17'0'31,"1"0"-31,17-35 31,-17 0-15,35-18 0,-18 35-1,-17 0 1,-1 18 0,36 18-1,-17 17 1,-19 1-1,1-19-15,0 1 16,17-1 0,18-17 15,-36 0-15,1-35-1,-18 18-15,0-19 31,-18-17-15,-35 36 0,-35 17-1,-18-18 1,36 18 0,35 18-1,17-18-15</inkml:trace>
  <inkml:trace contextRef="#ctx0" brushRef="#br0" timeOffset="45970.56">2081 5397 0,'0'0'0,"-17"0"0,-1 0 15,0 0-15,1 0 0,-18 18 32,-1 0-1,1-18 0,53 0 0,-1 0-31,71 0 16,195 0 0,-160 0-1,1-18 1,-36 18 0,-71 0-16,36-18 15,-35 18 1,0 0-1,-1 0 17</inkml:trace>
  <inkml:trace contextRef="#ctx0" brushRef="#br0" timeOffset="46398.74">2734 5292 0,'-35'-18'31,"35"0"-31,-18 18 31,36 18 16,35-18-31,0 18 0,-36-1-16,18-17 15,1 0 1,-19 0-1,-17 18 1,0 17 15,-17-35-31,-1 35 16,18-17-16,-35 35 16,-18 0-1,53-35 1,0-1-16</inkml:trace>
  <inkml:trace contextRef="#ctx0" brushRef="#br0" timeOffset="48213.9">5309 2134 0,'0'0'0,"0"-17"15,0-1 1,0 0-16,0 1 16,0-1-1,18 18 17,0 0 14,-18 71-30,17 123 15,-17-88-15,0-18 0,0-71-16,0 36 15,0 0 1,0-18-1,0-17 1,0 0 15</inkml:trace>
  <inkml:trace contextRef="#ctx0" brushRef="#br0" timeOffset="48563.9">5292 2558 0,'0'0'0,"-18"0"16,18 17 31,18-17-47,-1 18 16,-17 0-16,18-1 15,35 18 1,-36 18-1,19-35 1,-19-18 0,1 0-1</inkml:trace>
  <inkml:trace contextRef="#ctx0" brushRef="#br0" timeOffset="48797.44">5503 2646 0,'0'0'0,"0"-35"15,18 17 1,-18 0 0,0 1 15,-18 17-15,18 17-1,-53 36 1,36-35-16,-36 70 15,0-35 1,35-35-16</inkml:trace>
  <inkml:trace contextRef="#ctx0" brushRef="#br0" timeOffset="54120.52">5486 5380 0,'0'-18'62,"0"1"-15,17 17-16,-17-18-15,18 18 0,0 0 15,-1 0 0,-17-18-31,-17 18 250,17 18-109,0 0-110,-18-18-15,18 17-1,-18-17 17,18-17 46,18 17-31,-18 17-1,-18-17-14,1 0-1,-1 0-15</inkml:trace>
  <inkml:trace contextRef="#ctx0" brushRef="#br0" timeOffset="55210.63">7232 5309 0,'-18'0'32,"18"-17"-1,18 17 16,0 0-16,-18 17 16,0 1-31,-18-18 15,18-18 16,18 18-16,-1 0-15,1 0-1,-1 0 1,-17 18-1,0 0 17,-17-18-32,-1 0 31</inkml:trace>
  <inkml:trace contextRef="#ctx0" brushRef="#br0" timeOffset="56084.4">5838 6791 0,'18'0'78,"0"0"-46,-18 18-1,-18-18 0,0 0 0</inkml:trace>
  <inkml:trace contextRef="#ctx0" brushRef="#br0" timeOffset="56739.37">7444 6809 0,'0'0'0,"17"0"78,1 0-46,0 0-32,-1 0 31,-17 17 0,-17-17 0,-1 0-31,0 0 32</inkml:trace>
  <inkml:trace contextRef="#ctx0" brushRef="#br0" timeOffset="57801.75">11994 5397 0,'0'0'0,"0"-17"0,-17 17 0,34 0 109</inkml:trace>
  <inkml:trace contextRef="#ctx0" brushRef="#br0" timeOffset="59024.45">11994 6773 0,'18'0'141,"0"0"-110,-36 0 31,0 0-46,1 0 15,-1 0-15,18-17-16</inkml:trace>
  <inkml:trace contextRef="#ctx0" brushRef="#br0" timeOffset="60350.45">11994 5503 0,'0'-17'47,"-17"17"-47,17-18 47,0 0 16,0 1-48,0-1 17,17 18-32,1 0 15,0 0 1,-1 0 15,1 0-15,-36 0 46,1 0-31,17-18 1,-18 18-17</inkml:trace>
  <inkml:trace contextRef="#ctx0" brushRef="#br0" timeOffset="61307.06">11942 6826 0,'0'0'0,"17"0"63,1 0-63,-18 18 15,17-18 1,1 0-16,0 18 16,17-1 15,-35 1 0,-18-18 0,1 0-15,17-18-16</inkml:trace>
  <inkml:trace contextRef="#ctx0" brushRef="#br0" timeOffset="65172.32">7003 1499 0,'-18'0'0,"36"0"62,-1 0-46,1 0-16,17 0 0,106 0 31,18 0 0,-88 0 1,-54 0-1,-34 0 16,-1 0-32,0 18 1,1 35 0,-1 0-1,0 35 1,1-17-1,17-19 1,0-16 0</inkml:trace>
  <inkml:trace contextRef="#ctx0" brushRef="#br0" timeOffset="65970.6">7497 1799 0,'0'0'0,"17"0"0,1 0 32,-1 18-1,1-1-16,0 1 1,-18 0 0,17-18 15,-17-18 0,0 0-31,0 1 16,0-18-1,-17 17 1,-19 18 0,19 18-1,-1 52 17,18-52-32,0 35 15,0 0 1,18-1-1,17-34 1,18-18 0,0 0-1,-18-35 1,0-18 0,-17 0-1,0 18 1,-1 17-1,1 18 48,0 0-47,-1 35-1,19-17 1,-1 17-1,18-17 1,-36-18 0,1 0-1,0 0 1</inkml:trace>
  <inkml:trace contextRef="#ctx0" brushRef="#br0" timeOffset="66953.89">8043 1834 0,'0'0'0,"18"0"0,-18 18 47,0 17-32,0 18 1,0-35 0,0 0-1,18-18 1,-1 0-1,1-36 1,17-34 0,0 17-1,-35 35 17,18 18-17,0 0 1,-1 35-1,-17 18 1,0-17 0,18-1-1,0-17 1,-1-18 15,1-36-15,17-17-1,-17 0 1,-1 36-16,1-18 16,0 17-1,-18 0 17,17 18-17,1 53 1,0 18-1,-1-18 1,1 0 0,-18-18-1,18-35 1,-1 0 0,18-18-1,1-35 1,-19 36-1,36-36 1,-35 35 0,17 18-1,18 0 1,-18 35 15,-17 18-15,-18 0-1,-70-18 1,-1 1 0,0-1-1,54-35 1</inkml:trace>
  <inkml:trace contextRef="#ctx0" brushRef="#br0" timeOffset="68119.96">9419 1852 0,'0'0'0,"-17"0"0,-1 0 16,18-18-16,-18 18 0,1 0 15,-19 0 1,19 0-16,-36 89 31,53 52 0,17-106 16,19-35-31,17-35-1,0-36 1,-18 36 0,-18 0-1,1 35 1,0 0 0,-18 17-1,17 19 1,1 16-1,17-16 1,1-19 0,16-17-1,1 0 1,53-105 15,-53 34-15,-18 0-1,-35 19 1,0 34 0,-17 18 15,-19 18-15,19-1-16,17 36 15,35 0 1,18 0-1,-18 0 1,-35-18 0,-35-35-1,-53 18 1,35-1 15,35-17-31</inkml:trace>
  <inkml:trace contextRef="#ctx0" brushRef="#br0" timeOffset="70252.03">10971 1570 0,'0'0'0,"18"-18"0,-18 1 0,0-1 15,0 0-15,0-17 0,0 17 0,0 1 16,0-1-16,0 0 16,-18 18-1,1 0-15,-1 0 16,18 18-16,-53 141 16,-17 194 30,70-336-46,-18 213 32,18-72-1,-18-122-15,1-19-1</inkml:trace>
  <inkml:trace contextRef="#ctx0" brushRef="#br0" timeOffset="70468.33">10760 1993 0,'0'-35'31,"17"35"-15,1 0-16,35-18 15,17 1 1,-52 17-16,17 0 0</inkml:trace>
  <inkml:trace contextRef="#ctx0" brushRef="#br0" timeOffset="70968.05">11183 1905 0,'-18'18'31,"18"-1"-16,0 1 1,0 0 0,18-18 31,0 0-32,-18-18 1,0 0-1,0 1-15,0-1 16,-36 0 0,1 18-1,0 18 1,0 35 0,35 0-1,0 0 16,35-36-15,35 1 0,19-18-1,-36 0 1,-1 0-16</inkml:trace>
  <inkml:trace contextRef="#ctx0" brushRef="#br0" timeOffset="71401.31">11483 1976 0,'0'-36'0,"0"72"0,18-89 16,-18 35 0,-18 18-1,-17 0 1,-1 53 0,1 0-1,17-18 16,18-17-31,-17 17 16,34-35 15,19 0-15,17-35 0,-18-18-1,-17 35 1,-1 18-1,1 0 1,-18 18 0,53 17-1,-18-17 1,-17-1 0,17-17-1,0 0 16</inkml:trace>
  <inkml:trace contextRef="#ctx0" brushRef="#br0" timeOffset="74016.64">11959 1623 0,'0'-18'32,"0"0"-17,0 1 16,0-1-15,0 1 0,0-1-1,0 0 1,0 1 15,18 17 0,-18-18-31,0 36 47,0-1-31,17 19-16,-17 16 16,0-16-16,0 52 15,0 18 1,-17-18 15,17 0-15,-18-17-1,1-36 1,17 0 0,0-17 15</inkml:trace>
  <inkml:trace contextRef="#ctx0" brushRef="#br0" timeOffset="75614.92">11836 1940 0,'-18'-17'16,"36"17"31,17-18-32,0 18-15,-17 0 16,0 0-16,140-18 16,-34 1 15,-71 17 16,-36 0 0,-17 17-1,0 1-46,0 0 16,0 17 0,0 0-1,18-17 1,-18-1 0,18-17 15,-1 0-31,18-17 15,-17-1 1,0 1 0,35-36-1,-36 35 1,1-17 0,0 35-1,-1 17 16,1 36-15,0-53-16,-18 53 16,0 18-1,0-36 1,17-17 0,1-18 15,-1 0 0,1-18-15,0 0-1,17-35 1,-17 36 0,-1 17-16,1-18 15,0 18 32,-18 18-47,17 17 16,-17 0-1,18 1 1,17-36 0,-17 17-1,-1-17 1,1 0-16,17 0 31,1-53-15,-19 0-1,-17 18 1,0-35 0,0 52-1,-17 0 1,-19 18-1,19 36 1,-1 34 0,18-17-1,0 18 1,18-54 0,35 1-1,-1-18 1,37-18-1,-54-17 17,36-18-17,-19 18 1,-16 17 0,-1 1-1,0 17 1,1 35-1,-19 18 1,-34 0 0,-54 0-1,18-36 1,-53 1 0,71-18-1</inkml:trace>
  <inkml:trace contextRef="#ctx0" brushRef="#br0" timeOffset="97609.76">7091 2452 0,'0'0'0,"0"17"94,17-17-79,1 18 17,0-18-17,-1 0 17,1 0 30,0 0-15,-1 0 15,1 0-30,0 0-17,-1 0 17,1 0-17,-1 0 1,1 0-1,0 0 1,-1 0 0,1 0-1,0 0 17,-1 0-17,19 0 1,-19 0-1,19 0 1,16 0 0,-16 0-1,-1 0 1,36 0 0,-36 0-1,0 0 1,18 0-1,0 0 1,0 0 0,-18 0-1,36 0 17,-18 0-17,-36 0-15,19 0 16,52 0-1,-53 0 1,18 0 0,-18 0-1,18 0 1,0 0 0,0 0-1,17 0 1,-17 0-1,0 0 1,18 0 0,-18 0 15,0 0-15,0 0-1,0 0 1,-1 0-1,1 0 1,0 0 0,35 0-1,-35 0 1,0 0 0,18 0-1,-18 0 1,0 0-1,0 18 1,17-18 0,-17 17-1,18-17 17,-1 0-17,-35 0 1,18 0-1,-17 0 1,17 0 0,-18 0-1,18 18 1,0-18 0,-18 0-1,18 0 1,0 0-1,0 18 1,0-18 0,0 0 15,17 0-15,-35 0-1,36 0 1,0 0-1,-19 0 1,37 0 0,-19 0-1,-17 0 1,18 0 0,-1 0-1,1 0 1,-1 0-1,-34 0 1,34 0 0,1 0-1,-36 0 17,36 0-17,-19 0 1,-34 0-1,53 0 1,-36 0 0,35 0-1,-17-18 1,-17 18 0,-1 0-1,0 0 1,18-18-1,-18 18 1,18 0 0,-17-17-1,-19 17 1,36 0 15,0 0-15,-35 0-1,35 0 1,-18 0 0,18-18-1,-18 18 1,0 0 0,-17 0-1,17 0 1,1 0-1,17 0 1,-18 0 0,18 0-1,0 0 1,-18 0 15,0 0-15,36 0-1,-36 0 1,18 0 0,-18 0-1,0 0 1,1 0 0,-1 0-1,18 0 1,-18 0-1,18 18 1,-18-18 0,-17 0-1,17 17 1,1-17 31,-19 0-32,19 0 1,-19 18 0,1-18-1,-1 0 1,1 0 0,0 0-1,-1 0 1,1 0-1,0 0 1,-1 0 0,1 0-1,0 0 1,-1 0 15,1 0-15,-1 0-1,1 0 1,0 0 62,-1 0 32,-34 0 140</inkml:trace>
  <inkml:trace contextRef="#ctx0" brushRef="#br0" timeOffset="100651.72">2699 5362 0,'0'0'0,"0"-17"31,-18 17-31,0 0 31,18-18 0,0 0-15,18 18 31,0 0-31,-1 0-1,1 0 1,35 0-1,-35 0 1,17 0 0,-18 18-1,1-18 1,0 0 0,-1 0 15,-17 18 47,0-1-62,0 1-16,-17 17 15,-19-17 16,1 17-15,18 0 0,-1-17-1,0 0 1,1-1 0,17 1-1,0 0 1,-18-18-1,0 0 32,18-18 78,0 0-109,0 1 0,0-1-1,0 0-15,0 1 16,0-1-1,0 0 1,0 1 0,0-1-1,0 0 1,0 1 0,0-18-1,0 17 16,0 0-15,0 1 109</inkml:trace>
  <inkml:trace contextRef="#ctx0" brushRef="#br0" timeOffset="102849.66">2081 6738 0,'-17'0'16,"-1"0"0,36 0 77,-1 0-93,1 0 0,0 0 16,52-18 0,71 1 15,-35-1 0,-88 18-31,52 0 47,-17 0-31,-17 0-1,34-18 1,-35 18 0,-17 0-16,35 0 15,-18 0 1,-17-17-1,17 17 1,-17-18 15,-1 18-15,-34 0 93,-1-17-93,0 17 0,1 0-16,-1-18 15,-17 0 1,0 18-1,35-17 1,0-1 0,-18 18-1,0-18 1,18 36 46,-17 0-62,17-1 16,0 1 0,0 0-16,-18 34 15,18-34 1,0 35 0,0-35-1,0-1 1,0 1-1,0 0 1,0-1 0,0 1 31,0 0-32,0-1 16,0 1 1,0-1-1,18-17 0,-1 0 16,-17-17-47,18-1 16,17 1-1,-17-1 1,0 18 0,-18-18-1,17 18 1,-17-17 31,0-1 0,0 0-16,0 1-31,-17-1 15,-1-17 1,-17-1 0,17 36-1,0-17 1</inkml:trace>
  <inkml:trace contextRef="#ctx0" brushRef="#br0" timeOffset="106667.81">2152 10037 0,'0'0'0,"-18"0"0,18 17 16,-17-17-16,-1 0 0,0 18 16,1-18-16,-1 0 0,0 0 0,1 17 15,-1-17-15,1 0 16,-1 0-16,0 18 15,1-18 1,-1 0 15,36 18 16,-1-18-31,19 0-16,34 0 15,18 0 17,18 0-17,18 0 1,17 0 0,-35 0-1,-1 0 1,1 0-1,-35 0 1,-1 0 0,-17 0-1,0 0 1,-18 0 0,-17 0-1,17 0 1,-17 0-1,0 0 17,17 0-17,-17 0 1,-1 0 0,1 0-16,-1 0 31,1 0-16,-18-18 64,-18 18-79,1 0 15,17-18-15,-53 1 16,18-1-1,-1-17 1,1 35 15,35-18-31,-18 18 16,1-17 0,-1-1-1,1 18 1,-1 0 15,18 18 94,0-1-109,0 1-16,0 0 15,18-18-15,-18 35 16,0-18 0,17-17-16,-17 36 15,0-19 1,0 1-1,0 0 1,0-1 15,0 1-15,0 0 15,0-1 0,0 1 16,0-1 0,18-17-16,-18 18-15,17-18 109,-17-18-78,18 18-47,-18-17 0,18 17 16,-18-18-1,35 1 1,-17-1-1,-18 0 1,17 18 0,-17-17-1,18 17 1,-18-18 265</inkml:trace>
  <inkml:trace contextRef="#ctx0" brushRef="#br0" timeOffset="118471.2">5468 5380 0,'0'-18'31,"18"18"-15,-18-17 0,17 17 15,1 0-15,0 0-1,-1 0 16,-17 17-15,0 1 0,0-1-1,0 1 1,0 0 0,-17-18-1,17-18 32,0 0-16,0 1-15,17-36 0,1 53-1,17-18 1,-17 18-1,-1 0 1,-17 18 0,0 17-1,0 0 1,0-17 0,-17 0-1,-1-18 1,1 0-1,-1 0 17,18-18-17,0 0 1,0 1 0,-18 17 77,1 0-93</inkml:trace>
  <inkml:trace contextRef="#ctx0" brushRef="#br0" timeOffset="119352.98">7267 5292 0,'0'0'0,"-17"0"16,-1 0 0,18-18-1,18 18 63,-18 18-62,0-1-16,17-17 16,-34 0 30,-1 0-46,0 0 32,1-17-17,-1 17 1,36 0 0</inkml:trace>
  <inkml:trace contextRef="#ctx0" brushRef="#br0" timeOffset="120673.07">12065 5468 0,'-18'0'250,"1"0"-234</inkml:trace>
  <inkml:trace contextRef="#ctx0" brushRef="#br0" timeOffset="122406.22">18133 5221 0,'-18'0'0,"0"0"15,1 0 1,-1 0-16,1 0 15,52 0 48,0 0-47,-17 0-16,70 0 15,71 0 16,-142 0-31,19 0 47,-19 0-15,1 0-17,0 0 1,-18 18-1,17-18-15</inkml:trace>
  <inkml:trace contextRef="#ctx0" brushRef="#br0" timeOffset="123122.47">18521 5062 0,'-18'-17'31,"18"-1"-31,0 36 63,18-1-48,-18 1-15,17-18 0,72 35 32,-72-17-32,36 0 31,-53-1 0,-88 107 16,53-54-31,-18-35-1,35 18-15</inkml:trace>
  <inkml:trace contextRef="#ctx0" brushRef="#br0" timeOffset="123822.33">19315 4974 0,'0'0'0,"0"-17"0,0-1 16,0 36 15,0-1-31,0 1 0,17 17 16,1-17-16,-1 70 0,36 35 31,-35-87-31,17 52 31,-17-71 0,35-211 1,-35 89-17,-1 52 1,1 35-1,17 53 17,-17-17-17</inkml:trace>
  <inkml:trace contextRef="#ctx0" brushRef="#br0" timeOffset="124288.98">19808 5239 0,'0'17'32,"0"1"-17,0 0 1,-17-1-1,17 19 1,17-36 15,1 0-15,53-71 0,-54 36-1,-17 17-15,18-17 16,-18 0-1,0 17 1,-53 36 0,18 34-1,-1 1 1,36 18 0,53-36-1,18 0 1,35-35-1,-53 0 1</inkml:trace>
  <inkml:trace contextRef="#ctx0" brushRef="#br0" timeOffset="124554.68">20302 5309 0,'0'-17'16,"0"34"-16,36-52 15,-36 17-15,0 1 16,-18 17 15,18 17-15,-53 19-1,35 17 1,18-18 0,18-18-1,17 1 1,71-18-1,-35-18 1,-18-17 0</inkml:trace>
  <inkml:trace contextRef="#ctx0" brushRef="#br0" timeOffset="124804.16">20708 4957 0,'0'0'0,"0"17"47,0 18-47,0 18 16,-35 141-1,17-105 1,0 16-1,18-52 1</inkml:trace>
  <inkml:trace contextRef="#ctx0" brushRef="#br0" timeOffset="125320.87">20637 5256 0,'0'0'0,"0"-17"31,18 17-15,17 0-16,18-18 16,36 18-1,-1 0 1,-53 0-1,-17 0 1,-1 0 0,-34 0 31,17 18-32,-18-1 1,0 1-1,18 17 1,36-17 0,-1 0-1,0-36 1,-35-17 0,0-1-1,0 19-15,-17-19 16,-19 19-1,19 17 1</inkml:trace>
  <inkml:trace contextRef="#ctx0" brushRef="#br0" timeOffset="125870.68">21096 5168 0,'53'-35'31,"-35"35"-31,-1 0 16,36 0-16,-18 35 16,1 0-1,-1 36 1,-35-18 15,0-35-15,0-1-1,18-34 32,-18-1-31,17 0-16,19-35 16,17 18-1,17 17 1,-17 18-1,-18 0 1,-17 36 0,-18 17 15,0-18-15,0-17-16,-35-1 15</inkml:trace>
  <inkml:trace contextRef="#ctx0" brushRef="#br0" timeOffset="126036.93">21678 4886 0,'0'0'0,"0"-18"0,18 1 15,-1-1 1,1 18-1,-18 35 1</inkml:trace>
  <inkml:trace contextRef="#ctx0" brushRef="#br0" timeOffset="126703.6">21819 5203 0,'-17'-17'16,"17"-1"15,17 18-15,1 0-1,0 0-15,34 18 16,-34-1 0,-18 19-1,0-1 1,-53 18 15,18-18-15,0-17-1,17-1-15,18 1 16,0 0 0,18 35-1,17 0 1,0 0 0,0-1-1,-35 19 1,0 0-1,0-36 1,-17-18 0,-36-17-1,35 0 1,1-52 15,17-37-15,53-34-1,52 17 1,-34 88 0,0-35-1,-19 36 1</inkml:trace>
  <inkml:trace contextRef="#ctx0" brushRef="#br0" timeOffset="127587.2">22348 5133 0,'0'0'0,"0"-18"0,0 1 16,-17 17 15,-54 53-15,54-1-1,-36 19 1,17 0 0,36-36-1,18-35 1,0 0 0,17-35-1,18-36 1,-53 53-16,35-17 15,-17 0 1,-18 52 31,17 19-47,1 34 31,35-34-15,0-36-1,17 0 1,54-124 0,-36-140-1,-53 122 1,-35 125-16,18-71 16,-18 35-1,-18 88 16,-17 141-15,18 1 0,17-71-1,0-1 1,0-34 15,0-53-15,0-1-1,0-34 17,0-1-32,17-35 15,1 18 1,-1-1 0,1 36-16,17 0 31,1 36-16,-19 17 1,-17-18 0,0-17-1,0-1 1</inkml:trace>
  <inkml:trace contextRef="#ctx0" brushRef="#br0" timeOffset="127769.41">23019 4674 0,'0'0'0,"17"0"0,1 0 16,-18 18-1,0 35 1,0 0-1</inkml:trace>
  <inkml:trace contextRef="#ctx0" brushRef="#br0" timeOffset="128635.31">23160 5045 0,'-18'17'31,"18"1"-15,-17-18-16,-1 53 16,0 35-1,18-53 1,0-17-1,18 0 1,17-18 0,-17 0-16,17-36 15,-35-34 1,0 17 15,0 35-15,-18 18 31,18 18-47,0 0 31,0-1-31,18 1 16,17-18-1,36 0 1,-71-18-16,53 1 15,0-19 1,-36 19 0,1 17-1,0 0 1,-18 53 15,0-18-15,0-18-16,0 1 15,0 0 1,17-18 0,19-18-1,17-35 1,-18 18 0,-35 17-1,0 36 16,17 17-15,-17 18 0,18-35-16,-18 17 15,18-17 1,17-18 15,-35-18-15</inkml:trace>
  <inkml:trace contextRef="#ctx0" brushRef="#br0" timeOffset="129019">22631 4939 0,'-18'0'0,"36"0"31,-1 0-15,1 0-16,0 0 0,17 0 0,-17 0 15,-1 0-15,1 0 0,-1 0 16,19 0-16</inkml:trace>
  <inkml:trace contextRef="#ctx0" brushRef="#br0" timeOffset="134649.1">24412 6473 0,'0'-17'16,"0"-1"-16,0 1 31,18 34 0,-18 1-31,0-1 16,17 36 0,1-35-16,35 105 31,-53-87 0,18-36-15,17-36-1,-17-69 1,-1 34 0,1-17-1,0 53 1,-18 17 0,17 18-1,1 35 1,-18-17-1</inkml:trace>
  <inkml:trace contextRef="#ctx0" brushRef="#br0" timeOffset="135468.24">24783 6509 0,'0'17'31,"0"1"-15,17-18-16,-17 18 15,0-1 1,0 1-16,18-18 31,17 0-15,-35-71-1,0 54 17,0-19-17,-17 36 1,-1 0 0,-17 53-1,35 0 1,0-35-16,0 35 15,17-36 1,54 1 0,17-18-1,-17-35 1,-1 0 0,-52-1-1,-18 19-15,-18 17 63,18 35-48,-18 18 1,18-18 0,0-17-16,36-1 15,-19-17-15,54 0 16,0 0-1,52-105 1,-105 34 0,-1 0-1,1 1 1,-18 52 0,0 36 15,-18 52-16,1 54 1,17-54 15,0 19-15,0-54 0,0-17-16</inkml:trace>
  <inkml:trace contextRef="#ctx0" brushRef="#br0" timeOffset="135965.04">25365 6703 0,'0'0'0,"0"-18"0,0 0 16,53 1-1,35 17 1,-35-18-1,0 1 1,-53-1 15,-18 18 16,0 35-31,1 0-1,17 1 1,0-19 0,53 1-1,-18-18 1,18 0 0,-53-53-1,17 0 1,-17 36-16,0-1 15,0 0 17,-35 36-1,35 17-15</inkml:trace>
  <inkml:trace contextRef="#ctx0" brushRef="#br0" timeOffset="136330.93">25735 6544 0,'0'0'0,"0"-18"16,18 18-16,35-17 15,17 17 1,1 53-1,-36 17 1,0-17 15,-35-35-31,0-1 16,0-34 15,0-19-15,18-16-1,-18 34-15,35-35 16,1 0 0,-36 35-1,-18 89 1</inkml:trace>
  <inkml:trace contextRef="#ctx0" brushRef="#br0" timeOffset="136974.62">24606 8096 0,'0'0'15,"18"-53"-15,17 0 0,36-105 16,-36 105-1,0-18 1,-17 18 15,-18 36-15,-53 52 15,18 35-15,17 19-1,18 16 1,35 72 0,-17-124-1,35 0 1,-35-18 0,-1-35-1,-34 0 1,-36-18-1,-18 1 1,36-1 0,0 0 15</inkml:trace>
  <inkml:trace contextRef="#ctx0" brushRef="#br0" timeOffset="137264.32">25047 8026 0,'0'-18'16,"-17"18"-1,-1 0 1,0 35-16,18 36 16,0-18 15,0-36-31,18 1 16,52 0-1,1-18 1,-53 0-16</inkml:trace>
  <inkml:trace contextRef="#ctx0" brushRef="#br0" timeOffset="137863.98">25312 8149 0,'17'-35'16,"-34"70"-16,34-88 15,-34 53 17,-1 0-32,1 36 15,-19 16 1,1 1-1,35 0 1,18-53 31,17 0-31,0-35-1,0-18 1,1 18-1,-36 17 1,0 36 15,0-1-31,17 19 16,1 17 0,-18-36-16,53 1 15,0-18 1,35-18-1,18-88 1,-36-17 15,-52 17-15,-18 53 0,0-17-1,0 52 1,-18 36-1,-17 35 1,0 70 0,17 1-1,1-54 1,17-35 0,35 1-1</inkml:trace>
  <inkml:trace contextRef="#ctx0" brushRef="#br0" timeOffset="138780.42">26247 8079 0,'0'0'16,"0"-18"-16,-18 18 0,-35 0 15,0 0 1,36 18 0,-1 17-16,0 18 15,-17 0 1,35 0 0,0-36-1,53-17 16,0-35-15,-18-18 0,0 0 15,-17 36-15,0-1-1,-1 18 1,-17 18-1,0 52 1,0-17 0,0-18-1,18-17 1,17-18 0,-17 0-1,-1 0-15,36 0 16,-17-53-1,17 0 1,-18 18 0,-17 0 15,-1 17-15,18 53 15,-17 0-16,-18-17-15,0 17 16,18 1 0,-1-36-1,1 0 1,17-18 0,18-17-1,18-1 1,17 19-1,-53 17 1,0 17 0,-35 19 15,-35 17-15,-71 0-1,53-53 1,-17 0-1</inkml:trace>
  <inkml:trace contextRef="#ctx0" brushRef="#br0" timeOffset="139985.53">27481 8220 0,'-35'0'16,"17"0"0,1 0-1,-1 0 1,36 0 15,-1 0-15,1 0-16,264-18 31,-229 18-31,124 0 16,-89-18-1,35 18 1,-52 0-1,-36 0 1</inkml:trace>
  <inkml:trace contextRef="#ctx0" brushRef="#br0" timeOffset="140329.13">28257 8026 0,'0'0'0,"0"-18"16,18 18 15,0 0-31,17 18 16,36 35-1,-54 0 17,1-1-17,-36 1 1,-35-17-1,36-19-15,-36 1 16,17 0 0,36-1-1</inkml:trace>
  <inkml:trace contextRef="#ctx0" brushRef="#br0" timeOffset="141112.41">29369 7973 0,'-88'-18'31,"52"18"-31,36 18 0,-35-1 16,17-17-16,18 18 0,-17 0 0,-1-18 15,-35 106 1,53-89-16,0 71 31,106-35 0,-106-35-31,106-18 32,-18-88 15,-70 17-32,-18 1 1,0 52-16,0-35 15,-53 35 1,35 18 0,-35 0-1,18 53 1,17 18 0,18-53-16</inkml:trace>
  <inkml:trace contextRef="#ctx0" brushRef="#br0" timeOffset="141428.1">29245 8184 0,'0'-35'31,"18"35"16,-18 18-31,18-1-16,-18 1 15,17 0-15,18 17 16,1 0 0,-1-17-1,-17 0 1,-1-18-1,19 17 1</inkml:trace>
  <inkml:trace contextRef="#ctx0" brushRef="#br0" timeOffset="141746.45">29669 7849 0,'0'-17'31,"0"34"-16,0 19 1,0 16-16,0 72 16,0-18-1,0-18 1,0-35 15,0-35-15</inkml:trace>
  <inkml:trace contextRef="#ctx0" brushRef="#br0" timeOffset="142478.21">29633 8220 0,'0'0'0,"0"-18"15,18 18 32,17 0-47,-17 0 16,17 0-16,0 0 15,1 0 1,-19 0 15,1 0-15,-18 18 15,0-1-15,0 1-1,18 0 1,-1-1 0,19-17-1,16 0 1,1-35-1,-53 17-15,53 1 16,-53-1 0,18 18-1,-18 71 17,0 34-1,-35 72-16,17-71 1,0-36 0,-17-17-1,0-35 1,17-18 0,1 0-16,-19 0 15,1-71 1,35 1-1,71-89 1,-19 88 0,1 36-1,18 0 1,-53 35 0</inkml:trace>
  <inkml:trace contextRef="#ctx0" brushRef="#br0" timeOffset="142793.69">30568 7849 0,'0'0'0,"0"-17"0,0 34 31,-17 124-15,-19 36-1,19-1 1,-1-35 15,0-35-15,1-53-1,-1-18 1</inkml:trace>
  <inkml:trace contextRef="#ctx0" brushRef="#br0" timeOffset="143744.54">30833 8273 0,'0'0'0,"0"-18"15,17 0-15,-17 1 16,18 17 0,-18 17 15,0 36-16,-18 35 1,18-35 0,0-17-1,18-36 17,0-36-17,17-34 1,18-1-1,-18 36 1,-17 35 0,17 0-1,-35 18 1,0 35 0,18-18 15,-18 0-16,0-17 1,17-18 0,1 0-1,17-36 1,1 1 0,-1-18-1,-18 18 1,1 35-1,0 0 1,-18 18 0,0-1-16,0 36 15,17 0 1,1-35 15,0-1-15,17-17-1,0 0 1,18-53 0,-18 1-1,-35 16 1,0 19 0,-17 17 15,-19 17-16,19 36 1,-1-18 0,18 1-1,0-19 17,18-17-17,-1 0-15</inkml:trace>
  <inkml:trace contextRef="#ctx0" brushRef="#br0" timeOffset="144509.76">31468 8414 0,'0'-18'15,"0"36"-15,35-54 16,-35 19-16,35-1 16,-17 18 31,0 0-47,-1 0 15,36 18 1,35-18-1,1 0 1,-37-35 0,1-1-1,-35 1 1,-18 17 0,0 1 15,-18 17-16,1 0-15,-1 17 16,-17 19 0,17-1-1,18-17 1,0-1 0,18-17-1,17 0 1,0-35-1,-17 17 1,-18 1 0,0-1-1,0 36 32,0-1-47,0 1 16,0 35-1,0 17 1,0 54 0,-18-18-1,18 0 1,-53-18 0,53-53-1,-35-35 1,0 0-1,17 0 1,1-18 0,17-35-1,176-123 1,-35 88 0,-88 53 15,-35 17-31</inkml:trace>
  <inkml:trace contextRef="#ctx0" brushRef="#br0" timeOffset="145843.14">29527 9155 0,'0'-18'15,"0"36"32,0-1-31,0 1-16,0-1 0,0 1 0,0 0 16,0 17-16,0 18 31,36-35 0,52-54 0,0-52 1,-70 88-32,-1-18 15,1 18 1,0 36 15,-1 17-15,-17 17-1,18-52 1,17 0 0,-17-18 15,35 0-16,-18-18 1,0-17 0,-17-1-1,-18 19 1,0 34 46,0 1-62,0 0 0,35 17 16,-17-35-16,17 18 16,18-18-1,-18 0 1,-17-18 0,-18-35-1,-18 18 16,-17 17-15,0 18 0,17 0-1,18 18 1</inkml:trace>
  <inkml:trace contextRef="#ctx0" brushRef="#br0" timeOffset="146542.91">30956 9349 0,'0'0'0,"-17"0"0,-1-18 15,-17 18 1,-36 18 15,53-1-15,1 1-16,-1 17 15,18 0 1,18-35 15,17 0-15,106-123-1,-88-1 1,-18 72 0,-17-1-1,-18 17 1,0 54 15,-18 35-31,1 35 31,17-17-15,17 17 0,1-70-1,0-1-15,52 1 16,-17-18 0,-18-18-1,1-52 1,-19 52-1,1 0 1,0 18 0,-18 36 15,17-36-31,1 53 16,0-18 15,17-35-16,-18 0 1,1 0-16</inkml:trace>
  <inkml:trace contextRef="#ctx0" brushRef="#br0" timeOffset="146670.76">31574 9172 0,'0'-17'0,"0"34"0,0-17 63</inkml:trace>
  <inkml:trace contextRef="#ctx0" brushRef="#br0" timeOffset="147042.76">31609 9313 0,'0'-17'15,"18"17"17,-1 0-32,1 0 15,17 35 1,-17 0-1,-18 1 1,17-36 0,1 0 31,-18-18-32,35 0-15,18-17 16,0 17 15,-35 18-31</inkml:trace>
  <inkml:trace contextRef="#ctx0" brushRef="#br0" timeOffset="147475.15">31944 9313 0,'18'0'16,"-1"0"-1,1 18 1,0 0 15,-1-18-31,1 0 31,-1-36-15,-17 1 0,0 17-1,-17 18 1,-1 18 0,18 17-1,0 1 1,0-19-16,0 19 15,53-19 1,35-17 0,-17 0-1,-18-70 1,-18 17 0</inkml:trace>
  <inkml:trace contextRef="#ctx0" brushRef="#br0" timeOffset="147691.53">32438 9013 0,'0'0'0,"0"18"47,0 17-32,0 36 1,0 35-1,0-36 1,-18-34 0,18-19-16,0 1 15</inkml:trace>
  <inkml:trace contextRef="#ctx0" brushRef="#br0" timeOffset="147942.1">32332 9313 0,'0'0'0,"0"-17"0,0-1 16,0 0-1,18 18 1,35 0 0,0 0-1,-1 36 1,-34-19-16,0 19 15,-18-1 1,0-17 0,0-1-1</inkml:trace>
  <inkml:trace contextRef="#ctx0" brushRef="#br0" timeOffset="148073.94">32650 9137 0,'17'0'0</inkml:trace>
  <inkml:trace contextRef="#ctx0" brushRef="#br0" timeOffset="148890.82">32844 9278 0,'-18'0'47,"18"18"-32,-18-18-15,18 17 16,0 19 0,0-1-1,0-17 1,36-1 0,17-17-1,-36 0 1,1-35-1,-1-36 1,-17 36 0,0-18-1,0 35 17,18 18 30,0 0-62,-1 0 16,36 0-1,-35 53 1,17-17 0,-17 17-1,-1-36 1,-17 1-1,18-18 1,17-18 0,1-17-1,17 0 1,-1-18 0,-16 35-1,-36 36 48,0-1-63,17-17 15,1 18 1,0 0 0,-1-18-1,-17-18 1,-35-70-16</inkml:trace>
  <inkml:trace contextRef="#ctx0" brushRef="#br0" timeOffset="150073.79">27093 6579 0,'0'0'0,"-17"-17"0,-1 17 0,0 0 16,1 0-16,-1 0 0,0 0 0,1 0 16,-1 0-16,1 0 15,-1 0-15,0 0 16,1 0-16,-1 0 0,36 0 62,-1 0-46,19 0-16,175 0 16,19 17-1,-54-17 1,-53 18 0,-34-18-1,-54 0 1,-17 0-1,-36 0 32,0 0-47</inkml:trace>
  <inkml:trace contextRef="#ctx0" brushRef="#br0" timeOffset="150373.06">27746 6491 0,'0'-18'0,"0"36"0,-18-36 0,18 1 32,18 17-1,0 0-31,17 17 15,-35 1 1,18 35-16,-36 0 31,-35 0-15,0 0 0,53-36-1</inkml:trace>
  <inkml:trace contextRef="#ctx0" brushRef="#br0" timeOffset="152139.78">28452 6350 0,'0'-18'0,"0"1"16,0 34 31,0 1-32,0 0-15,0-1 0,0 71 31,0-35 1,17-53-1,36-88 0,-18 35-15,18 36-1,-35 17 1,0 0 15,-18 17-15,0 36 0,0-18-1,0-17 1,0 0-16,17-1 15,18-17 17,1-53-17,-1 1 1,0 16 0,-17 19-1,-18 34 16,0 1-31,18 17 16,-18-17-16,17 35 31,36 0-15,-35-36 0,35-17-1,0 0 1,-36 0-16</inkml:trace>
  <inkml:trace contextRef="#ctx0" brushRef="#br0" timeOffset="152339.38">29087 6438 0,'0'-17'0,"0"34"0,0-70 15,0 36-15,0-1 16,-36 18 0,1 0-1,0 35 1,17 18-1,0 0 1,18 18 15,18-54-15</inkml:trace>
  <inkml:trace contextRef="#ctx0" brushRef="#br0" timeOffset="153122.6">29016 6579 0,'35'-17'16,"-70"34"-16,106-70 15,-71 36-15,17-19 16,1 19 0,-18-1-1,17 18 17,1 0-17,17 35 1,-35-17-16,53 0 15,18-1 1,-18-17 15,17 0-15,-34-17 0,-19-36-1,-17 18 1,0-1-1,-35 19 1,0 34 0,-18 19-1,17 34 1,19-35 0,17 1-1,0-19 1,35-17-1,0 0 1,1-35 0,-19 0 15,-17 70 0,0 71-15,0 88-1,0-88 1,0-71-16,0 36 16,-17-1-1,-1-35 1,0-35 0,1 0-1,-19-17 1,19-36-1,17-53 1,0-17 0,53 52 15,53 0-15,88 1-1,-177 52-15</inkml:trace>
  <inkml:trace contextRef="#ctx0" brushRef="#br0" timeOffset="153422.03">30198 6191 0,'0'0'0,"-18"0"32,18 18-17,-18 17 1,18-17-16,0 35 16,0 53-1,0-36 1,0-35-1,0-17 1,0 0 0</inkml:trace>
  <inkml:trace contextRef="#ctx0" brushRef="#br0" timeOffset="153604.92">29968 6403 0,'-17'0'0,"34"0"0,-52 0 0,35-18 32,18 18-17,17-17 1,-17 17-16,88 0 16,105-18-16</inkml:trace>
  <inkml:trace contextRef="#ctx0" brushRef="#br0" timeOffset="153889.06">31027 6156 0,'-18'0'16,"1"0"0,17 18-16,-18 52 15,18 54 17,-18-71-17,18-36-15,0 36 16,0-35-16</inkml:trace>
  <inkml:trace contextRef="#ctx0" brushRef="#br0" timeOffset="154371.41">30939 6297 0,'0'0'0,"0"-18"0,17 18 47,1 0-47,0 0 0,52 18 16,-17 53-1,-18 17 17,-35-35-17,-17 0 1,-1-53-16,-17 35 15,-18-35 1,18 0 0,35-35 15,17 17-15,54-35-1,-18 53 1,0 0-1,-18 18 1,-18 35 0,1-18-1,0-35 17,-18 18-17</inkml:trace>
  <inkml:trace contextRef="#ctx0" brushRef="#br0" timeOffset="154527.6">31380 6279 0,'0'-17'0,"0"34"0,0-52 16,0 18-16,17 17 15,-17 17 32</inkml:trace>
  <inkml:trace contextRef="#ctx0" brushRef="#br0" timeOffset="154887.5">31415 6385 0,'0'0'0,"17"0"0,1 0 16,35 0-1,-18 18 1,1 52 0,-19-34-1,-17-19-15,0 1 16,0 0-1,18-36 32,-18 0-31,35-17 0,0 0-1,-17 35 1</inkml:trace>
  <inkml:trace contextRef="#ctx0" brushRef="#br0" timeOffset="155303.9">31838 6526 0,'18'0'47,"-1"0"-31,1 0 0,0 0-1,-1-17 1,1-19-1,-18 1 1,0 18 0,0-1-1,-35 18 1,-18 35 0,35 0-1,18 18 1,0-35-1,35 0 1,1-1 0</inkml:trace>
  <inkml:trace contextRef="#ctx0" brushRef="#br0" timeOffset="155753.48">32050 6562 0,'53'-18'15,"-106"36"-15,106-71 16,-36 53-16,-17-18 15,0 36 32,0-1-31,18 36 0,0-17-1,17-19 1,18-17-1,0-35 1,17-89 0,-52 54-1,0-18 17,-1 52-17,-17 19 1,-17 34-1,-1 54 1,0 0 0,18-1-1,-17-52-15,17 35 16,0-18 0,0-17-1</inkml:trace>
  <inkml:trace contextRef="#ctx0" brushRef="#br0" timeOffset="156003.7">32332 6526 0,'0'-35'15,"18"35"-15,-1 0 16,36-18-1,-53 1-15,53 17 16,-35 0 0,35 17-1,-53 19 1,0-1 0,0-17-1,0-1 1</inkml:trace>
  <inkml:trace contextRef="#ctx0" brushRef="#br0" timeOffset="156180.39">32650 6350 0,'17'0'0,"-34"0"0,34-18 0</inkml:trace>
  <inkml:trace contextRef="#ctx0" brushRef="#br0" timeOffset="157015.75">32738 6473 0,'0'0'0,"17"0"16,-17 18 15,0 0-16,0 17 1,18 18 0,17-35-1,-35-1 1,36-17 0,-19-17-1,1 17-15,0-53 16,-18 17-1,-36-17 1,19 53 0,17-17-16,-18 17 15,36 0 48,-1 0-48,19 0 1,16-18 0,-16 18-1,-19 0 1,1 0 0,-18 18-1,0 17 1,0-17-16,0 17 15,18-35 1,-1 18 0,19-18-1,-1 0 1,18-36 15,-36 19-15,19 17-1,-36 35 17,-18 36-17,18-36 1,0 0 0,18-35-1</inkml:trace>
  <inkml:trace contextRef="#ctx0" brushRef="#br0" timeOffset="159802.67">19544 5644 0,'0'0'0,"-18"-17"0,1 17 0,-1 0 15,-17 0-15,17 0 0,0 0 16,1 0-16,-1 0 16,0 0-16,1-18 0,-18 18 31,17 0 0,53 0 16,53 0-31,-52 0-16,34 18 15,54-1 1,34 1-1,-16 0 1,-37-1 0,19-17-1,-1 0 1,-34 18 15,16 0-15,19-18-1,-36 17 1,-35-17 0,35 18-1,-35-18 1,35 0 0,-35 18-1,-18-18 1,54 17-1,-36-17 1,17 18 0,1-1-1,-1 1 1,18-18 15,36 18-15,-54-18-1,19 0 1,16 17 0,1-17-1,18 0 1,-18 0 0,-36 18-1,36-18 1,-53 0-1,35 0 1,-35 0 0,35 0-1,-35-18 1,18 18 0,17 0 15,-18-17-16,-17 17 1,-17-18 0,-19 18-1,1-18 1,0 18 0,-1 0-1,1 0 1,-18-17-1,17-1 1,1 18 0,0-17-1,-18-1 1,17 0 0,1 1 15,0-1-16,-1 18 32,1 0-15,-18-18 46,-18 18-78,18-17 0</inkml:trace>
  <inkml:trace contextRef="#ctx0" brushRef="#br0" timeOffset="165698.64">17621 7673 0,'0'-18'47,"-17"18"16,-1 0-63,0 0 15,-17 18 1,-71 70 15,89-70-31,-19 88 31,36-71-15,0 18 0,53-18-1,-18-17 1,36-1-1,-53-17 1,35 0 15,-18-17-31</inkml:trace>
  <inkml:trace contextRef="#ctx0" brushRef="#br0" timeOffset="167147.23">17727 7937 0,'-35'0'15,"17"0"-15,1 0 0,17 18 16,-18 0-1,18 17 1,0 0 15,35-17-15,18-18 0,-18 0-1,-17 0 1,0 0-1,-18-18 1,0-17 0,-53 0-1,17 17 1,36 0-16,-17 18 16,34 0 30,1 0-46,70-17 16,-35 17 15,0-18-15,-18 18 0,-35 18 15,0-1-16,0 1 1,0 17 0,18-17-1,-18 17 1,18-35 0,-1 0-1,1 0 1,17-17-1,0-36 1,1 35 0,-36 0 15,17 18-31,1 0 31,0 18-15,-1 17-1,1 1 1,0-19 0,-1-17-1,1 18 1,0-18 0,-1 0-1,18-35 1,18-18-1,-35 17 1,0 19 0,-1 17 15,-17 17 0,18 1-15,0 35-1,-1-18 1,1-17 0,-18 0-16,35-18 15,-17 0 1,17-18 0,0-70-1,-17 35 1,0-88-1,-1 70 1,-17 18 15,0 36-15,-17 52 15,-1 53-15,0-17-1,18-1 1,0 1 0,0-54-1,36 1 1,16-18 0,-16 0-1,-1-35 1</inkml:trace>
  <inkml:trace contextRef="#ctx0" brushRef="#br0" timeOffset="167330.31">18680 7814 0,'0'-18'16,"17"1"-16,18 17 16,-17 0-16,35-36 15,-18 36 1</inkml:trace>
  <inkml:trace contextRef="#ctx0" brushRef="#br0" timeOffset="168745.82">19509 7426 0,'0'0'0,"0"-18"0,0 1 16,0 34 30,0 19-30,-18 52-16,18-35 0,-88 264 31,70-282-31,-88 283 32,53-159-1,36-53 0,17-89-15,0 1 15,0-1-15</inkml:trace>
  <inkml:trace contextRef="#ctx0" brushRef="#br0" timeOffset="170712.7">19844 7832 0,'0'-18'16,"0"36"15,0-1-31,0 1 16,0 0-16,0-1 15,0 1-15,0-1 0,0 1 0,-18 53 32,18-36-1,0-53 16,18-52-32,17 17 17,-17 18-17,-1 35 1,1 0-1,0 0 1,-1 17-16,-17 18 16,18 54-1,-18-54 1,0-17 0,0-1-1,35-17 16,-17-53-15,17 18 0,-17 17-16,-1-17 31,1 17-15,17 18-1,-17 0 16,-18 18-31,18 35 16,-18-18 0,35 36-1,-18-53 1,19-1 0,-1-17-1,18 0 1,0-17-1,-18-19 1,0-34 0,-17-1-1,-18 18 17,0 18-17,-18 17 1,-17 18-1,0 36 1,0 34 0,35-35-1,17 54 1,36-72 0,0 1-1,35-18 1,-17 0-1,-1-18 1,-52 1 0,0-1-1</inkml:trace>
  <inkml:trace contextRef="#ctx0" brushRef="#br0" timeOffset="174826.55">20902 7955 0,'0'-18'16,"-18"18"-1,1 0-15,17-17 16,-18 17-16,1 0 31,-1 0-31,0 17 16,-17 1-1,35 0-15,-35 70 32,35-53 14,0-17-30,35-18 15,0-18-15,1-17 0,-1 0-1,-35 17 1,17 0-1,-17 36 48,0 0-47,18-18-16,-18 17 0,18 1 0,17 35 31,0-35-16,-17-1 1,17-17 0,-17 0-1,-1 0-15</inkml:trace>
  <inkml:trace contextRef="#ctx0" brushRef="#br0" timeOffset="175568.31">21096 8026 0,'0'-18'16,"0"36"-16,18-54 15,-18 19 1,17 17 0,-17 17 15,0 1-31,18 35 16,17 0 15,-35-18-16,18-35 1,0 0 15,-18-17-31,17 17 16,18-53 0,-17 17-1,0 19-15,-18-1 16,17 18-1,1 0 1,17 18 0,-17-1-1,0 19 1,-1-19 0,1 1-1,17-18 32,-17 0-31,17-18-1,-17 1 1,-1-19 0,1 19-1,0 17 1,-18-18-1,17 18 17,-17 18-17,18-18 1,-18 17 0,0 1-1,18-18 1,-18 18 15</inkml:trace>
  <inkml:trace contextRef="#ctx0" brushRef="#br0" timeOffset="175776.55">21713 7814 0,'0'-18'31,"18"18"-31,-18 18 15,0 0-15</inkml:trace>
  <inkml:trace contextRef="#ctx0" brushRef="#br0" timeOffset="176809.03">21802 8079 0,'17'-53'31,"1"53"16,-18 17-31,0 1-16,0 0 15,18-1 1,-18 1 0,17-18-1,1 0 1,-1 0-1,19-35 1,-36 17-16,17-17 16,19-1-1,-19 36 1,19 0 15,17 18 0,-1 17-15,-16-17-16,17-18 16,17 0-1,-17-18 1,-35 1 0,-18-19-1,-36 19 1,-16 17-1,16 0 1,-17 35 0,36-17-1,17 17 1,53-35 15,-18 0-15,0-18 15,-17 18-15,-1 0-1,-17 18 1,0 53 0,18-36-16,-18 35 15,18 54 1,-1-71-1,-17-18 1,0-17 0,-35-18 15,-18 0-15,36-36-1,-1 1 1,53-18 15,-17 53-15,-1 0-16</inkml:trace>
  <inkml:trace contextRef="#ctx0" brushRef="#br0" timeOffset="180249.09">17551 8449 0,'-53'0'0,"106"0"0,-124 0 0,36 0 0,0 0 16,17 0-16,-17 0 0,-1 0 0,19 18 16,-19-18-16,19 0 0,-1 0 0,1 0 15,-1 17-15,0-17 0,1 0 0,-1 0 16,0 0-16,1 0 15,52 0 32,0 18-47,247-18 16,1 18 0,228-18-1,-123 17 1,0-17 15,-282 0-31,159 0 16,105 0-1,-158 0 1,-89 0 0,124 0-1,35 0 1,-87 0-1,122 0 1,-141 0 0,18 0-1,-70 0 1,-1 0 0,-87 0-16,52 0 15,53 0 1,0 0 15,-35 0-15,17 0-1,-70 0 1,35 0 0,-52 0-1,17-35 1,-18 35-1,18-35 1,-18 17 0,-17-17-1,-1-18 1,-17-18 0,18 18-1,-18-17 1,0-1 15,-35 18-15,17-17-1,-17-1 1,0 1 0,17-19-1,-17 37 1,17-1-1,-17 0 1,-1 17 0,-69 1-1,-36 0 1,-71 0 0,35 17-1,-17 0 1,-35 1 15,53 17-15,-54 0-1,89 0 1,36-18 0,-178 18-1,160-18 1,-89 1-1,106 17 1,-35-18 0,71 18-1,-71 0 1,35 0 0,18 0-1,-54 0 1,72-18-1,-54 18 17,1 0-17,17 0 1,18 0 0,-18 0-1,-17 0 1,34 0-1,-16 0 1,16 0 0,-16 0-1,-1 0 1,17 0 0,37 0-1,-19 0 1,36 0-1,-1 0 17,-16 0-17,-1 0 1,-18 18 0,1-18-1,34 0 1,-17 0-1,18 0 1,0 18 0,17-18-1,-17 0 17,17 0-1,18 17-31,-17-17 0,-1 0 15,-17 0 32,17 0-31,-17 0 0,-1 0-1,19 0 1,-1 0-1,1 0 1,-19 0 0,19 0 31,-1 0-16,18 18 0,0 0-15,0-1-1,-18-17 1,18 18 0,0 17-1,-17 1 1,-1 16-1,18-16 1,0-19-16,0 19 16,-18 17-1,18-36 1,0 18 0,0 18-1,-17-17 1,17-1-1,0-17 17,0 17-17,0 0 1,0-17 0,0 17-1,0-17 1,0-1-1,0 1 1,0 17 0,0-17-1,0 0 1,0-1 0,0 1-1,0-1 1,17 1-1,-17 0 17,0-1-17,0 1 17,0 0-17,0-1 32,0 1-31,0 0 31,0-1-16,0 1-16,18-18 17,-18 17-1,0 1 0,0 0 79</inkml:trace>
  <inkml:trace contextRef="#ctx0" brushRef="#br0" timeOffset="182605.54">18627 7497 0,'0'-18'31,"0"0"-15,0 1-1,0-1-15,0 0 16,0 1-16,17-1 0,36-35 0,-35 18 0,-1 0 15,195-107 1,-177 107-16,283-106 47,-18 88-16,141 53 0,-265 35-15,-70 1 0,-18 17-1,-35 0 1,18 35 0,-54-35-1,19 17 1,-19-17-1,1-18 1,-18 1 15,0-19-15,0 1 0</inkml:trace>
  <inkml:trace contextRef="#ctx0" brushRef="#br0" timeOffset="182955.56">20267 7426 0,'-18'0'0,"36"0"31,0 0-15,-1 0 0,1 0-16,17 35 15,-17-17-15,35 0 16,0 17-1,0 0 1,-36-35 0,1 0-1</inkml:trace>
  <inkml:trace contextRef="#ctx0" brushRef="#br0" timeOffset="183204.52">20620 7444 0,'0'-36'0,"0"72"0,17-89 15,1 0-15,0 17 16,-18 19 0,0-1 15,0 36 0,0-1-15,-18 54-1,18-53-15,-18 17 16,1 36 0,17-19-1</inkml:trace>
  <inkml:trace contextRef="#ctx0" brushRef="#br0" timeOffset="184320.4">18503 7302 0,'18'0'47,"-18"-17"-47,17 17 16,-17-18-16,18 1 0,0 17 15,-18-18-15,17 0 0,-17 1 16,18 17-16,17-36 16,-35 19 31,0 34-16,-53 142 0,53-141-31,-17 17 16,-1 18-1,18-18 1,0-17 0,18-18-1,17 0 1,159-35-1,-70 17 1,-19 18 0,1 0-1</inkml:trace>
  <inkml:trace contextRef="#ctx0" brushRef="#br0" timeOffset="185154.63">20743 7250 0,'0'0'0,"0"-18"16,0 0 0,-17 18 46,-1 0-46,0 0-1,18 18-15,-35 17 32,35-17-32,-53 123 31,0-70 0</inkml:trace>
  <inkml:trace contextRef="#ctx0" brushRef="#br0" timeOffset="189534.64">18062 10372 0,'0'-18'0,"0"0"0,0 1 15,-17 17 1,-1 0-16,0 0 16,1 0-16,-1 53 0,-35 0 15,35-18-15,-17 0 0,35-17 16,-17 17-16,-54 89 31,71-107-31,-18 89 31,107-71 1,69-35-1,-105 0-16,0 0 1</inkml:trace>
  <inkml:trace contextRef="#ctx0" brushRef="#br0" timeOffset="190984.05">18239 10760 0,'0'-18'16,"0"0"-16,-18 18 31,0 0-31,1 18 16,-1 35-1,18 0 1,18-18-1,52 0 1,1-35 0,35 0-1,-71-17 1,18-54 0,-53 1 15,-18 34-16,-35 1 1,36 35-16,-19-17 16,-17 17-1,36 0 1,34 0 15,54 0-15,35 0-1,-36 0 1,-34 0 0,-1 0-1,-17 0 1,17 0 0,0 17-1,-17 36 1,-18-18 15,35 1-15,-17-36-1,-1 0 1,19-18 0,17-17-1,-18-18 1,0 18-1,-17-1 1,-1 36 15,-17 18-15,18 17 0,0 36-1,17-36 16,0 0-15,-17-35 0,-1 0-1,36 0 1,-17-35 0,-1 0-1,0-36 1,0 36-1,-35 17 1,18 18 0,0 0-1,-1 36 1,1 16 0,17 1-1,18-35 16,0 17-15,0-35 0,-35 0-16,35-35 15,-18 0 1,0-89 0,-35 18-1,0 36 1,0-18-1,0 52 1,-17 36 15,17 53-15,0 71 0,0-18-1,0-53 16,35-1-15,-35-16 0,17-36-16,1 0 15,0 0 17,-18-18-32</inkml:trace>
  <inkml:trace contextRef="#ctx0" brushRef="#br0" timeOffset="191152.72">19685 10583 0,'-35'-17'16,"70"34"-16,-88-52 15,53 0 1,71 17 0,70 18-1,-18-18 1,-70-17-1</inkml:trace>
  <inkml:trace contextRef="#ctx0" brushRef="#br0" timeOffset="191832.63">20408 10389 0,'0'0'16,"0"-17"-16,18 17 0,-1 0 31,1 0-15,-18 17-16,71 195 15,-18-71 32,-18-88-16,71-176 1,-53 34-17,-36 36-15,1 0 16,17-17-1,-17 52 1,-18 36 15</inkml:trace>
  <inkml:trace contextRef="#ctx0" brushRef="#br0" timeOffset="192549.96">20902 10583 0,'0'18'31,"18"0"-31,-1-1 16,1-17-1,17 18 1,-17-18 0,17 0-1,-17-35 1,-1 17-16,-17-35 16,0 18-1,-17-1 1,-18 36 15,-18 36-15,17 17-1,36 17 1,0-17 0,53-18-1,35-17 1,1-18-1,16-18 1,1-17 0,-70 0-1,-1 0 1,-35 17 0,0 0-1,-18 18 1,-35 36 15,36-1-15,17 0-1,0 0 1,35-17 0,36 0-1,52-18 1,53-53-1,-87-35 1,-19-1 0</inkml:trace>
  <inkml:trace contextRef="#ctx0" brushRef="#br0" timeOffset="192783.29">21925 10354 0,'0'-53'0,"0"35"15,0 36 32,0 17-31,0 71-1,0-71-15,0 54 16,0 17 0,0-36-1,0-35 1,0 1-1</inkml:trace>
  <inkml:trace contextRef="#ctx0" brushRef="#br0" timeOffset="193298.91">21855 10601 0,'0'0'0,"17"-18"31,1 18-15,52-17-1,19-1 1,-72 18-16,71-18 16,-17 1-1,-36 17 1,-17 0-1,-18 17 17,-35 1-17,35 35 1,0-35 0,0-1-16,0 19 15,53-1 1,-18-35 15,18 0-15,-36-35-1,-17-18 1,0 0 0,-35 35-1,17 0 1,-34 18-1,34 18 1,0 0 0</inkml:trace>
  <inkml:trace contextRef="#ctx0" brushRef="#br0" timeOffset="193848.51">22525 10513 0,'0'0'0,"0"-18"16,0 0-16,17 18 15,19 0 1,-1 0-1,18 36 1,-18-1 0,-35-17-16,18 35 15,0-18 1,-18 0 0,17-35 46,1-17-46,-1-36-1,36 0 1,0 35 0,-17 18-1,-19 0 1,1 35-1,-18 1 1,0-1 0,0-17-1,0-1 1</inkml:trace>
  <inkml:trace contextRef="#ctx0" brushRef="#br0" timeOffset="193997.93">23160 10231 0,'0'17'47</inkml:trace>
  <inkml:trace contextRef="#ctx0" brushRef="#br0" timeOffset="194648.48">23177 10477 0,'18'0'31,"-18"-17"-31,18 17 16,-1 0-1,1-18 1,17 18 0,-17 0-16,17 18 15,1 17 1,-19 18-1,-17 18 1,-17-36 0,-72 18-1,54-18 1,17-35 0,18 18-1,0 17 1,0 0-1,53 36 17,-35-36-32,35 18 15,-35 35 1,17-17 0,-35-36-1,-18-35 16,-17 0-15,0-18 0,17-35-1,18 36-15,53-124 16,88-53 0,-35 88-1,-36 53 1,-34 35-1</inkml:trace>
  <inkml:trace contextRef="#ctx0" brushRef="#br0" timeOffset="195048.86">23777 10513 0,'-17'17'16,"34"-52"0,-17 53-16,-17-36 46,-1 18-46,0 18 16,-17 35 0,17-18-1,1 18 1,34-53 15,36 0-15,0-35-1,-18-18 1,-17 35 15,-18 0-15,0 36 0,0 0-1,18 52 1,-1-52-1,1-18-15,53 0 16,-36 0-16</inkml:trace>
  <inkml:trace contextRef="#ctx0" brushRef="#br0" timeOffset="195315.46">24324 10072 0,'0'0'0,"-18"0"32,18 35-32,0 0 15,-17 54 1,17-19 0,0-35-16,0 54 15,0-1 1,0-18-1,17-34 1,1-36 0</inkml:trace>
  <inkml:trace contextRef="#ctx0" brushRef="#br0" timeOffset="195548.64">24289 10513 0,'0'0'0,"17"-53"32,1 53-17,35-18 1,-18 18 0,-17 0-16,17 18 15,0 35 1,-17 0-1,-18-18 1</inkml:trace>
  <inkml:trace contextRef="#ctx0" brushRef="#br0" timeOffset="195704.66">24730 10248 0,'0'18'47,"0"-1"-47</inkml:trace>
  <inkml:trace contextRef="#ctx0" brushRef="#br0" timeOffset="196538.4">24888 10495 0,'0'-18'31,"-17"18"-16,-1 0-15,-17 36 16,35 17 15,0-18-15,0 0 0,35-35-1,0 0 1,1-53-1,-36 0 1,0 18 0,0-18-1,-18 53 1,0 0 0,1 0-1,17 18 16,17-18-31,54 17 16,-18-17 15,35 0-15,-70-17 0,35 17-1,-18 0 1,-35 35-1,18 18 1,-18-18 0,17-17-1,1-18 17,0 0-32,34 0 15,1-35 1,-17-1-1,-19 36 1,19 0 0,-19 0 15,1 18-15,17 0-1,0 17 1,-17-35-1</inkml:trace>
  <inkml:trace contextRef="#ctx0" brushRef="#br0" timeOffset="204460.45">5556 5450 0,'-17'0'0,"17"-17"329,17 17-283,1-18-46,0 18 0,-1 0 0,-17-18 16,18 18-16,-1 0 0,1-17 16,0 17-16,-1 0 15,1 0 1,17 0 15,-17 53 0,-18-36-31,-35 72 32,-1-36-17,19-18 1,-19 0 0,19-17 15,-18 17-16,17-17 17,0-18-32,1 17 15,-1-17 1,0 18 0,18 0-1,-35-1 1,17-17 15,36 0 63,0 0-94,-1 0 15,1 0-15,0 0 16,17 0 0,0 0-1,-17 0 1,-1 0 0,1 0-1,0 0 1,-1 0-1,1 0 32,0 0-31</inkml:trace>
  <inkml:trace contextRef="#ctx0" brushRef="#br0" timeOffset="204976.17">5909 5592 0,'0'0'0,"0"-18"16,-18 18 15,1 35-15,17-17-16,-18 17 31,18-17-31,0-1 16,0 19-1,18-1 1,17-17 0,-17-18-1,35 0 1,-36-18 0,18-35-1,-35 0 1,0 18-1,-17 0 1,-18 17 0,-18 36-1,0-1 1,35 18 0</inkml:trace>
  <inkml:trace contextRef="#ctx0" brushRef="#br0" timeOffset="207298.93">7267 5450 0</inkml:trace>
  <inkml:trace contextRef="#ctx0" brushRef="#br0" timeOffset="208307.54">7267 5450 0,'0'-17'32,"0"-1"-1,0 0 47,0 1 16,-17 17 15,17-18-78,17 18 32,1-17-47,-1 17-16,1 0 0,0 0 15,35 0 1,-36 0-16,19 0 15,-1 35 1,-17 0 0,-18 18-1,-18-18 1,-17 1 0,17-19-1,0-17 1,18 18 15,18-18 0,53 18-15,-19-1 0,-34-17-16,35 53 15,-35-18 1,-18 1-1,0-1 1,-71-17 0,-17-18-1,-18 0 1,71 0 0,-18 0-1,35-18 1,18 0 31</inkml:trace>
  <inkml:trace contextRef="#ctx0" brushRef="#br0" timeOffset="210673.19">9119 5362 0,'0'-17'16,"-17"17"62,-1 17-78,0-17 15,1 18-15,-1 35 32,0 35-1,36-17 0,70-1 0,-35-52-15,-35-18 0,-1 0-16,1 0 15,35 0 1,-18-36-1,-35-16 1,0-19 15,-17 0-15,-19 36 0,-17 0-1,36 35 1,-18 0-1,35 17 1</inkml:trace>
  <inkml:trace contextRef="#ctx0" brushRef="#br0" timeOffset="213878.68">12047 5503 0,'0'-17'500,"0"-1"-469,-17 18 32,17 18-63,-18-1 15,18 1 1,0 0 0,-18 17 15,1 0 0,123-17 0,-71-1-15,18-17 0,-18 18-1,-35 0 1,0-1-1,0 19 1,-53-19 0,-17 1-1,34 0 17,1-18-17</inkml:trace>
  <inkml:trace contextRef="#ctx0" brushRef="#br0" timeOffset="214154.52">12100 5450 0,'0'0'0,"-17"0"0,17-17 16,0-1-16,0 0 31,17 18-15,1 0-16,35-17 16,53 17-1,-36 0 1,-35 0-1,-17 0-15</inkml:trace>
  <inkml:trace contextRef="#ctx0" brushRef="#br0" timeOffset="-211700.53">5786 6756 0,'0'0'0,"-18"0"78</inkml:trace>
  <inkml:trace contextRef="#ctx0" brushRef="#br0" timeOffset="-210961">5609 6703 0,'35'0'46,"-17"0"-46,17 0 0,1 0 16,-1 0-16,-17 0 16,-18-18-16,88 18 15,-71-18 17,-17 36 14,-53 123-14,36-53-17,-1-35 1,18 0 0,0-35-1,0 0 1,0-1-1</inkml:trace>
  <inkml:trace contextRef="#ctx0" brushRef="#br0" timeOffset="-210628.89">5609 7020 0,'0'0'0,"-17"0"0,-1 0 15,0 0 1,36 0 15,0-17-15,70 17-16,106-36 15,-88 1 1,-18 35 0,0-18-1,-70 18 1,-1 0 15</inkml:trace>
  <inkml:trace contextRef="#ctx0" brushRef="#br0" timeOffset="-207680.51">7408 6809 0,'0'-18'32,"0"0"-17,18 18-15,-18-17 0,18 17 16,-1 0-16,1 0 0,-18-18 15,18 18-15,-1 0 0,1 0 16,-1 0 0,-34 176 15,-107-17 0,71-106 16,53-35-31,18-18-1,0 0 1,70 0 0,0-18-1,-53 18-15,36-18 16,-36 18-1,0 0 1,-17 0 0,0 0-1</inkml:trace>
  <inkml:trace contextRef="#ctx0" brushRef="#br0" timeOffset="-207246.48">8008 6862 0,'-18'-71'31,"1"53"-15,-1 18-16,-35-17 15,-53 17 1,71 0-1,0 35 1,35 18 0,17-18-1,36-17 1,-53-1-16,71-17 16,17 0-1,-53 0 1,1 0 15,-19 53 0,1 0-15,0 35 0,-1-52-1,1-19-15,17-17 16</inkml:trace>
  <inkml:trace contextRef="#ctx0" brushRef="#br0" timeOffset="-206923.22">8678 7038 0,'18'0'31,"0"0"-15,-1 0-1</inkml:trace>
  <inkml:trace contextRef="#ctx0" brushRef="#br0" timeOffset="-206713.99">9260 6967 0,'0'0'0,"18"0"0,0 0 15,-1 0 1</inkml:trace>
  <inkml:trace contextRef="#ctx0" brushRef="#br0" timeOffset="-206481">10019 6950 0,'18'0'32,"-1"0"-32,1 0 15,-1 0 1,19 0-1</inkml:trace>
  <inkml:trace contextRef="#ctx0" brushRef="#br0" timeOffset="-206263.97">10866 6950 0,'17'0'16,"-34"0"-16,52 0 0,-18 0 16,1 0-1,0 0 1,-1 0 0</inkml:trace>
  <inkml:trace contextRef="#ctx0" brushRef="#br0" timeOffset="-194720.9">17657 9825 0,'0'0'0,"-18"0"31,0 0-31,1 0 16,17-18 15,35 18 16,0 0-31,-17 0-16,246 0 15,195 0 1,-18-17 15,53 17-15,-18-18-1,36 18 1,52 0 0,-211 0-1,194 0 1,-124 0 0,-35 0-1,-300 0-15,283 0 16,-142 0-1,36-18 1,-107 18 0,-17 0-1,-17-17 1,52 17 15,-35 0-15,-17 0-1,17 0 1,53-18 0,71 18-1,-89-18 1,-53 1 0,-17 17-1,0-18 1,18 18-1,-54-18 1,36 18 0,-53 0-1,-18 0 1,0 0 15,-17 0-15,0 0 15,-1 0-15,-17 18-1,0 35 1,0-35-16,0 52 16,0 18-1,-17 159 1,-1-88-1,18-18 1,-18-17 0,18 34-1,0-34 1,0-36 15,0 0-15,0-35-1,0 0 1,0-18 0,0 1 15,-17-36-15,17 17-1,-18-17 1,1 18-1,-72-18 1,-17 0 0,-211 0-1,-1 0 1,1 0 0,-89 18 15,71-1-16,71 19 1,-54-19 0,-88 1-1,89-1 1,229-17-16,-318 36 16,106-36-1,-158 17 1,175 1-1,72-18 1,-72 18 0,142-18-1,-35 0 1,70 17 0,0-17 15,0 18-16,-35-18 1,18 18 0,17-18-1,-35 17 1,35-17 0,-53 0-1,71 0 1,-71 0-1,1 0 1,52 0 0,-18 18-1,71-18 1,0 0 0,18 0 15,0 0-16,0 17 1,-18 1 0,17 0-1,-34-18 1,-1 0 0,1 17-1,-18 1 1,35-18-1,-18 0 1,18 0 0,0 0-1,-17 0 1,17 0 0,0 0 15,18 0-16,-1 0 1,1 0 0,17 0-1,-35 0 1,18 0 0,-18-18 15,36 18-16,-1-17 1,18-1 0,0 0-1,-18 1 1,18-18 0,0-18-1,0 17 1,18-34-1,-18-54 1,18-52 0,-18 17-1,0 36 1,0-1 0,0-17-1,0 53 1,0-18-1,0 53 1,0-35 0,0 35-1,0 18 1,0 0 0,0 17 15,0 0-16,0 1 17,0-1-17,0 0 110,17 18 16,1 0-125,0 0-1,-1 0 1,1 0-16,-1 0 31,1 0-31,0 0 16,-1 0-1,1 0 1,17 0 0,-17 0-1,-18 18 16</inkml:trace>
  <inkml:trace contextRef="#ctx0" brushRef="#br0" timeOffset="-170984.18">13159 4251 0,'0'0'0,"-18"0"0,18-18 0,-18 18 16,1-35-1,-1-18 16,106-17 1,89 140 15,-124 195-32,-53 70 1,-18 123-1,0-334-15,-17 299 16,35 1 0,0-142-1,71-106 1,70-52 0,70-36-1,-122-88 1,34 0-1,-35-18 1,-35-17 0,-53-18 15,-18 35-15,1 18-16,-36 0 15,-106 89 1,53 87-1,18 141 1,70-87 0,1 87-1,17 142 1,17-53 0,19 17-1,17 71 1,35-71-1,-35-52 1,0-36 0,-36-106 15,1-88-15,-18-106-16,0 36 15,0 35 1,-18-18-1,-35-35 1,-35 0 0,-123 0-1,-36-36 1,53-17 0,-36-53-1,-17-35 1,71 0-1,-36-53 1,1 0 15,122 70-15,19 36 0,17 17-1,18 18 1,17 0-16</inkml:trace>
  <inkml:trace contextRef="#ctx0" brushRef="#br0" timeOffset="-169934.29">14305 12065 0,'0'-18'0,"0"36"0,-18-36 15,1 1-15,-1 17 0,18-18 0,0 36 47,0 70-47,0-35 16,18 0-16,17 35 0,-17 35 0,-1-17 16,213 529-1,105-35 16,35-335 1,-123-195 15,-229-70-47,52 0 15,1 0 1,-36-18-1,-17-17 1,-18 18 0</inkml:trace>
  <inkml:trace contextRef="#ctx0" brushRef="#br0" timeOffset="-169551.92">15646 13829 0,'0'0'0,"17"0"46,1 18-46,17-1 16,1 18 0,-19-17-16,36 53 15,-18-18 1,-17 17 0,-18 1-1,0-36 1,-53 18-1,35-18 1,18-17 0</inkml:trace>
  <inkml:trace contextRef="#ctx0" brushRef="#br0" timeOffset="-168834.43">16369 13952 0,'18'0'0,"-1"0"31,-17 18-15,0 35-1,0 0 1,0-18-16,0 53 16,-17-17-1,-1-36 17,0-70-1,1-71-16,17 0 1,0 18 0,0 35-1,0 35 1,17 18 0,19 71-1,-1 17 1,-18 0-1,-17-35 1,0-17 0,0-19-1,18-34 1,0-36 15,17-18-15,0 18-1,-17 0 1,0 36 0,-1 17-1,1 17 1,-1 89 0,1-18-1,-18-70-15,18 70 16,-1-35-1,19-53 1</inkml:trace>
  <inkml:trace contextRef="#ctx0" brushRef="#br0" timeOffset="-168235.37">16827 14305 0,'0'0'0,"0"-18"15,0 36 48,18-18-48,-18 18-15,0-1 16,18 1-16,-1-18 16,1 18-1,0-18 1,-18-18 31,0 0-32,0 1-15,0-1 32,0 0-17,35 18 1,-35-17-16,53-18 15,70 17 1,-17-17 0,-35 17-1,-54 18 1,1 0 0,-36 18-1,-35 35 1,1-1-1,16 1 1,19-17 0,17-19-1,17-17 1,71-88 15,-17-71-15,-18 36-1</inkml:trace>
  <inkml:trace contextRef="#ctx0" brushRef="#br0" timeOffset="-167680.39">17392 13952 0,'0'-17'0,"18"-19"16,-18 19-1,0-1 1,-18 106-16,36-141 16,-18 124-1,0 70 1,17-106-16,-17 36 15,18-1 1,17-17 0,18-35-1,53-71 17,-18-35-17,-70 53 1,17-36-1,-35 53 1,0 1 0,-53 17 15,0 70-15,0-17-1,53 35 1,0-52-1,36 17 1,69-53 0,-34 0-1,-18-18 1,0-17 0,-18 17 15,-17 0-16,-18 1 1</inkml:trace>
  <inkml:trace contextRef="#ctx0" brushRef="#br0" timeOffset="-166235.71">18203 14482 0,'18'0'31,"-18"-18"-31,0 0 0,0 1 16,0-19-16,18-52 0,-1 53 0,1-18 16,-18 18-16,18-1 0,-18-17 0,17 18 0,-17 18 15,0-1-15,0-123 31,-35 0 1,-53 88-1,70 53-31,-70 35 31,53 141-15,35-52-1,0-18 1,17-53 0,71 17-1,-17-52 17,123-71-32,-53-18 31,-70 1-31</inkml:trace>
  <inkml:trace contextRef="#ctx0" brushRef="#br0" timeOffset="-165492.22">19456 14058 0,'-36'18'0,"72"-36"0,-72 53 0,-17-35 16,36 0-16,-54 36 15,1-19 1,17 19 0,35-36-1,18 17 17,53-17-17,282-35 16,0-18-15,89-17 0,17 34-1,-18 1 1,-300 35-16,248-35 16,-89-1-1,-141 19 1,-17 17-1,-54 0 1,18-18 0,-35 1-1,-53-1 32</inkml:trace>
  <inkml:trace contextRef="#ctx0" brushRef="#br0" timeOffset="-165086.99">22190 13688 0,'-18'0'31,"36"0"-15,-18 35-1,70 0 1,-52-17 0,0 0-16,-1-1 15,-17 36 1,0-18 0,-35 54-1,0-54 1,-18 0-1,35 0 1</inkml:trace>
  <inkml:trace contextRef="#ctx0" brushRef="#br0" timeOffset="-164153.81">22966 13723 0,'0'53'31,"0"-35"-31,0 17 0,0 0 16,0-17-16,0 17 0,0-17 0,0 17 0,0 0 16,0-17-16,0 0 0,0-1 15,0 18-15,17 89 31,-17-106 1,0-89-1,-35-335 0,35 389-31,0-72 16,0 1-1,0 35 1,18-17 0,17 52-1,18 18 1,-18 18 0,-35 52 15,0 1-16,-17-53-15,-19 34 16,-34 37 0,35-36-1,17 0 1</inkml:trace>
  <inkml:trace contextRef="#ctx0" brushRef="#br0" timeOffset="-163437.83">23019 14023 0,'0'0'0,"17"0"15,1 0 1,0 0-1,-1 0 1,54-35 0,-36 35-1,-17 0-15,52 0 16,-17 35 0,-35 35-1,17 1 1,-35-53-1,0-1 1,0-34 31,0-1-31,0-17-16,18-1 15,35-16 1,-18 16 15,18 36-15,-18 0-1,0 0 1,-17 0 0,0 0-1,-18 18 32,-18-18-31,18 18-16,0 17 15,0 0 1,0-17 0,18 17-1,70-35 1,0 0 15,-53 0-31,18 0 16,-17-35-16</inkml:trace>
  <inkml:trace contextRef="#ctx0" brushRef="#br0" timeOffset="-163120.9">24148 13988 0,'-53'0'16,"35"17"-1,-17 19 1,17 16 0,1 1-1,17-17 1,0-19 0,17-17-1,1-17 1</inkml:trace>
  <inkml:trace contextRef="#ctx0" brushRef="#br0" timeOffset="-162649.91">24201 13688 0,'0'-53'0,"0"106"0,0-124 0,17 54 16,-17-1 0,0 53 15,0-17-16,0 52 1,0 36 0,0-18-1,0 18 1,18-70 0,-18-1-1,53-35 16,-18-53-15,18 0 0,-18 18-1,-17-1 1,-1 36 0,1-17-1,0 34 16,-1 1-15,-17 17 0,18 18-1</inkml:trace>
  <inkml:trace contextRef="#ctx0" brushRef="#br0" timeOffset="-162505.09">24606 13617 0,'0'0'0,"0"18"31</inkml:trace>
  <inkml:trace contextRef="#ctx0" brushRef="#br0" timeOffset="-162186.98">24765 13758 0,'18'0'0,"-18"18"47,0 0-32,-18-1-15,0 54 16,1 17 0,17-53-1,17 18 1,54-53-1,-18 0 17,53-141-17</inkml:trace>
  <inkml:trace contextRef="#ctx0" brushRef="#br0" timeOffset="-161938.93">25065 13617 0,'0'0'0,"0"18"31,17 70-15,-17 18 0,18-36-1,-18 19 1,0-36 15,0-36-15</inkml:trace>
  <inkml:trace contextRef="#ctx0" brushRef="#br0" timeOffset="-161734.48">25100 14058 0,'0'-17'16,"18"-1"-1,-1-35 1,36 35-1,-17 1 1,17 17 0,-18 0-1,-18 35 1,1 0 0,-18-17-1</inkml:trace>
  <inkml:trace contextRef="#ctx0" brushRef="#br0" timeOffset="-160789.72">25665 13847 0,'0'17'32,"0"1"-32,-18-1 15,0 54 1,18-36-1,0 18 1,0-35 0,18-18 15,0 0-15,-1-35-1,-17 17 1,0-17-1,0-1 1,-53 36 15,53-17-15,-17 17 0,34 0 30,1 0-46,35 0 16,-36 0-16,54 0 16,-36-18-1,-17 18 1,0 0 0,-1 0-1,1 53 1,-18-35-1,0 17 17,18-35-1,17-18-15,18-70-1,-18 35 1,0 36-1,-17-1 1,0 18 0,34 53-1,-16-53 1</inkml:trace>
  <inkml:trace contextRef="#ctx0" brushRef="#br0" timeOffset="-159590.55">26388 13723 0,'0'0'0,"17"0"0,1 0 0,0 0 15,17 0 1,53-106 0,-53 71-16,-17 0 0,17-1 0,1 1 15,-1-18-15,0 0 0,18-53 0,-18 18 16,265-529-1,-35 282 32,-230 317-47,36-52 32,-54 52-1</inkml:trace>
  <inkml:trace contextRef="#ctx0" brushRef="#br0" timeOffset="-158507.58">28046 11871 0,'-18'0'16,"1"0"-1,-1 0-15,-17 53 16,-18 0 0,53-18-16,-36 36 15,36-36 1,18 53 0,35-35-1,-18 0 1,-17-18-1,0-17 1,-18-1 15,-53-17-15,17 0 0,-17 0-1,36 0 1,17-17-1,53-18 1,0-1 0,70-17-1,-70 36 1,-18-19 0,-35 19-1,0 34 48,0 1-48,0 53 1,0-18 0,53-36-1,-35 1 1,-1-18-1,19-18 1,-19-17 0,1 17-1,0 1 1,-1 17 15,1 0-15,0 17-16,-1 19 15,1 16 1,0-52 15,-1 0-15,18 0 0,1-52-1,-1 16 1,0 19-1,1 17 1,-19 0 0,1 0-16,17 17 15,-35 1-15,35 17 16,1 0 0,-19-35-1</inkml:trace>
  <inkml:trace contextRef="#ctx0" brushRef="#br0" timeOffset="-158123.23">28928 11871 0,'-18'159'16,"18"-124"-16,0-17 15,0 123 1,0-88 0,0-18-16,0-17 15,0 17 1,0-70 15,18-18-15,-1 35-16,-17 0 15,36-35 1,17 53 15,-18 18-15,18 35 0,-53-18-1,17-17 1</inkml:trace>
  <inkml:trace contextRef="#ctx0" brushRef="#br0" timeOffset="-157981.58">29228 11853 0,'17'0'0</inkml:trace>
  <inkml:trace contextRef="#ctx0" brushRef="#br0" timeOffset="-156658.87">29422 12188 0,'0'18'62,"0"0"-46,0-1-16,0 1 15,0 0-15,0-1 16,17-17 15,-17-17-15,18-1 0,0-35-1,-18 35-15,17 1 16,-17-1-1,35 18 1,-17 18 0,17 35-1,1-18 1,-19 0 0,19-17-1,-1-18 1,0 0-1,0-53 1,1 0 0,-36 18 15,0 0-15,17 35 15,-17 17-16,18 36 1,17-18 0,1 18-1,-1-53 1,0 0 0,-17-17-1,-1-36 1,-17 0-1,0 35 1,18 18 31,-18 53-31,18 0-1,-18-35-15,0-1 16,17-17-1,1 18 1,17-18 0,-17-53-1,17 18 1,-17-1 0,-1 36 15,1 53-16,0 0 1,17-35 0,18 0 15,-18-18-15,18-36-1,-35 1-15,17-71 16,0-53-1,-17 71 1,-18 53 0,-18 70 15,18 36-15,0-54-16,0 72 15,0 16 1,0-69-1,18 17 1,17-53 0,-17-18 15</inkml:trace>
  <inkml:trace contextRef="#ctx0" brushRef="#br0" timeOffset="-156508.83">30515 12047 0,'-17'-17'16,"34"34"-16,-34-52 15,52 35 1,18 0 0,-18 0-1</inkml:trace>
  <inkml:trace contextRef="#ctx0" brushRef="#br0" timeOffset="-68013.25">1782 14517 0,'-18'0'16,"0"0"46,36 0 79,0 0-125,-1 0-16,1 0 15,52 0 1,1 0-1,-1 0 1,1 0 0,-18 0-1,-35 0 1,-1 0 0,1 0-1,-1 0 16,-17 17 48</inkml:trace>
  <inkml:trace contextRef="#ctx0" brushRef="#br0" timeOffset="-66245.82">1905 14623 0,'0'17'141,"0"1"-141,0 0 16,0-1-1,0 54 1,18-1 15,-18 1 0,17-18 1,-17-36-1,0 1-15,0 0-1</inkml:trace>
  <inkml:trace contextRef="#ctx0" brushRef="#br0" timeOffset="-65030.48">2187 14482 0,'0'0'0,"0"17"31,0 1-31,0-1 0,0 1 16,0 0-16,0-1 0,0 19 15,0-19-15,0 1 0,0 0 0,0 17 16,0-18-16,0 1 0,0 17 0,0-17 0,0 0 16,0 105-1,0-70 32,0-35-16,35-36 1,-35-17-17,18 35-15,17-36 16,-17 1 0,0 18-1,-1 17 1,19 0 15,-36 17-31,0 18 16,17 1 15,1-1-15,0-35 15,-1 0-16,1-18 1,17-35 0,-17 18-1,-1 18 1,-17 34 15,18 1-31,-18 17 16,0 53-1,0-52 1,0-19 0,35-17-1</inkml:trace>
  <inkml:trace contextRef="#ctx0" brushRef="#br0" timeOffset="-64897.71">2646 14587 0,'0'-17'15</inkml:trace>
  <inkml:trace contextRef="#ctx0" brushRef="#br0" timeOffset="-64447.12">2910 14817 0,'-17'0'47,"-1"0"-32,-17 17 1,35 1 0,0 0-1,0 17 1,53 0-1,-36-35 1,1 18 0,0-18-16,-18 17 31,0 1 0,-18-18-31,-17 35 16,17-35-1,-17 18 1</inkml:trace>
  <inkml:trace contextRef="#ctx0" brushRef="#br0" timeOffset="-63598.19">4075 14570 0,'0'-18'16,"0"36"-16,0-54 0,-18 19 15,0 17-15,1 0 16,-89 35 0,88 71 15,71 35 16,0-70-16,-71-71-15,-35 0-1,1 0 1,16 0 0,19 0-16,-1 0 15</inkml:trace>
  <inkml:trace contextRef="#ctx0" brushRef="#br0" timeOffset="-63181.42">4163 14781 0,'0'18'31,"0"0"-31,0-1 16,0 1-16,0 0 16,0-1-1,17-17 16,1 0-15,-18-17-16,18-1 0,-1-17 16,-17-1-1,-17 19 17,-36-1-17,35 18 1,0 0-16,1 53 15,17-18 1,0 1 0,53-1-1</inkml:trace>
  <inkml:trace contextRef="#ctx0" brushRef="#br0" timeOffset="-62348.95">4392 14887 0,'35'-17'0,"-70"34"0,123-70 16,-52-17-1,-19 52-15,-17-17 16,0 0 0,-17 17-1,-36 18 17,0 35-17,53 0 1,17 1-1,36-1 1,71 0 0,-89-17-1,0 0 1,-70-18 15,-36 0-15,54 0 15,34 0 0,19-36-31,105-52 16,-124 88 0,36-53-1,-17 18 1,-36 0-1,-36 35 17,36 17-32,-17 19 15,17 16 1,0 1 0,35-17-1,0-1 1,-52-17 46,-1-18-62,0 0 16,1 0 0,34 0 15,1-18-16,53-17 1,-18-1 0,-36 36-1,1 0 1,-18 18 0,0 0-1,0-1 1,0 1-1</inkml:trace>
  <inkml:trace contextRef="#ctx0" brushRef="#br0" timeOffset="-62182.7">5133 14570 0,'0'0'15,"0"-18"-15,18-17 16,-1 35-1,-17 17 17,0 1-32,0 0 0</inkml:trace>
  <inkml:trace contextRef="#ctx0" brushRef="#br0" timeOffset="-61948.32">5345 14711 0,'0'-18'16,"-18"18"0,0 35-16,-17 18 31,35 18-16,0-18 1,18-36 0</inkml:trace>
  <inkml:trace contextRef="#ctx0" brushRef="#br0" timeOffset="-61416.59">5380 14922 0,'0'-17'16,"0"-1"-16,-35 53 0,70-123 15,-35 176-15,-18-211 16,-35 105-1,18 18 1,17 0-16,1 0 16,34 18 15,36-18 0,35 0-15,-35 0-1,-17 0 1,-19 0 0,1 18 15,-18-1-15,0 19-1,18-19 1,-1-17-1,19-17 1,52-54 0,-35 18-1,-36 0 1,1 53 0,0 0 15,-18 18-16,17 52 1,-17-52-16,18 35 16,17 0-1,-17-36 1</inkml:trace>
  <inkml:trace contextRef="#ctx0" brushRef="#br0" timeOffset="-61199.53">6368 14746 0,'0'0'0,"17"0"31,-17 18-15,0-1-16,0 36 15,0-17 1,0-1-16</inkml:trace>
  <inkml:trace contextRef="#ctx0" brushRef="#br0" timeOffset="-61032.7">6509 14534 0,'0'0'0,"17"-17"0,1 17 32,-18 17-1,0 1-31</inkml:trace>
  <inkml:trace contextRef="#ctx0" brushRef="#br0" timeOffset="-60649.32">6667 14676 0,'18'-18'16,"-18"0"0,-18 18-1,-17 0 1,-18 0-1,36 36 1,17 16 0,0-34-16,17 17 15,36 18 1,-18-35 0,-17 0 15,-18-1-16,-18-17 17,18 18-17,-52-18 1,34 0 0</inkml:trace>
  <inkml:trace contextRef="#ctx0" brushRef="#br0" timeOffset="-58550.61">8008 14623 0,'0'0'0,"0"-18"16,-18 18 0,1 0-16,-1 0 15,-17 0 1,17 0-16,-88 141 31,71-53 0,35-70-15,18-18 0,35-35-1,-18-36 1,0 36-1,-35 0 1,0 52 31,0 1-31,18-1-16,-1 1 0,1 17 31,17-35-16,36 0 1,-18-141 0,-18 53-1,-17-35 1,-18 70 0,0 70 15,-18 72-16,18-54-15,-17 124 16,-1-89 0,0 1-1,18-54 1,36-34 15,16-19 0,19-17-15,-18 18 0,0 35-1,-18 0 1,-17 0-16,-18 35 16,0 18-1,-36-17 1,-34-19-1,35-17 1,35-17 15,88-72-15,-18 54 0,-17 0-1,0 17 16,-35 1-15,-18 34 0,0 1-1,0 52 1,0-17 0,17-17-1,36-36 1,0 0-1,-35 0-15,0-18 16,-1-35 0,-34 0-1,-19 36 1,1 17 0,-18 17 15,53 1-16,0-1 1,35 1 0,54-18-1,-36-18 1,-1-17 0,1-35-1,-35 70 1,-18-36-1,18 36 1,17 18 0,-17 35-1,-1 35 1,18-70 0,-17-1-1,0 1 16,17-18-15,18-71 0,-18 1-1,0 35 1,-35-1 0,0 54 15,0 17-16,0 1 1,0-19 0,18-17-1,0 0-15,52 0 16,1-123 0,-1-1-1,-52 36 16,-18 70-15,0 1 0,0 52-1,-18 36 1,18 52 0,0-35-1,0 0 1,18-52-1,17-36 1,1-18 0,-19-17-1</inkml:trace>
  <inkml:trace contextRef="#ctx0" brushRef="#br0" timeOffset="-58399.26">9525 14499 0,'0'0'0,"-18"0"16,36 0 15,0-17-15,-1 17-16</inkml:trace>
  <inkml:trace contextRef="#ctx0" brushRef="#br0" timeOffset="-57667.79">10301 14323 0,'35'0'62,"-17"0"-62,17 0 0,1 0 0,-19 0 16,18-18-16,-17 18 0,17 0 0,1 0 16,-19 0-16,1 0 0,17 0 31</inkml:trace>
  <inkml:trace contextRef="#ctx0" brushRef="#br0" timeOffset="-57468.18">10601 14305 0,'-35'0'0,"-106"18"31,317-36-31,-352 53 0,105 71 32,71-18-17,0-35 1,0 0 0,0-17-1,0-19 1,18 1-1</inkml:trace>
  <inkml:trace contextRef="#ctx0" brushRef="#br0" timeOffset="-56684.94">10636 14640 0,'18'-17'31,"0"17"1,-1 0-17,1 0 16,-1 0-31,-17-18 47,-17 18-47,-1 0 16,1 0 0,-36 18-1,17 17 1,36 0-1,36 18 1,52-53 0,123 0-1,-69-18 1,-107-17 0,0 35-16,0-53 15,-52 53 32,-1 18-31,-35 35-1,0 0 1,18-36 0,35 1-1,0-36 16,0 1-31,18-36 16,-18 18 0,17 17-1,-17 36 17,36 17-17,16 18 1,-16 0-1,34-36 17,-17 1-32</inkml:trace>
  <inkml:trace contextRef="#ctx0" brushRef="#br0" timeOffset="-56351.43">11483 14411 0,'0'0'0,"0"-18"0,0 36 32,0 17-17,-53 106 1,35-35 0,1-35-1,17-1 1,0-52-1</inkml:trace>
  <inkml:trace contextRef="#ctx0" brushRef="#br0" timeOffset="-56185.41">11359 14570 0,'0'0'0,"18"0"15,0 0 1,17 0 0,36 0-16</inkml:trace>
  <inkml:trace contextRef="#ctx0" brushRef="#br0" timeOffset="-55685.84">12453 14499 0,'0'0'16,"0"-17"-16,-18-1 0,1 18 31,-1 0-31,0 88 16,-70 141-1,53-176 17,35-35-32,-53 35 15,35-18 1,18-17 0,18-89-1,35-52 1,35-36-1,-35 106 1,-35 18 0,-1 17-1,-17 36 1,0 88 0,18-18-1,0-18 1,17 19-1,-35-54 17</inkml:trace>
  <inkml:trace contextRef="#ctx0" brushRef="#br0" timeOffset="-55119.15">12365 14817 0,'0'0'0,"-35"-18"32,35 0-17,0 1 1,17 17-16,71-18 16,1 0-1,-19 1 1,-17 17-1,-35 0 17,-1 0-17,1 17 1,0 19 0,-1-1-1,-17-17-15,0-1 16,0 1-1,18-18 1,0 0 0,-1 0-1,18-35 1,1-18 0,17 0-1,-36 53 16,1 17 1,17 36-17,-17 18 1,17-53 0,18 17-1,-18-35 1</inkml:trace>
  <inkml:trace contextRef="#ctx0" brushRef="#br0" timeOffset="-54929.74">13194 14764 0,'0'-18'32,"-18"18"-32,-17 18 15,0 35 1,17-18-1,0 18 1</inkml:trace>
  <inkml:trace contextRef="#ctx0" brushRef="#br0" timeOffset="-54070.7">13106 14887 0,'17'-17'0,"-52"52"0,88-70 15,-88 52-15,70-52 0,0 17 16,-17 1-1,0 17 17,-18 17-17,17 1 1,1 0 0,35-18-1,-18 0 1,88-142-1,-70 37 17,-17-1-17,-19 71-15,-17-18 16,0 70 15,-53 142-15,18 0-1,35-71 1,-18-18 0,18-34-1,0-19 1,71-17 0,0-35-1,-36-18 1,0 18-1,-17 17 1,-18 36 47,0 0-48,0-1 1,0 1-1,17-18 1,1 0 0,0 0-1,17 0 1,-35 70 0,0-17-1,0 53 1,0-35-1,-35-1 1,35-52 15,-18-18-31,0 0 16,1 0 0,17-18-1,0-140 1,70 16-1,36 1 1,-18 35 0</inkml:trace>
  <inkml:trace contextRef="#ctx0" brushRef="#br0" timeOffset="-53587.37">14129 14464 0,'0'-18'0,"0"1"16,0-1-1,0 36 17,0-1-17,0 19-15,0 52 16,0 18-1,-18-36 1,18 1 0,0-54-1,0-34 32,0-19-47,18-34 16,-1 35-1,1 17 1,17 18 15,-17 0-15,-18 18-16,18 52 16,-18-35-1,0 18 1</inkml:trace>
  <inkml:trace contextRef="#ctx0" brushRef="#br0" timeOffset="-53445.47">14270 14570 0,'0'-18'0,"17"0"31,1 18-15</inkml:trace>
  <inkml:trace contextRef="#ctx0" brushRef="#br0" timeOffset="-53004.4">14517 14676 0,'0'-18'16,"0"0"-16,-18 18 31,18 18-31,0 0 16,-35 17-16,35 18 15,0-18 1,0-17 15,53-18 1,0-18-17,0 0 1,-53 1-16,53-19 15,35 36 1,-71 18 0,1 53-1,-36-18 1,-105 35 0,17-71-1</inkml:trace>
  <inkml:trace contextRef="#ctx0" brushRef="#br0" timeOffset="-47818.09">5539 15134 0,'-18'0'0,"0"0"31</inkml:trace>
  <inkml:trace contextRef="#ctx0" brushRef="#br0" timeOffset="-47087.03">6632 15169 0,'18'0'31</inkml:trace>
  <inkml:trace contextRef="#ctx0" brushRef="#br0" timeOffset="-46514.01">8837 15064 0,'18'0'16,"-1"0"31</inkml:trace>
  <inkml:trace contextRef="#ctx0" brushRef="#br0" timeOffset="-45891.55">11307 15081 0</inkml:trace>
  <inkml:trace contextRef="#ctx0" brushRef="#br1" timeOffset="7334.03">1587 14358 0,'0'0'0,"0"18"15,-17-18 32,17-18 16,0 0-63,0 1 15,70-107 1,-34 71-1,17-35-15,0 35 32,17 0-17,1 18 1,-18 0 0,-18 35-1,0 0 1,0 17-1,18 19 1,-17 17 0,-19-18-1,18 18 1,1-18 0,-19-17-1,19 17 1,-1-35 15,18 0 0,-18-18-15,0-17 0,18-18-1,-53 36 1,18-1-1,0 18 1,-1 0 31,1 0-47,0 53 16,34 0-1,-16-36 1,-36 1-16,70 0 15,1-1 17,17-17-17,-17 0 1,17-17 0,-18 17-1,36-36 1,-53 19-1,35 17 1,-17-18 0,17 18-1,0-18 1,-35 18 0,35-17-1,36 17 1,-18-18 15,-18 1-15,18-1-1,-18 18 1,-18 0 0,1-18-1,0 18 1,-19 0-1,19-17 1,-36 17 0,1 0-1,-1 0 1,35-18 0,-17 18-1,0 0 1,-17 0-1,-19 0 17,18 0-17,1 0 1,-19 0 0,19 0-1,-1 0 1,-17 0-1,-1 0 1,36 0 0,-35 0-1,-1-18 1,19 18 0,-19 0-1,1 0 1,0 0-1,17 0 17,-18 0-17,1 0 1,0 0 15,-1 0-15,1 0-1,0 0 1,-1 18 0,1 0-1,-18-1 1,18-17 0,-1 0-1,-17 18 1,18 0-1,0-18 17,-18 17-17,17-17-15,-17 18 16,0-1 0,18 1-1,-1 0 1,-17 17 15,18-35-15,-18 35-1,18-17 1,-1 0 15,-17-1-15,0 1 46,18-18-15,-18 17-47,0 1 78,18-18 16,-18 18 47,17-18 109,1 0 93,0 0-61,-18 17-220,0-34 641,0-1-687</inkml:trace>
  <inkml:trace contextRef="#ctx0" brushRef="#br1" timeOffset="10242.21">3598 14305 0,'18'18'47,"0"-18"-31,-18 17-16,17 1 0,1 0 15,0-18-15,-18 17 16,17-17-16,18 18 15,1-18 17,-19 0-17,54-53 17,17-88-1,-53 53-16,18 17 1,-17 36 0,52-36-1,-35 36 1,17 0 0,18 0-1,-17-18 1,17 35-1,0 0 1,-35 1 0,0 17 15,-18 0-15,18 0-1,18 0 1,-18 17-1,-18 36 1,18-17 0,-18-1-1,18 18 1,0-36 0,18 19-1,-18-19 1,0-17-1,35-17 1,18-54 0,-53 53 15,35-34-15,-35 34-1,-18-17 1,18 35-1,-36 0 1,54 0 0,-18 0-1,17 17 1,1-17 0,-36 36-1,36-19 1,-1-17-1,-34 0 1,17 18 0,17-18-1,1 0 17,-36 0-17,0 0 1,1 0-1,-19 0 1,-17 17 0,18 36-1,-18-17 1,0 52 0,0-35-1,0-18 1,0 18-1,0-18 17,0-17 15,0-1-16</inkml:trace>
  <inkml:trace contextRef="#ctx0" brushRef="#br1" timeOffset="12810.19">6244 14305 0,'0'18'16,"18"-18"0,-1 0-1,1 0 1,0 0-16,-18-18 16,123-105 15,106-107 0,-70 142 0,-18 88 1,18 53-17,-71 18 1,-52-54-16,105 71 15,-53-52 1,0-1 0,36 0-1,-54-35 1,36 0 15,106-106-15,-124 18-1,-18 53 1,1-18 0,-1 53-1,1-35 1,-18 35 0,0 0-1,35 17 1,-17 1-1,17 17 1,-35-17 0,35 17-1,-18-35 1,-34 0 15,52 0-15,-53 0-1,18 0 1,-18 0 0,-17 0-1,17 0 1,1 0 0,-1 18-1,-17 17 1,-18-17-1,0-1 1,0 19 0</inkml:trace>
  <inkml:trace contextRef="#ctx0" brushRef="#br1" timeOffset="15007.71">7585 14164 0,'0'0'16,"17"0"-16,1 0 16,-18 18-1,18-18-15,-1 0 16,1 0-1,0 0 1,-1 0-16,1-36 16,-1 19-16,36-107 31,-17-17 16,34 35-16,-52 71-15,17 0-1,-17 17 1,17 18 0,-17 0-1,35 0 1,0 18-1,-18-1 1,0 1 0,0 0-1,-17-18 1,0 0 15,35 0-31,17-53 31,-17 0-15,0 18 0,17-1-1,-34 1 1,17 17 0,17 1-1,-17-1 1,18 18-1,17-18 1,-35 18 0,17 0-1,-34 0 1,17 0 0,-18 0-1,18 0 16,-18 18-15,18 17 0,-18-35-1,18 18 1,-18-18 0,36 18-1,-53-18-15,35 0 16,-1 0-1,37 0 1,-19-18 0,1 18-1,-18 0 1,0 0 0,35 0 15,-35 0-16,17 0 1,1 0 0,-18 0-1,17-18 1,1 18 0,-1-17-1,1 17 1,17-18-1,-35 0 1,18 1 0,-18-1-1,-18 18 1,0 0 0,18 0-1,18 0 16,-19 18-15,19-1 0,0 19-1,-18-19 1,35 19 0,-35 17-1,-18-53 1,18 52-1,-18-34 1,18 0 0,-35-18-1,-1 17 1,1 1 0,17 17-1,-35-17 16,18 53-15,-18-19 0,0 1-1,0 18 1,0-36 0,0 0-1,-18-35-15</inkml:trace>
  <inkml:trace contextRef="#ctx0" brushRef="#br1" timeOffset="17173.48">10283 14164 0,'-17'0'0,"17"-18"47,17 1-32,1-1-15,0 0 0,-18 1 16,88-54 0,124-70 15,-89 71 0,1-1 16,-89 53-31,18 1-1,0-19 1,-18 19 0,-17 17-1,-1 0 1,36-18-1,18 18 1,-1 0 0,1 0-1,17 0 1,18 18 0,-18-18-1,-53 0-15,89 0 31,-1 0-15,1 0 0,17 0-1,-53 0 1,35 0 0,-34 0-1,-19 0 1,1 0-1,17 17 1,0-17 0,-17 18-1,-18-18 1,35 0 0,-18 0-1,19 0 16,-54 0-15,18 0 0,35 0-1,-17 0 1,-19 0 0,37 0-1,-19 0 1,1 0-1,35 0 1,-18 0 0,18 18-1,-1-1 1,-52-17 0,36 18-1,-19 0 1,-17-18 15,35 17-15,-35-17-1,18 18 1,-36-18 0,0 18-1,1-18 1,-1 17 15,-18 1-15,1 0-1,0-1-15,-18 18 16,17 1 0,-17-1-1,0 18 1,0-35 15,0-1-31</inkml:trace>
  <inkml:trace contextRef="#ctx0" brushRef="#br2" timeOffset="27301.32">2628 15681 0,'-17'0'0,"17"-18"0,0 1 15,0-1 1,17 0-1,1 18-15,-18-17 0,17 17 16,19 0-16,-19-18 0,1 18 0,17 0 0,-17 0 16,176 0 15,71 0 0,-71 0 0,-177 0-31,1 18 0,141-1 32,-89 1-17,36-18 1,17 0 0,-34 0-1,-19 0 1,36 0-1,-35 0 1,17-18 0,0 18-1,-35 0 17,35-35-17,-17 35 1,-1-18-1,1 18 1,17-17 0,106-36-1,-106 35 1,-17-35 0,52 18-1,-35 0 1,-17 0-1,0-1 1,-19 1 0,1-18-1,18-17 17,-53 34-17,17-34 1,0 17-1,-17-18 1,17 18 0,-35 18-1,18-18 1,-1 18 0,-17 0-1,0-1 1,0 1-1,0-18 1,-17 0 0,-19 18-1,36 17-15,-70-35 32,17 18-17,-71-36 1,-34-17-1,69 53 1,-105-71 0,71 53-1,-53-35 1,34 35 0,-34-17-1,0 52 1,35-17-1,-36-1 1,-105 1 0,70 17-1,-17 1 17,17-1-17,107 18 1,-37 0-1,19 0 1,-1 0 0,1 18-1,35-1 1,0 1 0,35 17-1,17 1 1,-17-19-1,1 36 1,16-17 0,1-1-1,0 18 17,17-18-17,-17 18 1,17 0-1,1 0 1,17 0 0,-18-18-1,0 18 1,1 0 0,17-18-1,0 18 1,-18 0-1,18 0 1,0 0 0,0-18-1,0 71 1,35-71 15,1 36-15,-1-1-1,0-17 1,36 18 0,-36-18-1,0-18 1,0 0 0,18 0-1,-17 1 1,-1-1-1,18-17 1,0-1 0,17 1-1,-17-18 1,0 18 15,-18-1-15,-17 1-1,0-18 1</inkml:trace>
  <inkml:trace contextRef="#ctx0" brushRef="#br2" timeOffset="30032.69">4410 14023 0,'0'-18'0,"0"1"15,0-1 1,-18 0 0,18 1-16,-18 17 0,1 0 15,-1 0-15,18-18 0,-35 18 0,17 0 16,1 0-16,-1 0 0,0 0 15,1 0-15,-89 0 16,-106 71 15,71 34 1,35 37 14,71-90-30,0 19 0,35 17-1,-18-17 1,0-1 0,18 36-1,0-53 1,36 35-1,-1-17 1,36 17 0,34 53-1,-16-70 1,69 35 0,-34-18 15,35-18-16,-1 1 1,72-36 0,-89 0-1,141 1 1,-141-19 0,71-17-1,-71 18 1,88-18-1,-17 0 1,-106 0 0,141 0-1,-159-18 1,106-35 0,0 18 15,-53-18-16,-71 0 1,19 0 0,-36 18-1,-1-18 1,-16 0 0,-19 0-1,1-17 1,-18-1-1,-18-88 1,-35-17 0,-17 70-1,-36-52 1,36 52 0,-19 0-1,-16-18 16,-19 19-15,53 34 0,-17 0-1,18 19 1,-18 16 0,-18-17-1,35 36 1,-52-19-1,-1 36 1,-176 0 0,18 36-1,-35 17 1,-107 35 0,89 0 15,141 0-16,106-53-15</inkml:trace>
  <inkml:trace contextRef="#ctx0" brushRef="#br2" timeOffset="32099.35">7549 13988 0,'0'0'0,"-17"0"0,-36-36 31,35 36-31,1 0 0,-1-17 16,0 17-16,1-18 0,-1 18 16,0 0-16,1-18 15,-1 18-15,0 0 0,1 0 0,-230 0 31,-159 53 1,212 0-1,-17 53 0,140-35-15,-17 17 15,52-18-15,-16 36-1,34 0 1,18-35 0,-18-54-16,18 89 15,0-18 1,88 106-1,-35-105 1,71 52 0,-1-36-1,18-34 1,89 35 0,-89-71-1,88 18 1,0-18 15,1 1-15,-71-19-1,35 1 1,35-18 0,-88 0-1,124 0 1,-107 0-1,19-53 1,17 0 0,-141 18-1,17 17 1,36-17 0,0-18-1,-53 18 1,70-36 15,-70 1-15,35-54-1,-52 71 1,17-123 0,-36 105-1,18-70 1,-17 71-1,-18 52-15,18-106 16,-18 19 0,0-1-1,-71-35 1,-35 52 0,-52 19-1,-283-1 1,-71 54 15,-35 17-15,89 35-1,52 36 1,388-71-16</inkml:trace>
  <inkml:trace contextRef="#ctx0" brushRef="#br2" timeOffset="43493.19">19526 15469 0,'0'-17'0,"0"-1"16,18 18 47,0 18-48,-18-1-15,0 1 16,17 52-1,-17 125 17,0-107-1,0-71-15,0 1-16,0 0 15,18-18 1,-1 0 31,1-36-32,-18 19-15,18-71 16,-1 35 15,1 0-15,-18 35-16,18-17 15,-1 17 1,-17 0 0,18 18-1,17-17 1,0 70 15,-35-36-31,18 19 16,0 34-1,-1 1 1,-17-18 0,0-36-1,0 1 1,18 17 15,0-35-15,-18 18-1,17 0 1,19-18 0,-1 0-1,18-18 1,-53 0 15</inkml:trace>
  <inkml:trace contextRef="#ctx0" brushRef="#br2" timeOffset="43987.4">20197 15787 0,'0'0'0,"-18"0"0,18-18 47,18 1-15,-1 17-17,54 0 1,-36 0-16,36-18 15,17 0 1,-53 18 0,-17-17-1</inkml:trace>
  <inkml:trace contextRef="#ctx0" brushRef="#br2" timeOffset="44840.39">21008 15628 0,'0'0'0,"0"-18"0,0 1 16,0-1-1,-18 18 17,1 0-17,-1 0-15,-17 18 16,-1 17 0,19 0-1,17-17 16,0 0-15,17-1 0,1-17-1,0 0-15,-1 0 16,19 0 0,-1-17-1,-35-19 1,18 36 15,-18 18 16,0 0-47,0 52 16,-18 36-1,0 17 16,1-17-15,-1-18 0,18-35-1,-18-35 1,1 0 0,-1-18-1,-17 0 1,-18 0-1,18-36 1,-1 36 0,19-17-1</inkml:trace>
  <inkml:trace contextRef="#ctx0" brushRef="#br2" timeOffset="46740.02">21202 15628 0,'0'-18'0,"18"18"31,-18-17-31,17 17 16,-17-18-16,18 18 15,-1 0-15,1 0 16,0 0-16,-18 18 0,70 35 31,1 35 0,-71-70-31,18 34 32,-18-34-1,17-18 16,-17-35-47,35-18 31,1 18-15,-19 17-1,1 18 1,0 0 0</inkml:trace>
  <inkml:trace contextRef="#ctx0" brushRef="#br2" timeOffset="47705.46">21907 15663 0,'0'0'0,"-35"0"32,18 0-32,-1 0 15,-35 18 1,35 17 0,1 18-1,17-35 1,0-1-1,17-17 1,1 0 0,35 0-1,-18-52 1,0 16 0,-35 19-1,0-1-15,18 18 16,0 0 31,-1 18-32,-17-1-15,36 36 16,-1-18 0,-17-17-1,-1 0 1,1-18-1,17-18 1,-35-17 0,35 0-1,-35-1 1,18 19 0,0 17-1,-1 17 1,1 19 15,0-1-15,-18 0-1,17-35 1,1 0 0,0 0-1,-1-35 1,18-53-1,-17 52 1,-18 19-16,18-19 16,-1 36-1,1 0 1,0 36 0,-1-1-1,1 18 1,35 0 15,-18-53-15,0 0-1,-17 0-15</inkml:trace>
  <inkml:trace contextRef="#ctx0" brushRef="#br2" timeOffset="49705.37">19032 15205 0,'0'0'16,"-17"0"-1,34 0 1,1 0-16,0 0 0,17 0 15,-17 0-15,105-18 0,0 18 16,-34 0-16,-1 0 0,635-35 31,318 0 1,-106 17-1,-336 0 0,-546 18-31,18 0 16,70 0-1,-71 0 1,1-17 0,-53 17-1,17 0 1,18 0-1,-35 0 17,-1 17-17,1 1 1,-1 0 0,1 17-1,-18 18 1,0 35-1,0 0 1,-53 141 0,18-87-1,17-1 1,1-53 0,-19 18-1,36-53 1,0-1 15,0-34-15,0 0 15,-17-18-15,-36 0-1,-35 17 1,70-17-16,-264 18 15,-36-18 1,-52 0 0,-1 18-1,107-1 1,-54-17 0,1 18-1,35-18 1,17 0-1,36 0 17,17 0-17,71 0 1,106 0-16,-89 0 16,1 0-1,34 0 1,1 0-1,71 0 1,-19 0 0,19 0-1,-1 0 1,0 0 0,-17 0-1,0 0 16,17 0 16,1 0-15,17-18-17,0 1 1,0-54-1,0-35 1,0 71-16,0-265 16,0 230-1,0-54 1,0 36 0,0-18-1,17 71 1,-17 17-1,0 1 17,0-1-17,-17 18 1</inkml:trace>
  <inkml:trace contextRef="#ctx0" brushRef="#br2" timeOffset="50405.93">16563 15593 0,'0'0'0,"0"-18"15,0 0 1,0 36 15,0 17-15,0-17-16,0 0 0,0 123 31,-18 0 0,18-123-31,0-1 31</inkml:trace>
  <inkml:trace contextRef="#ctx0" brushRef="#br2" timeOffset="50771.25">16528 15769 0,'0'0'0,"0"-17"15,0-1-15,0 0 16,35 1 0,35 17-1,19 0 1,34 35 0,-88 18-1,1 35 1,-36-35-1,-53 0 1,53-36 0,-53 1-1,0 17 1,-18-17 0,54-18-1,-19 0 1,19 0-1</inkml:trace>
  <inkml:trace contextRef="#ctx0" brushRef="#br2" timeOffset="51286.95">16951 15681 0,'18'-18'0,"-36"36"0,53-36 0,-35 1 0,18 17 16,35-36-1,53 19 1,-36 17 0,-35 0-1,-17 0 1,-36 0 31,1 0-16,-1 0-31,1 17 31,17 1-31,-18 17 16,18 71 0,-18-35-1,18-1 1,0-17-1</inkml:trace>
  <inkml:trace contextRef="#ctx0" brushRef="#br2" timeOffset="52036.57">17392 15646 0,'0'17'16,"0"19"0,0 52-1,0-53-15,0-17 16,0 52-1,0-52 1,0 0 0,0-36 31,0-17-47,18-18 15,-1-18 1,1 18-1,-1 18 1,1 35 0,0 0 15,-1 71-15,-17-1-1,0-35 1,0-17-1,18-18 1,0 0 0,-18-18-1,35-35 1,-17 1 0,17 16-1,-35 19 1,35 34-1,-17 36 1,-18 18 0,0 17 15,0-53-31,0 18 16,0 0-1,0-35 1,0-1-1</inkml:trace>
  <inkml:trace contextRef="#ctx0" brushRef="#br2" timeOffset="53444.89">18186 15857 0,'-18'0'16,"0"0"-16,1 0 0,-1 0 15,0 0-15,1 0 16,-1 0-16,18 18 47,35-18 0,-17 0-47,35 0 15,106 0 1,-36 0 0,-35 0-1,-52 0-15,87 0 16,-35-18 0,18 18-1,-70 0 1,-1 0-1,-18 0 17,1 0-17,-36 0 220</inkml:trace>
  <inkml:trace contextRef="#ctx0" brushRef="#br2" timeOffset="54640.09">18856 15734 0,'-18'0'16,"36"0"62,0 0-63,-1 0-15,1 0 16,-18 18-16,88-18 31,-35 17 0,-18 1 1,-35-1 61,-17 1-61,17 0-17,-18-18-15,0 17 0,-35 19 32,36 17-17,-18-18 1,-1 0-1,19 0 1,-1-35 0,18 18-1,-18-18 17</inkml:trace>
  <inkml:trace contextRef="#ctx0" brushRef="#br2" timeOffset="68460.73">3581 5980 0,'-18'0'0,"0"0"15,36 0 32,0 0-31,-1 0-16,19 0 0,-19 0 0,19 0 15,105 0-15,158 0 32,-281 0-32,176 0 31,-123 0 0,-89 0 0</inkml:trace>
  <inkml:trace contextRef="#ctx0" brushRef="#br2" timeOffset="68876.9">3545 6121 0,'0'0'0,"-35"0"32,35-18-32,-18 18 15,36 0 17,0 0-32,158-18 15,-123 18-15,176 0 16,-123 0-1,18 0 1,-36 0 0,-53 0-1,18 0 17</inkml:trace>
  <inkml:trace contextRef="#ctx0" brushRef="#br2" timeOffset="69809.82">3739 7320 0,'-17'0'16,"-18"0"-16,17 0 0,0 0 16,1 0-16,-1 0 0,0 0 0,1 0 15,-1 0 1,36 0 31,-18 18-47,17-18 0,160 0 31,34 17-15,1-17-1,-106 0 1,-18 18 0,-35-18-1,-35 18 1,-1-18-1,-17 17 17</inkml:trace>
  <inkml:trace contextRef="#ctx0" brushRef="#br2" timeOffset="70193.2">3475 7549 0,'0'0'0,"-53"0"31,71 0 0,-1 0-31,71 0 16,159 0-1,36 0 17,-178 0-17,1 0 1,-18 0-1,-70 0-15,0 0 16,-1 0 0</inkml:trace>
  <inkml:trace contextRef="#ctx0" brushRef="#br2" timeOffset="71824.87">3845 10530 0,'0'0'0,"-17"0"31,-1 0-31,0 0 16,1 0-1,-1 0 17,0 0-17,1 0 16,17 18 63,17-18-47,-17 18-31,18-18-1,0 0-15,-1 0 16,1 0-16,35 0 31,0 17-15,35 1-1,0 0 1,53-1 0,-35-17-1,-71 18-15,18 0 16,36-1 0,-1 1-1,-53-18 1,-17 0-1,-1 0 1</inkml:trace>
  <inkml:trace contextRef="#ctx0" brushRef="#br2" timeOffset="72634.44">3492 10742 0,'-17'0'0,"34"0"78,1 0-62,17 0-16,1 0 0,-19 0 16,54 0-1,17 0 1,-53 0-16,36 0 16,35 0-1,-53 0 1,17 18-1,-17-18 1,0 17 0,0-17-1,-18 0 1,18 0 0,0 0 15,-18 0-16,1 0 17,-19 0-17,1 0 1,0 0 0,-1 0 15,1 0-31,-1 0 47,1 0-32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EF55A-9288-4E2A-B274-0D10460A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NLP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E9B8F-F951-4852-9DB8-D91E651B38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Machine Translation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Speech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harter"/>
              </a:rPr>
              <a:t>Sentiment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Question Answering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Summarization of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Chatbots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Text Classifications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83424-4B07-47B8-962D-84527C60C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Character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Spell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Spam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Autocomplete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harter"/>
              </a:rPr>
              <a:t>Named Entity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 err="1">
                <a:latin typeface="charter"/>
              </a:rPr>
              <a:t>TopicModelling</a:t>
            </a:r>
            <a:endParaRPr lang="en-IN" b="0" i="0" dirty="0"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charter"/>
            </a:endParaRP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AEDA1-550F-4CA1-A4A2-6BD9252474D2}"/>
                  </a:ext>
                </a:extLst>
              </p14:cNvPr>
              <p14:cNvContentPartPr/>
              <p14:nvPr/>
            </p14:nvContentPartPr>
            <p14:xfrm>
              <a:off x="527040" y="1149480"/>
              <a:ext cx="11512800" cy="548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AEDA1-550F-4CA1-A4A2-6BD9252474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140120"/>
                <a:ext cx="1153152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0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24EE7C-E25E-4E5A-89DF-98633AEAE58F}"/>
              </a:ext>
            </a:extLst>
          </p:cNvPr>
          <p:cNvSpPr txBox="1"/>
          <p:nvPr/>
        </p:nvSpPr>
        <p:spPr>
          <a:xfrm>
            <a:off x="849385" y="775304"/>
            <a:ext cx="911673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Consider a document containing 100 words wherein the word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cat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 appears 3 times. </a:t>
            </a:r>
          </a:p>
          <a:p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TERM FREQUENCY(TF) is (3 / 100) = 0.03. </a:t>
            </a:r>
          </a:p>
          <a:p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Now, assume we have 10 million documents and the word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cat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 appears in one thousand of these. 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The inverse document frequency IDF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 is calculated as log(10,000,000 / 1,000) = 4. </a:t>
            </a:r>
          </a:p>
          <a:p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Thus, the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Tf-idf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 weight is the product of these quantities: 0.03 * 4 = 0.12.</a:t>
            </a:r>
            <a:endParaRPr lang="en-I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6EDCD-6D4F-419E-9BA1-4926682B354C}"/>
                  </a:ext>
                </a:extLst>
              </p14:cNvPr>
              <p14:cNvContentPartPr/>
              <p14:nvPr/>
            </p14:nvContentPartPr>
            <p14:xfrm>
              <a:off x="1612800" y="1593720"/>
              <a:ext cx="514800" cy="5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6EDCD-6D4F-419E-9BA1-4926682B3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440" y="1584360"/>
                <a:ext cx="5335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D9BC68-0817-4027-84F7-3DEA475D47B0}"/>
                  </a:ext>
                </a:extLst>
              </p14:cNvPr>
              <p14:cNvContentPartPr/>
              <p14:nvPr/>
            </p14:nvContentPartPr>
            <p14:xfrm>
              <a:off x="1746360" y="533520"/>
              <a:ext cx="10439640" cy="601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D9BC68-0817-4027-84F7-3DEA475D47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7000" y="524160"/>
                <a:ext cx="10458360" cy="60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55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FD5C18-283B-41CC-AD26-26EFCEDD1F05}"/>
                  </a:ext>
                </a:extLst>
              </p14:cNvPr>
              <p14:cNvContentPartPr/>
              <p14:nvPr/>
            </p14:nvContentPartPr>
            <p14:xfrm>
              <a:off x="565200" y="501480"/>
              <a:ext cx="11474640" cy="537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FD5C18-283B-41CC-AD26-26EFCEDD1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492120"/>
                <a:ext cx="1149336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06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111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charter</vt:lpstr>
      <vt:lpstr>georgia</vt:lpstr>
      <vt:lpstr>Office Theme</vt:lpstr>
      <vt:lpstr>Applications of NLP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33</cp:revision>
  <dcterms:created xsi:type="dcterms:W3CDTF">2020-12-14T10:21:19Z</dcterms:created>
  <dcterms:modified xsi:type="dcterms:W3CDTF">2021-06-26T15:22:04Z</dcterms:modified>
</cp:coreProperties>
</file>