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3" r:id="rId3"/>
    <p:sldId id="265" r:id="rId4"/>
    <p:sldId id="273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6FC1"/>
    <a:srgbClr val="A2A4A4"/>
    <a:srgbClr val="5999D3"/>
    <a:srgbClr val="254175"/>
    <a:srgbClr val="6D6868"/>
    <a:srgbClr val="005296"/>
    <a:srgbClr val="014D8E"/>
    <a:srgbClr val="00589F"/>
    <a:srgbClr val="005FA8"/>
    <a:srgbClr val="00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6208"/>
  </p:normalViewPr>
  <p:slideViewPr>
    <p:cSldViewPr snapToGrid="0" snapToObjects="1" showGuides="1">
      <p:cViewPr varScale="1">
        <p:scale>
          <a:sx n="68" d="100"/>
          <a:sy n="68" d="100"/>
        </p:scale>
        <p:origin x="624" y="66"/>
      </p:cViewPr>
      <p:guideLst>
        <p:guide orient="horz" pos="3748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896B-F54D-CB4E-8E1F-E922CD26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CB30-EEA7-6C48-BA49-13167547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9555-C9B4-D94D-A6AC-7000721C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B8D3-9A29-B64E-B444-0F0A1CB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9D4-3156-F845-AAA9-9F4AAF57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07356-A34D-4F4D-A489-BAAA1D255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5" t="12803" r="7288" b="46015"/>
          <a:stretch/>
        </p:blipFill>
        <p:spPr>
          <a:xfrm>
            <a:off x="0" y="0"/>
            <a:ext cx="12192000" cy="36168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503D70-FF35-A949-A3D8-E63C868F3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686" t="451" r="7375" b="1"/>
          <a:stretch/>
        </p:blipFill>
        <p:spPr>
          <a:xfrm rot="20436793">
            <a:off x="-188402" y="2374729"/>
            <a:ext cx="13432426" cy="5601308"/>
          </a:xfrm>
          <a:custGeom>
            <a:avLst/>
            <a:gdLst>
              <a:gd name="connsiteX0" fmla="*/ 12359125 w 13432426"/>
              <a:gd name="connsiteY0" fmla="*/ 0 h 5601308"/>
              <a:gd name="connsiteX1" fmla="*/ 13432426 w 13432426"/>
              <a:gd name="connsiteY1" fmla="*/ 377691 h 5601308"/>
              <a:gd name="connsiteX2" fmla="*/ 13432426 w 13432426"/>
              <a:gd name="connsiteY2" fmla="*/ 778593 h 5601308"/>
              <a:gd name="connsiteX3" fmla="*/ 11735330 w 13432426"/>
              <a:gd name="connsiteY3" fmla="*/ 5601308 h 5601308"/>
              <a:gd name="connsiteX4" fmla="*/ 9605975 w 13432426"/>
              <a:gd name="connsiteY4" fmla="*/ 5601308 h 5601308"/>
              <a:gd name="connsiteX5" fmla="*/ 0 w 13432426"/>
              <a:gd name="connsiteY5" fmla="*/ 2221001 h 5601308"/>
              <a:gd name="connsiteX6" fmla="*/ 781562 w 13432426"/>
              <a:gd name="connsiteY6" fmla="*/ 0 h 560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2426" h="5601308">
                <a:moveTo>
                  <a:pt x="12359125" y="0"/>
                </a:moveTo>
                <a:lnTo>
                  <a:pt x="13432426" y="377691"/>
                </a:lnTo>
                <a:lnTo>
                  <a:pt x="13432426" y="778593"/>
                </a:lnTo>
                <a:lnTo>
                  <a:pt x="11735330" y="5601308"/>
                </a:lnTo>
                <a:lnTo>
                  <a:pt x="9605975" y="5601308"/>
                </a:lnTo>
                <a:lnTo>
                  <a:pt x="0" y="2221001"/>
                </a:lnTo>
                <a:lnTo>
                  <a:pt x="781562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36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BA7AC-F33E-C740-BF8D-F8385FEFA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018-2976-AA49-A740-DDC5D6D7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960F-3B9D-134F-920F-56EC4DE5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9E991-8828-2049-9393-950FD703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5707-B915-DA47-9178-0C1ABADB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392B-A7E4-D143-BD60-F9538421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1E37-109A-B343-B780-F7233ACA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2277-4EFA-E743-8BB3-E6C403E6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D57E5-3218-D44D-89DB-D869107F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F2D83-EAB4-CA44-A7F7-C18A4A715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B392-C1F3-764E-9AA3-457044F1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A54A-FF07-7C48-999A-67D71B4B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022A-1337-0B44-AEA8-E4615BE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3C27-9C65-3E45-873D-7188A540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8386-7936-D842-93AB-FC92510A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1898-E20A-7241-B4F6-77B54730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934C-A9FF-B24C-8179-DD4A08F8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683F-F7E4-5848-A263-3A612EE6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2FD4F-C622-364D-BAB7-1FCE2921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6E67C-1202-244C-8382-95489832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452-BB22-FC4D-B6DC-D4C0270D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ABA5-026E-9641-AAB0-00A2093D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3DA-7F7F-9343-A113-D4F5DF9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A24-3BCF-104F-B2B4-808FFA12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C088-CD2E-5547-B2FF-83C53C83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A407-11D9-5947-BBF3-D9FAD7D3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F927-7DAC-9341-842B-0FD264B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873C-CF74-1049-BA6C-9C81E0EE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A87C-251F-CB4D-AA3C-16067809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E4E9-9A6A-714C-9DDC-E4500738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9ECF-C4D9-6E4A-840B-E852BB7D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B227-288D-904A-95BB-5BE98828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549-73B6-8C4B-B667-111ADF17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7E6A-42EF-944F-A701-188B72D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1A28-F85A-CD49-95B6-8BDD3110B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0336-DDE3-E147-AAC4-D175A5EE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FC7F5-0F77-CC4E-A7F3-E09E89C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59C2-A178-754D-898A-11EDEB4A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2E9B-7AC7-E942-A5A8-7CF1D9F2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D4EE-9647-124A-A396-2CD16418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BC021-8473-1247-A0A3-6E92389A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1C68-B174-6F42-A27E-E6DFD281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13931-4430-B94E-B071-1A9E67B5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3A001-AFF5-8242-A49C-787813881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47992-8148-4B4B-88CE-1BD94B62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78456-4CE9-8E47-A1D5-F506F16D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1E0FB-33FF-614D-A183-66470F06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ACE1-36CE-3A43-83D4-971EE0EF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4C53A-F68C-C543-B6B1-7918BAF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ACA56-584B-8249-9BAB-AD509316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22BB5-F0BF-C94C-BF58-AFC82296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0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19" t="13182" r="3002" b="75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0D5B3-FA64-FD40-A370-F37EF9C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7060-FA86-7942-99EC-88B397F1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0105-0DFD-3F40-AA87-1642704DF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BF8E-211B-9C43-825C-0671E50D7E3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CF04-95E7-7144-8A2B-1D7ADE92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8691-866E-CF46-9919-541469EDC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7" r:id="rId8"/>
    <p:sldLayoutId id="2147483673" r:id="rId9"/>
    <p:sldLayoutId id="2147483675" r:id="rId10"/>
    <p:sldLayoutId id="2147483674" r:id="rId11"/>
    <p:sldLayoutId id="2147483676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621ED-814E-F441-93A2-B7DC230A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9" y="595020"/>
            <a:ext cx="3021463" cy="590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890AA6-3288-7A41-9F48-31D099259D5C}"/>
              </a:ext>
            </a:extLst>
          </p:cNvPr>
          <p:cNvSpPr txBox="1"/>
          <p:nvPr/>
        </p:nvSpPr>
        <p:spPr>
          <a:xfrm>
            <a:off x="282105" y="2367874"/>
            <a:ext cx="777816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40E41-0F8D-4151-979A-4270FBA95E57}"/>
              </a:ext>
            </a:extLst>
          </p:cNvPr>
          <p:cNvSpPr txBox="1"/>
          <p:nvPr/>
        </p:nvSpPr>
        <p:spPr>
          <a:xfrm>
            <a:off x="689316" y="3429000"/>
            <a:ext cx="4881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 algn="just"/>
            <a:r>
              <a:rPr lang="en-IN" b="1" dirty="0">
                <a:solidFill>
                  <a:srgbClr val="FF0000"/>
                </a:solidFill>
              </a:rPr>
              <a:t>Guidelines to be followed :</a:t>
            </a:r>
          </a:p>
          <a:p>
            <a:pPr marL="482600" indent="-45720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0000"/>
                </a:solidFill>
              </a:rPr>
              <a:t>Presentation should complete in 10 mins</a:t>
            </a:r>
          </a:p>
          <a:p>
            <a:pPr marL="482600" indent="-45720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0000"/>
                </a:solidFill>
              </a:rPr>
              <a:t>5 minutes will be devoted to Q&amp;A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27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432060" y="917294"/>
            <a:ext cx="93278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195949" y="1773986"/>
            <a:ext cx="100734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>
              <a:buNone/>
            </a:pPr>
            <a:r>
              <a:rPr lang="en-IN" sz="2800" dirty="0"/>
              <a:t>&lt;Business problem we are trying to solve&gt;</a:t>
            </a:r>
          </a:p>
          <a:p>
            <a:pPr marL="25400" indent="0">
              <a:buNone/>
            </a:pPr>
            <a:r>
              <a:rPr lang="en-IN" sz="2800" dirty="0"/>
              <a:t>&lt;constraints&gt;</a:t>
            </a:r>
          </a:p>
          <a:p>
            <a:pPr marL="25400" indent="0">
              <a:buNone/>
            </a:pPr>
            <a:r>
              <a:rPr lang="en-IN" sz="2800" dirty="0"/>
              <a:t>&lt;scope&gt;</a:t>
            </a:r>
          </a:p>
          <a:p>
            <a:pPr marL="25400" indent="0">
              <a:buNone/>
            </a:pPr>
            <a:r>
              <a:rPr lang="en-IN" sz="2800" dirty="0"/>
              <a:t>&lt;objectives&gt;</a:t>
            </a:r>
          </a:p>
          <a:p>
            <a:pPr marL="25400" indent="0">
              <a:buNone/>
            </a:pPr>
            <a:r>
              <a:rPr lang="en-IN" sz="2800" b="1" dirty="0">
                <a:solidFill>
                  <a:srgbClr val="FF0000"/>
                </a:solidFill>
              </a:rPr>
              <a:t>Mention whatever is applicable</a:t>
            </a:r>
          </a:p>
          <a:p>
            <a:pPr marL="25400" indent="0">
              <a:buNone/>
            </a:pPr>
            <a:r>
              <a:rPr lang="en-IN" sz="2800" dirty="0"/>
              <a:t>&lt;Tentative time – 2.5 mins&gt;</a:t>
            </a:r>
          </a:p>
        </p:txBody>
      </p:sp>
    </p:spTree>
    <p:extLst>
      <p:ext uri="{BB962C8B-B14F-4D97-AF65-F5344CB8AC3E}">
        <p14:creationId xmlns:p14="http://schemas.microsoft.com/office/powerpoint/2010/main" val="95403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537568" y="917294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76462" y="1773986"/>
            <a:ext cx="10696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&lt;Tentative time – 2.5 mins&gt;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4585895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</p:spTree>
    <p:extLst>
      <p:ext uri="{BB962C8B-B14F-4D97-AF65-F5344CB8AC3E}">
        <p14:creationId xmlns:p14="http://schemas.microsoft.com/office/powerpoint/2010/main" val="53269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757571" y="920188"/>
            <a:ext cx="10676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from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76462" y="1773986"/>
            <a:ext cx="10696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&lt;Tentative time – 2.5 mins&gt;</a:t>
            </a:r>
          </a:p>
          <a:p>
            <a:pPr>
              <a:buClr>
                <a:srgbClr val="0070C0"/>
              </a:buClr>
            </a:pPr>
            <a:r>
              <a:rPr lang="en-IN" sz="1600" dirty="0">
                <a:solidFill>
                  <a:srgbClr val="6D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7328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408571" y="917294"/>
            <a:ext cx="5374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76462" y="1773986"/>
            <a:ext cx="10696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&lt;Tentative time – 2.5 mins&gt;</a:t>
            </a:r>
          </a:p>
        </p:txBody>
      </p:sp>
    </p:spTree>
    <p:extLst>
      <p:ext uri="{BB962C8B-B14F-4D97-AF65-F5344CB8AC3E}">
        <p14:creationId xmlns:p14="http://schemas.microsoft.com/office/powerpoint/2010/main" val="20237341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99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P</dc:creator>
  <cp:lastModifiedBy>Praveen Kumar</cp:lastModifiedBy>
  <cp:revision>69</cp:revision>
  <dcterms:created xsi:type="dcterms:W3CDTF">2019-12-31T09:37:22Z</dcterms:created>
  <dcterms:modified xsi:type="dcterms:W3CDTF">2020-10-09T03:45:53Z</dcterms:modified>
</cp:coreProperties>
</file>