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ink/ink2.xml" ContentType="application/inkml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ink/ink3.xml" ContentType="application/inkml+xml"/>
  <Override PartName="/ppt/tags/tag8.xml" ContentType="application/vnd.openxmlformats-officedocument.presentationml.tags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66" r:id="rId2"/>
    <p:sldId id="262" r:id="rId3"/>
    <p:sldId id="260" r:id="rId4"/>
    <p:sldId id="261" r:id="rId5"/>
    <p:sldId id="263" r:id="rId6"/>
    <p:sldId id="275" r:id="rId7"/>
    <p:sldId id="276" r:id="rId8"/>
  </p:sldIdLst>
  <p:sldSz cx="12192000" cy="6858000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lin Gothic Medium" panose="020B0603020102020204" pitchFamily="34" charset="0"/>
      <p:regular r:id="rId16"/>
      <p:italic r:id="rId17"/>
    </p:embeddedFont>
  </p:embeddedFontLst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82" autoAdjust="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5-28T07:52:09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8968 6684 143 0,'0'0'8'0,"0"0"-6"15,0 0-2-15,0 0 3 0,0 0 1 16,0 0 3-16,0 0 5 0,-10-42 2 16,9 37-3-16,0 2-3 0,-1-1-1 15,1 2 0-15,1 1-2 0,0 1-1 16,0 0 0-16,0 0-3 0,0 0-1 16,0 0-2-16,0 0-2 0,-1 0 1 0,1 0-1 15,-1 1 2-15,1-1 1 16,-2 3 1-16,-1 0 0 0,0 0 3 15,-1 5 1-15,-4-1-1 0,3 0 3 16,-3 4 2-16,-1-4-1 0,1 0 5 16,0 2-5-16,-1 0-1 0,-2 2 1 0,-1 3-2 15,-3 3-3-15,3-2-1 0,-2 3 1 16,3-1-1-16,-2 0-1 0,1 3 0 16,-2 0 1-16,1 2-1 0,-1 1 0 15,-2 2 1-15,1 3-1 0,-2 0 1 16,2 1-1-16,-2 2 3 0,1-2-3 15,0 4 0-15,0 0 0 0,-1 2 1 16,0-1-1-16,-2 3 0 0,1 0 1 16,-2 3-1-16,-1-2 0 0,1 8 1 15,0-2-1-15,-4-1 0 0,2 5 2 16,2-3 0-16,-2 1 0 0,1 1 1 16,0-2 3-16,-1 4-2 0,-2 2 0 15,1 0 0-15,-2 2-1 0,1-2 0 0,1 0-3 16,2-1 1-16,-2 1 1 0,-1 0-2 15,1-1 0-15,-2 1 2 0,3 1 0 16,-2 1-1-16,-1 1-1 0,0 1 0 16,0 2 2-16,1 3-2 0,-1-1 0 15,2 0 1-15,-3 2-1 0,3 3 0 16,-5-4 1-16,0 4-1 0,2 1 0 16,-3 0 0-16,0 0 0 0,2-2 2 15,-3-1 0-15,1 2-1 0,1-3-1 16,1-1 2-16,-1-3-1 0,4-1 2 15,-2 3-1-15,2-1 2 0,-1 2 0 16,3 2-2-16,0-1 2 0,0 0-2 16,1 1-1-16,1-2 0 0,-1 2 1 15,0-3 0-15,3 2-2 0,-4 3 2 0,-1 0-1 16,2 5 3-16,0 1-4 16,-4 2 2-16,3 1-2 0,3 0 1 0,-3 0 0 15,1 2 0-15,3-2 1 16,0-2-1-16,2 0 2 0,0-2-3 0,0-2 4 15,0-2 0-15,2 0-1 0,-1-3 0 16,0 2 0-16,1 3 4 0,-2 2-5 16,0 5 2-16,-1 2-1 0,-3 6 1 15,0 4-1-15,1-1 0 0,1-5 0 16,2-2 2-16,0-9-3 0,3-3 0 16,3-8 0-16,3-5-2 0,6-6-2 15,1-6 0-15,12-4-7 0,6-3-20 16,5-8-25-16,-7-10-52 0,-8-15-94 15</inkml:trace>
  <inkml:trace contextRef="#ctx0" brushRef="#br0" timeOffset="2697.823">5323 13817 30 0,'0'0'138'16,"0"0"-138"-16,0 0 0 0,0 0 11 16,0 0-3-16,0 0-3 0,0 0 4 15,0 0-2-15,0 0 0 0,-81-38-1 0,77 32-3 16,2 4 0-16,-3-4-2 0,2 0-1 15,1 3 0-15,1 1 0 16,1 2 0-16,0 0 0 0,0 0 0 0,0 1-4 16,0 6-1-16,0 3 1 0,4 7 4 15,4 7 3-15,0 7 1 0,4 0 0 16,2 6 1-16,2 1-4 0,1 2 0 16,0-2 1-16,0 0 1 0,0-2-2 15,-2-2 0-15,2-6 0 0,-7-3-1 16,0-13 2-16,-2-1-2 0,-3-5 1 15,-3-2-1-15,0-1 0 0,-2-3-1 16,0 0-1-16,0 0 2 0,0 0 6 16,-3-7 13-16,-3-6 9 0,-5-9-14 15,-4-11-9-15,-4-9-4 0,-3-7 0 16,-4-6 0-16,1-2 1 0,-1 0 2 16,2 0 2-16,4 10-1 0,4 11 0 15,5 11 6-15,5 11 9 0,4 6-1 0,2 5-11 16,3 0-8-16,7 0-5 0,6 2-3 15,2-2 0-15,11 3 4 0,5 0 3 16,4 7 1-16,9 2 0 0,4 3 0 16,5-1 1-16,3 1-1 0,4-3-1 15,-3-4-4-15,0-1-3 0,-4-4-5 16,-3 0-1-16,-7-9-8 0,-6-7 2 16,-10-5 9-16,-8-6 6 15,-8-7 1-15,-11-6 4 0,-7-5 4 0,-15-6 16 16,-8-7 16-16,-8-3 1 0,-9-5-11 15,0-1-11-15,-1-2-3 0,-2-1-3 16,5 1-7-16,5 4-2 0,6 6-4 0,10 11-8 16,11 15-13-16,10 12-8 0,9 12-18 15,11 6-29-15,6 4-37 0</inkml:trace>
  <inkml:trace contextRef="#ctx0" brushRef="#br0" timeOffset="3414.7327">6305 13961 300 0,'0'0'13'0,"0"0"-13"0,0 0 0 16,0 0 0-16,0 0-4 0,0 0 4 15,0 0 3-15,60-56-3 0,-43 40 1 16,4-2-1-16,0-1 1 0,0 0-1 0,-2 1 1 15,-2 0-1-15,0 0-1 0,-3 1-1 16,-5 1-8-16,0-1 0 0,-4 2-1 16,-2 1 3-16,-3 0 5 0,0-1 1 15,-5 1 2-15,-2 0 2 0,-4 0-1 16,-2 0 1-16,0-1-1 0,-3 4 6 16,0 2 9-16,-1 2-5 0,0 1 0 15,-1 3 4-15,0 3 0 0,1 0-7 16,0 6 0-16,2 3-6 0,-1 5 0 15,0 7-2-15,3 2-2 0,1 5 2 16,0 4 0-16,5 2-1 0,2-2 1 0,4-1 0 16,1-4 0-16,2-1-1 0,5-2 1 15,3 0 0-15,2-1 2 0,3-2 1 16,4-2 2-16,6-1 1 0,2 0 0 16,9-6-4-16,2-2-2 0,7-5 0 15,0-5 0-15,4 0-2 0,1-9-2 16,4-6-13-16,-1-4-9 0,-4-4-16 15,-7-6-34-15,-10 0-32 0</inkml:trace>
  <inkml:trace contextRef="#ctx0" brushRef="#br0" timeOffset="3615.197">6807 13355 448 0,'0'0'8'0,"0"0"5"0,0 0-1 16,0 0 9-16,0 0-5 0,0 0-2 15,0 0-9-15,0 0-5 16,-54-29-5-16,71 59 3 0,7 17 2 0,9 16 2 16,3 7-2-16,8 5 2 0,0 0-2 15,3 1-3-15,1-4-13 0,0 0-9 16,-1-5-14-16,-4-3-9 16,-2-7-13-16,-7-7-28 0,-11-11-28 0</inkml:trace>
  <inkml:trace contextRef="#ctx0" brushRef="#br0" timeOffset="3780.7528">6926 14048 537 0,'0'0'0'16,"0"0"18"-16,0 0-3 0,0 0 11 0,0 0-19 15,0 0-7-15,0 0-4 0,0 0 4 16,0 0 0-16,192-277-3 0,-103 181-23 15,6-5-26-15,-8-3-30 16,-21 15-69-16</inkml:trace>
  <inkml:trace contextRef="#ctx0" brushRef="#br0" timeOffset="4747.1716">6018 15679 401 0,'0'0'42'0,"0"0"-37"0,0 0-5 15,0 0 0-15,0 0-1 0,0 0 2 0,0 0-1 16,0 0 0-16,163 276-5 16,-141-262-2-16,3-3-7 0,-6-5-6 15,-4-6-3-15,-3 0-1 0,-4-7 1 0,-6-6-10 16,-2-5 19-16,-10-10 14 0,-9-7 3 15,-5-6 4-15,-9-8 2 16,-8-6 3-16,-2-5 0 0,-6-4 0 0,-2-8 0 16,1 0-7-16,3 2 3 0,6 10 7 15,9 13 1-15,9 14 6 0,10 15 3 16,6 11 0-16,7 7 0 0,0 0-7 16,0 3-17-16,8-2-1 0,5 2-9 0,10 4-3 15,7 5 11-15,11 6 0 16,3 3 1-16,5 6 0 0,4-1 0 0,-4 2 0 15,2-3-4-15,-4-2-10 16,-3-5 1-16,-3-2-2 0,-5-6 1 16,-9-2-2-16,-2-5 5 0,-4-3 0 15,-7-3 2-15,-1-6-3 0,-8-2 8 0,-2-4 2 16,-3-5 2-16,-6-10 3 0,-6-10 3 16,-6-7-2-16,-4-10-1 0,-7-4 2 15,-1-8 3-15,-1 0-2 0,4 5-1 16,2 10 4-16,4 11 7 0,8 14 5 15,5 9 0-15,2 9-2 16,4 7-9-16,2 4-9 0,0 0-1 0,0 1-3 16,8 2-5-16,5 7 8 0,9 7 0 15,9 13 3-15,6 8 1 0,8 13-1 16,4 10-2-16,3 6-1 0,1 6-3 16,3-2-4-16,1 0-8 0,-4-3-14 15,1-7-11-15,-1-4-16 0,-11-10-44 0,-10-13-69 16</inkml:trace>
  <inkml:trace contextRef="#ctx0" brushRef="#br0" timeOffset="5196.969">6899 15340 452 0,'0'0'67'0,"0"0"-61"0,0 0-6 15,0 0 0-15,0 0-1 0,0 0 0 0,0 0-1 16,0 0 2-16,-8 246-2 16,33-207 1-16,5 1 0 0,3-3-8 0,3-2-8 15,1-4-5-15,3-8-4 0,-3-3 2 16,2-9-2-16,-4-8-2 0,-4-3-7 15,-1-12-3-15,-5-5 7 0,-7-7 15 16,-2-6 9-16,-6-4 7 0,-3-4 2 16,-6-3 6-16,-1 0 5 0,-8 0 4 15,-4 0 2-15,-5 3-2 0,-1 2 6 16,-4 6 0-16,2 5 8 0,2 6 0 16,2 4 5-16,5 4-7 0,4 5-7 15,3 3-1-15,4 2-4 0,0-1-7 16,0 2-8-16,4 0-2 0,9 6-6 0,6 3-5 15,6 8 7-15,6 3-2 16,9 3-3-16,0 0-8 0,2 2-4 16,1-2-10-16,-1-2-14 0,-4-2-14 15,-6-6-39-15,-8-6-43 0</inkml:trace>
  <inkml:trace contextRef="#ctx0" brushRef="#br0" timeOffset="5898.0923">7448 15326 386 0,'0'0'15'0,"0"0"-14"0,0 0 2 16,0 0-3-16,0 0 0 0,0 0 1 15,0 0-2-15,0 0 1 0,40 114-2 0,-21-83 1 16,-1 1-12-16,2-3-9 15,-2-4 4-15,0-6 2 0,-4-4-1 0,-2-5 6 16,-3-3 5-16,-5-4 6 16,0-2-1-16,-3-1 1 0,-1 0 14 0,1 0 18 15,-1-2 1-15,-1-8-5 0,-1-6-3 16,-3-5 0-16,-1-7-9 0,2-2-1 16,0-1-3-16,-2-3-4 15,3 1-2-15,1-1-4 0,1 2 1 0,1 7-2 16,0 4 0-16,0 7-1 0,0 2 3 15,0 3-3-15,1 4-1 0,-1 1-2 16,0 3 0-16,0-1-2 0,0 2-7 16,0 0-1-16,1 0 6 0,-1 5 4 15,2 6 3-15,4 8 0 0,0 6 2 16,5 4 2-16,1 3-3 0,4-1-1 16,5-2 0-16,-2-2 0 0,1-5-11 0,1-5-11 15,3-2-3-15,-6-6 2 0,-1-6 2 16,-3 0 0-16,-4-3 0 0,-2 0 5 15,-5-3 2-15,-3 0 5 0,0-3 9 16,-4-3 3-16,-6-2 14 0,-4-5-1 16,2-2-2-16,-2 4 6 0,1 2 10 15,1 3 3-15,5 2-3 0,3 1-9 16,1 6-8-16,3 0-6 0,0 0-7 16,3 0 0-16,6 3-4 0,8 7-4 0,10 9 5 15,3 4 2-15,6 7 0 16,1 2-4-16,2 1-7 0,2-4-2 15,-1 0-9-15,0-2 3 0,-5 0-5 16,0 0 1-16,-5-4-2 0,-6-1 9 16,-5-2 6-16,-5-1 8 0,-4-2 3 15,-8-3 1-15,-2 0 6 0,-8 4 15 16,-4-1 13-16,-6 3-3 0,-6 0-8 0,-2-1-2 16,-4-1-6-16,0-2 0 0,0 0 1 15,1-2-3-15,2-2-7 16,1-3-7-16,6-3 0 0,2-1-16 0,2-2-11 15,3-2-19-15,4-1-26 0,-5-5-67 16,2-4-23-16</inkml:trace>
  <inkml:trace contextRef="#ctx0" brushRef="#br0" timeOffset="6054.6775">7909 15541 479 0,'0'0'49'0,"0"0"-24"0,0 0-25 15,0 0 0-15,0 0 0 0,0 0-2 16,0 0-4-16,104-31-3 16,-70 37-16-16,1 1-17 0,-1 1-26 15,-14-3-66-15,-9-3-133 0</inkml:trace>
  <inkml:trace contextRef="#ctx0" brushRef="#br0" timeOffset="6220.231">7987 15183 629 0,'0'0'23'0,"0"0"-23"0,0 0-5 15,0 0 5-15,0 0-4 0,0 0-14 0,0 0-23 16,0 0-9-16,0 0 11 16,87-18-23-16,-55 29-35 0,-8-4-100 15</inkml:trace>
  <inkml:trace contextRef="#ctx0" brushRef="#br0" timeOffset="6563.3166">8349 15111 477 0,'0'0'71'0,"0"0"-71"0,0 0-3 15,0 0 2-15,0 0-1 16,0 0 2-16,0 0-1 0,0 0 1 15,0 0-5-15,112 184-21 0,-94-164-7 16,-3-3-5-16,-5-8 9 0,0-3 4 16,-4-2-2-16,-4-3 3 0,-2-1-2 15,0 0 5-15,-3-9 21 0,-10-8 18 0,0-8 3 16,-4-3-14-16,-3-8 3 0,1-4 17 16,-1-1 5-16,2-1-7 0,3 5-3 15,5 9 8-15,4 6 6 0,3 11 1 16,3 6-5-16,0 2-7 0,9 2-10 15,13-1-10-15,13 1-2 0,14 1 1 16,20 12 2-16,11 11-4 0,12 8-2 16,7 7-10-16,6 1-13 0,-3-3-18 15,-13-11-50-15,-27-11-98 0</inkml:trace>
  <inkml:trace contextRef="#ctx0" brushRef="#br0" timeOffset="8629.7901">12880 6292 124 0,'0'0'1'0,"0"0"13"16,0 0 12-16,0 0-15 0,0 0-5 16,0 0-1-16,0 0 1 0,0 0-4 15,-15-31 4-15,14 31-3 0,1 0 4 0,0 0-1 16,0-2-2-16,0 1 2 16,0 1 0-16,-1 0 0 0,1 0 0 15,0 0-3-15,0 0 0 0,0-2-2 0,0 2-1 16,0 0 0-16,0 2-1 0,0 1 0 15,0 3-1-15,-1 2 2 0,0 3 2 16,1 1 3-16,0 5 4 0,0-1-3 16,0 3-1-16,3 2-2 0,1 4 0 15,2 1 1-15,1 5-2 0,0 2-1 16,2 5-1-16,-1 2 4 0,0 4-2 16,2 2 1-16,-3 4 1 0,0 6 2 0,1 1 0 15,-1 6 0-15,1 3-3 16,-3 2 1-16,2 3 0 0,0 0-1 0,3-1-2 15,-3 1 0-15,3 0 1 16,-1 1-1-16,2-1 1 0,-4 3-2 16,2-3 0-16,-1 2 2 0,-2-2-2 15,0 0 0-15,1 1 0 0,2-5 0 0,-2 2 1 16,1-1-1-16,-1 2 0 0,2-2 1 16,-2-3 0-16,1-1 1 0,-3-1 1 15,0 0 2-15,2-2 4 0,-4-1-3 16,-2 1-3-16,-1 0 2 0,0 3-1 15,0 4 2-15,0 5-1 0,0-1 1 16,0 4 1-16,0-1-2 0,0 2-5 16,4-1 1-16,1 3 3 0,-1 1 0 15,0 3 0-15,4 0 5 0,-2 0-4 16,0 2-2-16,3 0-1 0,-4-2 1 16,4 2 1-16,-2-1 0 0,2 0-2 15,1-4 1-15,1 1-2 0,1 1 1 0,0 0-2 16,-1 0 3-16,3 0 0 0,-4 0-2 15,0-1-1-15,3-1 9 0,-3 1-2 16,2-5-2-16,1-1 2 16,-3-4-3-16,0-1-1 0,1-3 3 0,-2-2-2 15,1-5 0-15,-1-4 0 0,0-2-4 16,0-3 0-16,0-1 1 0,-1-7-1 16,-1-1-1-16,1-3-5 0,1-2-9 15,0-4-14-15,-2-3-14 0,-4-8-26 16,-3-12-73-16</inkml:trace>
  <inkml:trace contextRef="#ctx0" brushRef="#br0" timeOffset="9196.2728">12580 12166 347 0,'0'0'89'0,"0"0"-89"16,0 0-1-16,0 0-15 0,0 0 16 15,0 0 0-15,0 0 4 0,158 78 2 16,-116-51-6-16,4-1 0 0,2 2 0 16,-1-2 0-16,-2 2-7 0,0-6-1 15,-2 3 4-15,-2-2 4 0,-2 0-6 16,-1-2 0-16,-5-5 4 0,-3-3 2 16,-1-1-2-16,-1-3 2 0,-3-2 2 15,2-4 1-15,-3-3 0 0,-2-5-2 0,-2-4 6 16,-2-4-1-16,-1-2 0 15,-3-6 1-15,-1-4 2 0,-4-11 3 0,0-11 4 16,-2-13-2-16,2-12-1 16,-5-15-3-16,0-12-10 0,-2-11 0 0,0-10-16 15,2-2-34-15,0 7-31 16,2 11-79-16,1 27-20 0</inkml:trace>
  <inkml:trace contextRef="#ctx0" brushRef="#br0" timeOffset="10712.2185">12720 14299 333 0,'0'0'1'0,"0"0"-1"0,0 0-1 16,0 0 1-16,0 0 1 0,0 0-1 16,0 0 1-16,0 0-1 0,50 138-3 15,-48-134 1-15,-2-3 2 0,1 0 0 0,-1-1 2 16,0-1 0-16,-4-5 2 16,-4-4 9-16,-5-7 2 0,-5-3-12 15,1-7 0-15,-5-2 2 0,-1-6 1 0,0-4 5 16,-4-6 1-16,1-4 2 0,-2-8 2 15,2-4-6-15,3-5 0 0,2 2-7 16,1-1 0-16,7 2-1 0,2 6-2 16,8 4 1-16,2 8 4 0,1 5 0 15,3 7 0-15,7 4-2 0,2 2 0 16,2 4-3-16,6 1-1 0,2 3-1 16,0 4 0-16,4 4-1 0,0 6 1 15,2 5-3-15,-1 6-4 0,2 8-3 0,-2 4 1 16,-3 5 1-16,1 3 2 15,-6 4-1-15,-2 2 2 0,-2 3-1 16,-5 5 5-16,-2 2-2 0,-7 1 2 16,-1 0 3-16,-5-4 1 0,-3-7 0 0,1-4 0 15,-5-6 1-15,-1 0 3 0,0-3 2 16,-3 3-3-16,-1-3 1 0,1-3-2 16,4 0 0-16,0-7 2 0,7-2 7 15,1-2 1-15,3-4-6 0,1 2-6 16,5 0-1-16,2 1-6 0,8 4 4 15,5-1 2-15,6 2 6 0,8 1-2 16,6 3-3-16,3-1 2 0,6 0-3 16,-1 0 0-16,3-2-6 0,-2 1-9 15,-1-1-5-15,-2-1-2 0,-4 0-4 16,-3 2-17-16,-6-1-35 0,-7-1-26 16,-7-3-44-16</inkml:trace>
  <inkml:trace contextRef="#ctx0" brushRef="#br0" timeOffset="11113.149">13312 14194 454 0,'0'0'26'0,"0"0"-14"0,0 0-4 15,0 0-8-15,0 0-7 0,0 0 5 16,0 0 2-16,0 0 0 0,64-61-1 16,-39 46 0-16,2-2 0 0,1 2-9 15,-5-2-1-15,-2 2-2 0,0 3-2 16,-6-3-3-16,-4 4 1 0,-2-1-1 15,-4-1-1-15,-3-1 6 0,-2-1 6 16,-2-1 7-16,-7-3 1 0,-2 1 1 16,-4 0 8-16,-2-1 10 0,-4 2 1 15,-3 3-4-15,0 0 1 0,-2 5 0 0,2 1-1 16,-3 3-2-16,1 5-8 16,-1 0 2-16,0 9-6 0,1 6-2 0,-3 3 1 15,3 4-2-15,2 3-2 0,0 2 1 16,6 4 0-16,4 1 0 0,3 3 1 15,3 0-2-15,3 1 2 0,4-2 0 16,1-3-2-16,6-2 0 0,5-2 2 16,3-1 0-16,3-2-1 0,1-1 0 15,6-3 1-15,3-2 0 0,3-1-3 16,7-3 2-16,5-1 0 0,1-6 0 16,2-5-18-16,4-4-1 0,-1-10-7 15,-1-8-9-15,-3-8-16 0,-4-7-49 0,-9-2-40 16</inkml:trace>
  <inkml:trace contextRef="#ctx0" brushRef="#br0" timeOffset="11361.4839">13453 13284 412 0,'0'0'6'0,"0"0"-2"16,0 0 10-16,0 0 1 0,0 0-6 15,0 0 2-15,0 0-6 0,0 0-5 16,-37-83-2-16,50 96-3 0,6 6 5 16,5 10 0-16,1 11 3 0,4 7 1 15,2 8-4-15,0 5 0 0,-1-1 0 16,1 1 0-16,0-2-8 0,-2 1-17 16,0-2-3-16,-4-2-15 0,-1-3-22 15,-11-8-34-15,-5-11-42 0</inkml:trace>
  <inkml:trace contextRef="#ctx0" brushRef="#br0" timeOffset="11552.9712">13551 13748 548 0,'0'0'9'0,"0"0"-3"0,0 0-2 15,0 0-4-15,0 0 0 0,0 0 0 16,0 0-8-16,0 0-4 0,0 0-18 16,269-300-6-16,-212 271-18 0,-8 1-31 0,-13 6-88 15</inkml:trace>
  <inkml:trace contextRef="#ctx0" brushRef="#br0" timeOffset="11961.8771">13930 13798 450 0,'0'0'10'0,"0"0"-10"0,0 0-1 16,0 0-11-16,0 0-3 0,0 0 15 15,0 0 1-15,0 0-1 0,0 0 0 16,91-40 0-16,-68 25-8 0,1-2-12 15,-4 1 2-15,-2 0-6 0,-3-1-4 16,-6 1-6-16,-2-2 5 0,-5 0 7 16,-2 2 7-16,-1-2 15 0,-8 3 3 15,-4 1 9-15,-2 0 9 0,-5 2 3 0,1-2 0 16,-3 2-5-16,0 2 0 0,-3 4 1 16,4 1 1-16,-2 5-5 0,1 0-1 15,4 5-3-15,3 3 2 0,2 5-4 16,1 6-6-16,3 8-3 0,5 4-1 15,2 6-1-15,2 2 1 0,7 3-1 16,7-1 1-16,2 6-1 0,4-1 1 16,4-4-2-16,2 2 1 0,3-6-5 15,5-4-11-15,2-7-9 0,1-3-10 16,1-8-39-16,-7-12-43 0</inkml:trace>
  <inkml:trace contextRef="#ctx0" brushRef="#br0" timeOffset="12361.8107">14268 13658 205 0,'0'0'292'0,"0"0"-289"16,0 0-3-16,0 0 0 0,0 0-5 16,0 0 1-16,0 0 4 0,0 0 1 15,71 93-1-15,-50-65-9 0,0 0-16 16,-5-6-9-16,-2-3 1 0,-3-3-2 15,0-4-1-15,-4-4-2 0,-2-2 2 16,-3-3-2-16,-2-3 3 0,-2 0 32 16,-5-10 3-16,-5-2 47 0,1-7-32 15,-1-6-1-15,-3-4 31 0,2-3-9 16,0-2-13-16,1 0-4 0,3 1 8 0,1-2-9 16,3 0-3-16,3 1-4 15,2 0-3-15,0 1-7 0,6 3 0 0,2 4-1 16,3 7 0-16,2 0-1 0,1 6 1 15,1-2-1-15,3 4 0 0,2 4 0 16,-2 5 1-16,3 2-1 0,-2 6 2 16,3 7 0-16,3 4 3 0,-2 3 1 15,1 7-4-15,-1 4 2 0,0 3-1 16,1 5-2-16,-4 1-6 0,2-1-7 16,-3 0-1-16,-2-2-19 0,0-3-14 15,-4-6-32-15,-4-8-25 0,-5-10-42 16</inkml:trace>
  <inkml:trace contextRef="#ctx0" brushRef="#br0" timeOffset="12630.0953">14570 12595 287 0,'0'0'142'0,"0"0"-141"0,0 0-1 15,0 0 0-15,0 0 16 0,0 0 3 0,0 0-1 16,0 0-3-16,0 0-10 16,210 506-5-16,-172-431 0 0,-2-2-6 15,1-4-24-15,-4-6-17 0,-6-3-18 16,-7-10-46-16,-7-14-86 0</inkml:trace>
  <inkml:trace contextRef="#ctx0" brushRef="#br0" timeOffset="12867.4554">14560 13484 513 0,'0'0'37'0,"0"0"-37"0,0 0-5 15,0 0 5-15,0 0 0 0,0 0 0 0,0 0 2 16,0 0-2-16,0 0-9 16,239-213-8-16,-202 191-6 0,0 2-9 0,0-2-11 15,-3 2-5-15,-1-1-26 16,-6 0-28-16,-8 1-38 0</inkml:trace>
  <inkml:trace contextRef="#ctx0" brushRef="#br0" timeOffset="13033.0152">15083 13040 267 0,'0'0'92'0,"0"0"-71"0,0 0-8 16,0 0-1-16,0 0-7 0,0 0-1 16,0 0 2-16,0 0 5 0,0 0 7 15,53 90-7-15,-30-52-3 0,1 3-4 16,3 3-4-16,-2-1 0 0,3 0 0 0,-1-3-5 15,-1-1-15-15,0-6-11 16,-2-2-18-16,-6-5-44 0,-5-10-55 16</inkml:trace>
  <inkml:trace contextRef="#ctx0" brushRef="#br0" timeOffset="13234.4762">14932 12733 504 0,'0'0'92'0,"0"0"-92"16,0 0-2-16,0 0-5 0,0 0-28 16,0 0-14-16,0 0 44 0,0 0-13 15,0 0-33-15,117 146-34 0,-94-113-103 0</inkml:trace>
  <inkml:trace contextRef="#ctx0" brushRef="#br0" timeOffset="13467.868">15452 12955 457 0,'0'0'52'15,"0"0"-51"-15,0 0 1 0,0 0 1 16,0 0 1-16,0 0-4 0,0 0 0 16,0 0-1-16,0 0 0 0,-15 237-1 15,40-195-14-15,0-4-15 0,2-5-8 16,1-10-8-16,-1-7-12 0,-1-8-20 0,-2-8-5 16,-1-6 4-16,-3-12 4 15</inkml:trace>
  <inkml:trace contextRef="#ctx0" brushRef="#br0" timeOffset="13794.9757">15709 13224 70 0,'0'0'102'0,"0"0"-6"15,0 0-19-15,0 0-23 0,0 0-10 0,0 0-5 16,0 0-7-16,0 0-1 0,0 0-4 16,52-326-12-16,-42 316-8 0,2 4-7 15,2 3 0-15,2 3-2 0,1 9-3 16,3 7-4-16,0 9-3 0,2 7-2 16,-4 5-1-16,-3 2-1 0,0 0-1 15,-5 1 3-15,3-5 2 0,-4-3 2 16,-2-6-2-16,-4-3-1 0,0-10 5 15,-1-5 8-15,-1-4 2 0,0-4 0 16,-1 0 9-16,0 0 4 0,0 0 2 16,0 0 0-16,0-6-2 0,0-9 3 15,1-10 3-15,2-13-17 0,4-12-4 16,6-8 0-16,2-7 0 0,4 1 1 0,2 7 0 16,1 9 2-16,1 14 11 0,5 6 7 15,4 5 6-15,6 6-4 0,12 6-12 16,8 8-11-16,5 3 0 0,5 17-2 15,3 14-1-15,1 12-16 0,-2 14-24 16,-6 12-25-16,-14-1-39 0,-17-13-117 16</inkml:trace>
  <inkml:trace contextRef="#ctx0" brushRef="#br0" timeOffset="14664.6517">13704 14947 155 0,'0'0'211'0,"0"0"-203"15,0 0-5-15,0 0 0 0,0 0 2 16,0 0-3-16,0 0 1 0,0 0 3 0,0 0-6 15,-171-151 0-15,153 147 5 0,-3 4-4 16,4 0-1-16,-4 9-1 0,-1 4 1 16,-1 5 4-16,3 7-3 0,-1 2-1 15,5 5 7-15,4 3 4 0,2 4 5 16,7 3-4-16,3 3 1 0,8 2-3 16,5 4-4-16,7 0-4 0,6 1 2 15,8-3-3-15,3-2-1 0,6-5-5 16,4-7-7-16,5-3-19 0,-1-11-19 15,-5-14-41-15,-13-11-101 0</inkml:trace>
  <inkml:trace contextRef="#ctx0" brushRef="#br0" timeOffset="14817.2466">13821 15061 442 0,'0'0'6'0,"0"0"-4"0,0 0 3 15,0 0-5-15,0 0-4 0,0 0 3 16,0 0-1-16,0 0-1 0,0 0-13 16,101 237-9-16,-69-209-14 0,0-7-21 15,-1-8-24-15,-2-7-5 0,-3-6 11 16</inkml:trace>
  <inkml:trace contextRef="#ctx0" brushRef="#br0" timeOffset="14945.899">14162 15193 81 0,'0'0'170'16,"0"0"-99"-16,0 0-30 0,0 0 5 0,0 0-10 15,0 0-19-15,0 0 3 16,0 0-3-16,0 0-15 0,-127-234-2 0,124 232-4 16,3 1-4-16,0 1-10 0,8 5-28 15,3 4-34-15,5 2-1 16,-2-3-13-16,-2-7-54 0</inkml:trace>
  <inkml:trace contextRef="#ctx0" brushRef="#br0" timeOffset="15277.012">14176 14922 366 0,'0'0'15'0,"0"0"0"0,0 0-6 16,0 0-7-16,0 0-2 0,0 0 0 0,0 0-1 16,0 0 0-16,0 0-3 15,-51 212-7-15,61-189-7 0,4-3-4 16,3-4-2-16,5-4-3 0,0-6 3 15,4-4 3-15,0-2 10 0,1-2 5 16,-1-3 6-16,-3-1 1 0,-3 2 4 0,-2 1 6 16,-4 1 7-16,-1 2 2 0,-4 0 2 15,-2 3-1-15,-2 0-4 0,0 2 5 16,-2 3-5-16,-1 2 4 0,-1 6-4 16,-1 2 0-16,0 6-7 0,-4 6-4 15,-2 4-6-15,1 3 2 0,-1-1-2 16,1-3-7-16,1-1-14 0,2-7-4 15,0-2-12-15,2-7-35 0,-2-9-32 16,0-7-60-16</inkml:trace>
  <inkml:trace contextRef="#ctx0" brushRef="#br0" timeOffset="15544.2982">14492 14380 474 0,'0'0'13'15,"0"0"-11"-15,0 0 5 0,0 0-7 16,0 0 4-16,0 0 8 0,0 0 1 16,0 0 0-16,109 296-10 0,-77-224 0 15,0-4-1-15,3-1-2 0,-3-7-5 16,0-5-13-16,0-2-4 0,-3-6-12 15,-2-5-15-15,-2-10-13 0,-8-9-40 0,-9-9-46 16</inkml:trace>
  <inkml:trace contextRef="#ctx0" brushRef="#br0" timeOffset="15709.8557">14587 15015 537 0,'0'0'34'15,"0"0"-20"-15,0 0-5 0,0 0-3 16,0 0-5-16,0 0 4 0,0 0 1 16,0 0-6-16,0 0-13 0,494-522-51 15,-400 422-55-15,-28 5-202 0</inkml:trace>
  <inkml:trace contextRef="#ctx0" brushRef="#br0" timeOffset="23424.7929">20431 6520 175 0,'0'0'42'0,"0"0"-21"0,0 0-14 0,0 0 2 16,0 0 1-16,0 0-3 0,0 0 3 15,0 0-4-15,-7-14-2 0,7 14-4 16,0 0 0-16,0 0 0 0,0 0 0 15,0 0-3-15,0 0 0 0,0 0-3 16,0 3-3-16,2 2-2 0,2 2 10 16,3 7 1-16,-2 0 28 0,0 5-17 15,3 5-1-15,-1 1-4 0,2 0 0 16,-1 3 0-16,1 1-1 0,0-1-1 16,-1-1-1-16,1 3 0 0,1 2-1 15,2 0-1-15,-3 2-1 0,0 1 1 16,1 0 0-16,0 2 1 0,-1-1-2 15,1 1 2-15,-1 1-1 0,0 0 3 16,2 2 0-16,-2-4-2 0,1 7 3 0,1-1 1 16,-1 4 1-16,0 0-3 15,1-2 2-15,-2 2-5 0,1-2 3 16,0 2-1-16,1-3 0 0,-2-1 1 16,-2 0-4-16,-1-2 6 0,1 5-1 0,-3 3 0 15,1 0-1-15,2 2 2 0,-3 4 0 16,2-1-1-16,0 4 0 0,1-1 0 15,1 1 2-15,1 3 0 0,0 2-5 16,0-4-2-16,1 4 1 0,-2-2 3 16,3 0 1-16,3 4-1 0,0 7 1 15,1-3 1-15,-2 2 0 0,0 0-2 16,1-3 3-16,0 3-5 0,0 0 1 16,-3 3 0-16,2 1-1 0,-1 3 4 15,-1 2 1-15,2-4 0 0,-3 2-5 16,2 2 1-16,-1 2 7 0,1 8-2 15,3 0-2-15,0 2-3 0,3-1 0 0,0-2 1 16,0 1-2-16,1-4 0 0,-2-3-1 16,2 0 3-16,2-6-4 15,-2 1 0-15,-1-6 0 0,-1 1-1 16,2-1 1-16,-1 0 0 0,1-3 1 0,1-4-2 16,-2-4 1-16,2-1 0 0,-3-8-1 15,2-3-5-15,0 0 1 0,-1-3 2 16,-1-2 0-16,-2-7-3 0,-1-2-2 15,-2-8 2-15,-3-1 1 0,2-7-5 16,-6-5-17-16,3-7-8 0,-1-3-16 16,5-3-33-16,-4-12-71 0</inkml:trace>
  <inkml:trace contextRef="#ctx0" brushRef="#br0" timeOffset="24207.6991">20912 11332 195 0,'0'0'234'16,"0"0"-209"-16,0 0-25 0,0 0-7 0,0 0-1 16,0 0 8-16,-5-22 3 0,4 22 1 15,1 0 1-15,0 0-5 0,4 0-2 16,6 1-1-16,7 6-5 0,5 3 1 15,2 6 1-15,1 5 6 0,2 3 0 16,1 3-2-16,-2 1 1 0,2-2 1 16,-1 0 0-16,0-4 2 0,2-4-1 15,0-2 1-15,-2-2 0 0,1-7-1 16,-1-2-1-16,-3-5 1 0,0-3-1 0,0-8 0 16,-1-7 0-16,0-2 1 0,-1-10 3 15,-1-2 0-15,-2-7-1 16,-1-6 8-16,-4-3 3 0,-3-3 5 0,-3-4-3 15,-3-4-1-15,-2-5-5 0,-1-4-4 16,1 0-6-16,3 3 1 0,1 5-4 16,6 1-3-16,1 2-17 0,6 2-28 15,-3-7-36-15,-6 9-137 0</inkml:trace>
  <inkml:trace contextRef="#ctx0" brushRef="#br0" timeOffset="25840.3333">20689 13068 294 0,'0'0'0'0,"0"0"0"16,0 0 4-16,0 0 0 0,0 0-1 15,0 0 1-15,0 0-4 0,0 0-1 16,-199-18 1-16,181 31-2 0,-2 3 1 15,-3 6 0-15,0 5-1 0,0 1 2 0,1 6 0 16,1 2-3-16,4-1 3 0,-1 6-1 16,3 0 1-16,-1 3 1 0,4-1 0 15,3 2 0-15,0-1 2 0,5-1-1 16,2 3-1-16,2-2 0 0,0-2-1 16,5 0 3-16,3-5-3 0,2-2 0 15,1-5 0-15,1-4 0 0,1-4 0 16,0-3-2-16,1-4 2 0,1-4 0 15,1-1 0-15,-1-3-3 0,0-2 1 16,-3-1-1-16,2-3 0 0,-3-1 0 16,3-1 2-16,-3-6 1 0,1-3 3 15,1-3-3-15,-4-5 2 0,2-2 3 16,0-5-4-16,-3-1 1 0,-1 0 3 0,-1-4-2 16,0 0 1-16,0-1 5 0,-4-1-3 15,0-2-2-15,-2-6 5 0,0 2-6 16,0-5 2-16,0 0-3 15,-3-1 4-15,-3-3-6 0,2-3 7 0,-2 2 2 16,4-4-1-16,-2 0-5 0,2 5-2 16,1-3 4-16,-1 4-4 0,0 2 1 15,0 1 2-15,1 4-1 0,-2 1-3 16,-1 5-1-16,2 3 1 0,-2 8 2 16,0 3-2-16,1 1-1 0,-2 6 1 15,1-4 1-15,0 4-1 0,2 1 2 16,-5 2-4-16,4 0 1 0,0 1 0 15,1 5 1-15,1 0 4 0,0 3-4 16,1 0-3-16,0 0 2 16,-1 0 0-16,1 3 0 0,0 6-4 0,0 5 5 15,3 6 0-15,4 9 0 16,3 4 4-16,-2 7-1 0,4 8 1 16,1 6-2-16,1 5 2 0,-1 1 4 0,1-2-1 15,2-5-7-15,-3-3-1 0,1-1 1 16,1-2 0-16,-2-3 1 0,1 0 0 15,0-3 0-15,-2-3-1 0,0-1 1 16,-3-4-1-16,2-2 0 0,-4-2 0 16,1-2 0-16,-2-1-1 0,1-2-2 15,-3 1-5-15,-1-2-8 0,1 0-9 16,0-1-1-16,0-3-17 0,-1 0-24 16,1-7-12-16,-3-9-37 0</inkml:trace>
  <inkml:trace contextRef="#ctx0" brushRef="#br0" timeOffset="26012.8707">20733 13574 405 0,'0'0'7'16,"0"0"-6"-16,0 0-1 0,0 0-3 15,0 0-11-15,0 0 5 0,0 0 7 16,18 113-1-16,-9-69-30 0,0 4-28 15,-2-8-47-15,-6-11-56 0</inkml:trace>
  <inkml:trace contextRef="#ctx0" brushRef="#br0" timeOffset="26184.4137">20762 13363 393 0,'0'0'63'0,"0"0"-63"0,0 0-23 0,0 0 15 16,0 0-75-16,0 0 34 0,0 0 3 15,0 0-40-15,0 0-75 0</inkml:trace>
  <inkml:trace contextRef="#ctx0" brushRef="#br0" timeOffset="26690.0606">21080 13300 379 0,'0'0'0'0,"0"0"0"0,0 0 6 16,0 0-6-16,0 0 0 0,0 0-4 15,0 0 1-15,0 0 2 0,0 0-2 16,-122 135-2-16,113-113-6 0,3-2 2 16,1 1 0-16,3-4 1 0,1-2 1 15,1-4 2-15,0-3-1 0,0 0 5 0,1-4-1 16,3 2 2-16,-1-3 0 15,4 0 0-15,3 3 2 0,-1-3 5 0,4 1 3 16,2 0-5-16,2 1 2 0,4 0-4 16,2 2 0-16,1-2-4 0,-2 2 2 15,3 0 0-15,-2 3 4 0,-4-2-4 16,0 4-1-16,-2 0 0 0,-3 3-4 16,-4 2-2-16,-5-2-3 0,-3 1 0 15,-2 3 2-15,-7-1 7 0,-5-1 1 16,-6 2 0-16,0-3 7 0,-5 0 0 15,1 0 5-15,1-1 0 0,-2-2 1 16,4 2-5-16,1-1-5 0,-1 3-4 16,4-2 0-16,1 3-3 0,5-1-18 15,1 1-23-15,0-10-52 0,0-8-69 16</inkml:trace>
  <inkml:trace contextRef="#ctx0" brushRef="#br0" timeOffset="27773.1639">21499 13421 124 0,'0'0'17'0,"0"0"-4"15,0 0 1-15,0 0 0 0,0 0-2 16,0 0-2-16,8-46 4 0,-5 43-4 0,0 0-5 16,-1 0 0-16,0 0-3 15,-2 1-1-15,1 1-1 0,-1 0 2 0,0 0-2 16,0 1 0-16,0 0 0 0,0-3 0 16,-2 1 2-16,-4 0 8 0,-2 1 8 15,0 0-17-15,-2 0 4 0,-2 1-3 16,1 0 21-16,-1 0-2 0,1 4-9 15,1 3 0-15,-2 3-2 0,0 5-3 16,0 5-4-16,-1 8-2 0,1 5 1 16,-3 4-2-16,3 5 0 0,4-2 1 15,-1 1-1-15,4-4 0 0,3-3 0 16,0 1 0-16,2-6 0 0,0-1 0 16,5-1 0-16,6-1 0 0,-1-3-2 15,4-4 1-15,3-2-4 0,2-6-10 0,1-2-3 16,2-3-13-16,2-6-5 15,2 0-15-15,-5-9-35 0,-2-5-35 16</inkml:trace>
  <inkml:trace contextRef="#ctx0" brushRef="#br0" timeOffset="28157.1373">21668 13536 288 0,'0'0'5'0,"0"0"0"16,0 0-2-16,0 0 0 0,0 0-2 15,0 0 0-15,0 0 0 0,-51 113 1 16,51-79-2-16,0-1 0 0,4 3-1 0,4-3-1 16,1-1-16-16,2-4-13 0,-1-5-4 15,2-5 2-15,0-5-8 0,1-5 6 16,1-6 0-16,0-2 14 15,-2-6 6-15,0-5 15 0,1-1 9 0,-3-3 19 16,1-3 10-16,1-6 1 0,-3-2 3 16,1-3-5-16,-4-2-8 0,0 0-1 15,-2-1 0-15,-2-1-5 0,-2 1-7 16,0 3-4-16,0 4 4 0,-3 6 1 16,-3 5 1-16,0 4-2 0,2 2-4 15,1 5-3-15,-2 0-9 0,3 3-4 16,0-1-3-16,2 1-10 0,0 7-11 15,0 11-18-15,0 8-26 0,0 5 12 16,0-5-26-16,0-9-53 0</inkml:trace>
  <inkml:trace contextRef="#ctx0" brushRef="#br0" timeOffset="28556.0702">21998 13429 155 0,'0'0'225'0,"0"0"-224"0,0 0-1 16,0 0 0-16,0 0-2 16,0 0 1-16,0 0 1 0,0 0-1 0,0 0-2 15,-34 221-2-15,49-185-13 16,1-1-12-16,2-4-17 0,-1-6-3 15,3-2 3-15,0-10 4 0,-1-4 8 16,-1-7 17-16,-2-2 15 0,2-6 3 0,-1-5 35 16,0-7 22-16,0 1-3 0,-2-5-3 15,0 0-7-15,-3-3-8 0,0-2-9 16,-3 0 0-16,-2-3-4 0,-4 1 0 16,-3 1-7-16,1 2-4 0,-1 4-5 15,0 0-5-15,-1 5 1 0,-2 2-3 16,0 3-3-16,1 6-4 0,0 4-19 15,1-1-15-15,1 3-6 0,0 0-13 16,0 0-40-16,-2 0-14 0</inkml:trace>
  <inkml:trace contextRef="#ctx0" brushRef="#br0" timeOffset="28956.0008">22248 13447 110 0,'0'0'79'0,"0"0"-33"16,0 0-22-16,0 0 2 0,0 0-16 15,0 0-1-15,0 0-2 0,0 0-3 16,0 0-1-16,22 14 1 15,-13-3 19-15,3 1-13 0,-2 6-10 0,3 7-5 16,-3 0 2-16,-2 6 1 0,1-2 2 16,-3 0 0-16,-3-2-5 0,1-6-1 15,-3-5 2-15,0-6 4 0,-1-6 0 16,0-4 0-16,0 0 5 0,0 0 14 16,0 0 7-16,0 0-1 0,0 0-3 15,-2-6 0-15,-4-4-2 0,0-4-20 16,-2-6 0-16,3-2 0 0,1-5-1 15,1-2 1-15,-1-3 0 0,3-4-2 0,0-1-2 16,1-1-1-16,0 5-7 16,0 3 12-16,2 5 6 0,3 6-2 0,0 3 0 15,-1 3-4-15,4 3 3 16,0 2-1-16,1 3-2 0,-1 2-2 0,6 3 2 16,-1 0 0-16,5 6-2 0,-1 5 1 15,1 7 0-15,1 5 0 0,5 5 0 16,-1 4-1-16,-3 6 0 0,0 2-1 15,0 4 1-15,-4 0-12 0,-1 0-4 16,-3-3-7-16,1-5-1 0,-3-2-10 16,-3-6-10-16,-3-5-11 0,2-5-11 15,-5-8-5-15,-1-7-1 0</inkml:trace>
  <inkml:trace contextRef="#ctx0" brushRef="#br0" timeOffset="29189.3765">22540 12860 259 0,'0'0'110'15,"0"0"-92"-15,0 0-12 0,0 0 19 16,0 0-7-16,0 0-17 0,0 0-1 16,0 0-7-16,-10-41-2 0,20 76 2 15,1 9 5-15,1 7 2 0,0 8 0 16,-1 1 1-16,-1 7-2 0,-2 1 0 15,-1-5-8-15,-1 1-4 0,2-7-4 16,-4-5-8-16,-1-4-9 0,2-6-5 16,-3-7-14-16,-1-8-5 0,-1-4 4 15,-3-8 1-15,-3-7-3 0</inkml:trace>
  <inkml:trace contextRef="#ctx0" brushRef="#br0" timeOffset="29355.9318">22379 13372 359 0,'0'0'42'16,"0"0"-2"-16,0 0-1 16,0 0-6-16,0 0-15 0,0 0 3 0,0 0-12 15,0 0-8-15,0 0-1 0,195-357-1 16,-125 313-4-16,9 1-16 0,5 1-39 16,-11-1-41-16,-14 0-108 0</inkml:trace>
  <inkml:trace contextRef="#ctx0" brushRef="#br0" timeOffset="30355.2615">23944 12783 365 0,'0'0'2'16,"0"0"-2"-16,0 0 0 0,0 0 0 15,0 0 0-15,0 0-1 16,0 0 1-16,41-118-2 0,-41 104-10 0,0-1-14 16,-4 3-1-16,-8 1-4 0,-2-2 2 15,-5 4-9-15,-4 1 26 0,-3 3 12 16,1 0 6-16,-3 0 13 0,2 2 15 15,1 1 3-15,3 2-13 0,0 0-6 16,4 0 0-16,4 2-4 0,3 1 4 16,2 2-4-16,0 1-4 15,2 5-6-15,-3 6-4 0,2 3-1 0,0 6 1 16,2 5 0-16,0 0 0 0,1 6 1 0,0 2-1 16,4 1 0-16,1 5 1 15,-1 1 0-15,1 0-1 0,0 1 0 0,0-2 0 16,2-1 2-16,2-3-2 15,-1 0-2-15,1-1 2 0,1-5-1 16,-3 1 1-16,3 1 0 0,-1-2 1 16,-1 2-1-16,-1-2 0 0,-1-1-2 0,-1-2-7 15,0-3-5-15,0 0-4 0,-1-5-9 16,-4 1-17-16,-2-5-23 0,-3-4-24 16,-1-4-26-16</inkml:trace>
  <inkml:trace contextRef="#ctx0" brushRef="#br0" timeOffset="31155.1308">23296 13472 383 0,'0'0'21'0,"0"0"-13"0,0 0-7 16,0 0 4-16,0 0-5 0,0 0 3 0,0 0-3 15,0 0 0-15,120-158 0 0,-83 135-5 16,-1 3-4-16,3-1-17 0,0 3-17 15,-2 0-9-15,-3 2-3 16,-6 5 1-16,-5 0 5 0,-5 3 18 0,-4 4 24 16,-4 0 7-16,-4 2 11 0,-5 1 17 15,1 0 16-15,-2 1 0 0,2-1 3 16,-2 1-7-16,0 0-8 0,0 0-11 16,0 3-9-16,0 7-12 0,0 6 0 15,0 7 3-15,0 6 8 0,0 6-3 16,0-1-6-16,0 5-1 0,1 1 1 15,1-1-2-15,1 1 0 0,2-5 0 16,0-3-3-16,1-1 0 0,1-8-1 0,-1-2-8 16,0-8 3-16,-1-4 2 0,2-5 1 15,-3-2-1-15,-1-2 2 16,-1 0 0-16,2-4 5 0,1-7 0 0,2-7 6 16,4-6 7-16,1-9-8 0,0-5 5 15,2 0-6-15,-2-1 2 0,0 2-2 16,-2 5 4-16,2 6 6 0,-3 2 3 15,0 6 3-15,-1 3-7 0,2 3-9 16,-2 2-3-16,1 4-1 0,2 2-1 16,-3 2 0-16,3 2-3 0,2 3 0 15,-3 5 2-15,3 4 1 0,0 6 0 16,0 4-5-16,0 0-1 0,-1 0-3 16,3 2-3-16,-3-6-3 0,1-1-5 0,-2-4-2 15,3-7-4-15,-3-1 2 16,-3-5 2-16,4 0 8 0,-5-5 3 15,1-4 2-15,-3-5 7 0,1-2 3 16,-1-3 3-16,-3-1 0 0,-1-1 1 16,-1-1-1-16,-2-1 1 0,-4-2-1 0,-2 3 0 15,-5 2 3-15,3 5 2 0,-4 4 0 16,-1 4 4-16,1 3 5 0,-2 1 7 16,2 3-15-16,0 2 7 0,4 4-3 15,-2 5 1-15,1 2-6 0,2 8-3 16,-2 1 0-16,7 4-2 0,0 3 5 15,3 1 3-15,1-1-3 0,2 0-2 16,5 0 3-16,5-4-2 0,3 0-7 16,4-3 0-16,2-1-3 0,7-4 1 15,-2-5-3-15,6-6-5 0,0-6-4 16,3 0 2-16,1-12-1 0,-1-4-6 0,1-7-10 16,-1-8 4-16,0-2-1 0,-3-6 9 15,0-4 8-15,-3-3 5 0,-5-5 3 16,-2-6-4-16,-4-2-10 0,-1-6-24 15,-6-3-36-15,-2-3 0 16,-6 10 19-16</inkml:trace>
  <inkml:trace contextRef="#ctx0" brushRef="#br0" timeOffset="31322.673">24611 12687 47 0,'0'0'204'0,"0"0"-112"15,0 0-61-15,0 0-12 0,0 0 6 16,0 0-8-16,0 0-5 0,-61-80-5 16,60 83-7-16,-1 7 0 0,0 9-4 15,-1 11 3-15,0 8 1 0,1 9 0 16,-1 4-1-16,1 7 1 0,1 5 1 15,-3 0-1-15,2 0 0 0,0-5-2 0,1-1-5 16,1-4-1-16,2-2-1 16,3-7-3-16,0-2-8 0,3-3-6 0,-3-5-14 15,1-6-24-15,-4-4-20 16,-2-11-42-16</inkml:trace>
  <inkml:trace contextRef="#ctx0" brushRef="#br0" timeOffset="31938.0268">24298 13315 411 0,'0'0'4'16,"0"0"-4"-16,0 0 0 0,0 0-1 16,0 0 1-16,0 0 0 0,0 0 0 0,0 0-1 15,0 0 1-15,245-199-4 16,-223 184-3-16,-4 3 4 0,-2 0 2 15,-5 6 1-15,-5 3 0 0,-2 0-1 16,-3 3 1-16,-1 0 0 0,0 0-9 16,0 0 9-16,0 6 16 0,2 6-6 0,-1 9-10 15,2 6 10-15,-1 5-1 0,1 5-2 16,2 1-5-16,1 3-1 0,3-1-1 16,2-2-1-16,0-4-8 0,3 0-3 15,-3-7-5-15,3-3 1 0,2-3 0 16,-3-9 2-16,1-4 4 0,0-4 3 15,-2-4 3-15,-1-4 1 0,-1-5-1 16,-1-5 4-16,1-7 15 0,-1-6 5 16,3-3 1-16,-2-2-5 0,-1-3 1 15,2 5 2-15,-3 0 5 0,1 2-4 16,-1 3-4-16,3 0-6 0,-3 4-5 0,2 3-3 16,-1 4-2-16,2 4 0 0,-1 3-2 15,1 1-1-15,-1 4-5 0,1 2-5 16,0 4-8-16,-1 6-2 0,-1 3-3 15,2 6 0-15,-3 2-1 16,-2 2-1-16,0-1-8 0,-2-1 0 0,-2-1 13 16,0-6 15-16,-2-5 8 0,1-4 4 15,-1-4 16-15,0-1 16 0,0 0 16 16,-5-3 2-16,-3-3-1 0,0-4-15 16,-1 0-6-16,-1-4 2 0,2-3 2 15,2-1-9-15,1-4-7 0,1 0-12 16,2-4-5-16,2 0-3 0,0 1-1 15,0-4-7-15,2 1-17 0,4 1-24 16,2-3-32-16,-1 1-37 0,-2 3-126 0</inkml:trace>
  <inkml:trace contextRef="#ctx0" brushRef="#br0" timeOffset="32037.795">25293 12803 627 0,'0'0'14'0,"0"0"-14"16,0 0-23-16,0 0-3 0,0 0-51 16,0 0-47-16</inkml:trace>
  <inkml:trace contextRef="#ctx0" brushRef="#br0" timeOffset="146932.5947">29359 6760 192 0,'0'0'6'0,"0"0"-2"15,0 0 11-15,0 0-1 0,0 0-11 16,0 0 7-16,0 0-2 0,0 0-6 16,-3-35-1-16,3 34 1 0,0 1-2 15,0 0-3-15,0-2 2 0,0 2 1 16,0 0 0-16,0 0 0 0,0 0 0 0,0 0 0 16,0 0 1-16,0 0 2 0,0 0 4 15,0 0 1-15,0 0 0 0,0 0-1 16,1 2 0-16,2 3-6 0,4 3 3 15,0 5 6-15,-1 1 7 0,4 7 0 16,0 3-3-16,-1 3-8 0,2 4 2 16,1 4-2-16,-4 3-2 0,2 3-2 15,-2 0 2-15,1 6-2 0,-2 0 0 16,2 4-2-16,-2-4 3 0,2 6-1 16,-2-5-2-16,1-1 0 0,0 1 1 15,-3-6-1-15,4 1 0 0,-3-1 0 16,5-2 5-16,-4 2 4 0,4-2 1 15,-4 2 4-15,5 0-9 0,-1-2 11 0,-2 2-10 16,4 1-3-16,-2-2 2 16,0 2-1-16,0-3-3 0,2 3 1 0,-1-2 0 15,-3 0 0-15,3 1-2 0,-1-1 1 16,-2 3 3-16,3-2-4 0,-3 3 0 16,3-3 0-16,0 2 2 0,-4 2-1 15,2-4-1-15,-4 0 1 0,5 2 2 16,-6 3-1-16,2-5 1 0,0 0 0 15,-3 1 1-15,3-1 1 0,-2-2-3 16,-3 5 4-16,1 1 2 0,2-1-3 16,-1 2-4-16,-1 1 1 0,-1 3 8 15,5 1-3-15,-1 0-6 16,-2 3 3-16,4-3-1 0,-2 4-3 0,2-1 2 0,-1 0-1 16,-4 0-1-16,3-1-1 0,-3 0 1 15,-1 1 1-15,0-1 0 16,-2 0-1-16,0-3 0 0,0-3 0 0,-2-2 1 15,-1 1-1-15,-1-2 0 16,0 3 3-16,1 0 0 0,-1-2 1 0,-2 2 1 16,1-5 2-16,2-1 1 0,0-4-5 15,0-1-3-15,0-2 1 0,2-4-1 16,1-2 0-16,0-3 0 0,0 1 2 16,1-5-2-16,3-2 0 0,-1-3 0 15,0-2 2-15,-2 0-2 0,0-3-1 16,0 2 1-16,1 3 1 0,-2-5-1 15,0 2-4-15,0-1-8 0,0 0-11 16,-2 1-19-16,-6 0-27 0,-6-8-56 16</inkml:trace>
  <inkml:trace contextRef="#ctx0" brushRef="#br0" timeOffset="147965.7514">29345 10251 237 0,'0'0'7'16,"0"0"-5"-16,0 0 6 0,0 0-4 15,0 0-3-15,0 0-1 0,0 0 0 16,0 0 1-16,155 19 3 0,-130 4-4 16,3 5 1-16,-3 2-1 0,5 1 1 15,1-1-2-15,-3-3 2 0,2-1 0 16,-5-4-1-16,4-2 0 0,-3-6 1 0,1-5 2 16,-2-3 7-16,0-2 15 15,3-4 10-15,-3-4-5 0,4-7 0 0,-2-4-9 16,0-10 11-16,4-6-4 15,1-7-1-15,2-9 0 0,1-7-4 16,-1-7-3-16,0-3-5 0,-5-3-4 0,0-3-7 16,-1 2-4-16,-2 0-9 0,2 4-19 15,-5 8-14-15,-2 6-13 16,-12 8-27-16,-9 6-117 0</inkml:trace>
  <inkml:trace contextRef="#ctx0" brushRef="#br0" timeOffset="149014.9453">28663 12071 266 0,'0'0'2'15,"0"0"-2"-15,0 0-16 0,0 0-5 16,0 0 17-16,0 0 4 0,0 0 0 16,0 0 0-16,128 125-1 0,-107-92-1 15,1 4-1-15,1-3-5 0,-2-1-5 16,-4-2 2-16,0-6-1 0,-2-4 2 15,-1-6 6-15,-7-3 4 0,-1-5 2 16,-2-4-1-16,-3-1 1 0,-1-2 12 16,0-2 41-16,-7-6 17 0,-3-6-1 15,-6-6-46-15,0-3-6 0,-2-6 4 16,0-2 6-16,0-6-6 0,2-1-3 0,3-4-3 16,3-4-7-16,6-1-2 0,4-3-7 15,1-1-1-15,9 3-12 0,3 4-13 16,4 4-8-16,2 7-14 0,1 1-21 15,2 5-62-15,1 4-109 0</inkml:trace>
  <inkml:trace contextRef="#ctx0" brushRef="#br0" timeOffset="149702.1105">29112 12402 369 0,'0'0'19'0,"0"0"-19"0,0 0-3 0,0 0-10 16,0 0 0-16,0 0 13 15,0 0 4-15,0 0-4 0,91-55 0 0,-69 41-4 16,0 2 4-16,1 1 0 15,-4-2-1-15,-3 2 1 0,-3 1 0 16,-5 0 1-16,2 2 0 0,-5 0-1 0,0-1 5 16,0 0 2-16,-2-1-2 0,-1-3 4 15,-1 1-1-15,0-1-1 0,-1-2-2 16,0 1-2-16,0 0 1 0,0 1-3 16,-1 3 0-16,-2 0 0 0,-2 1 5 15,-2 0-4-15,2 1-2 0,-5 0-1 16,4 3 1-16,-5 1 1 0,0 3-1 15,-2 1-1-15,-3 0 1 0,-2 7 0 16,-1 3-2-16,-1 2 2 0,0 6 0 16,2-3 0-16,2 3-1 0,0-2 1 15,5 2 2-15,4 1-1 0,0-3 0 16,3 3 2-16,4 0 2 0,0 2-1 16,8 1-2-16,0 0 5 0,5 1 4 15,3-1-1-15,3 1-6 0,5 0 2 0,0-3-2 16,7 0-4-16,0-1 1 0,3-2-1 15,2-3 0-15,3 0-4 0,2-4-7 16,-3-5-3-16,6-5-5 0,-4-1-10 16,4-11-25-16,-4-7-48 0,-3-2-65 15</inkml:trace>
  <inkml:trace contextRef="#ctx0" brushRef="#br0" timeOffset="149964.4061">29768 11249 338 0,'0'0'104'0,"0"0"-100"15,0 0-1-15,0 0-6 16,0 0-1-16,0 0 3 0,0 0 1 0,0 0 2 15,17 151 1-15,-7-93-2 0,1 2-1 16,3 1 0-16,-1-1-2 0,-1-1-4 16,-1-4-8-16,3-1-4 0,-5-2-10 15,-1-4-4-15,1-1-17 0,-3-3-23 16,-4-6-30-16,-1-8 0 0</inkml:trace>
  <inkml:trace contextRef="#ctx0" brushRef="#br0" timeOffset="150182.8226">29474 11755 566 0,'0'0'22'15,"0"0"-18"-15,0 0-1 0,0 0-3 16,0 0-1-16,0 0-2 0,0 0-13 16,0 0-15-16,0 0-22 0,412-246-23 15,-361 230-46-15,-15 4-141 0</inkml:trace>
  <inkml:trace contextRef="#ctx0" brushRef="#br0" timeOffset="150798.1772">29880 12108 443 0,'0'0'32'16,"0"0"-32"-16,0 0-24 15,0 0 11-15,0 0 10 0,0 0-1 0,0 0 2 16,0 0-20-16,0 0-6 0,237-73-4 15,-205 59-1-15,-2 0 4 0,-2 0 11 16,-3 0 11-16,-7 1 7 0,-1 2 1 16,-5 0 3-16,-5-1 6 0,1 2 8 15,-5 1 5-15,-2 0-1 0,-1-1-1 16,0-2 2-16,-4-2-7 0,-5 0-16 16,4 3 3-16,-6-3 1 0,3 3 7 15,-3 1-7-15,-3 0-4 0,1 1 0 0,1 1-1 16,-1 1 0-16,-2 1 1 15,2 2 0-15,-1 1 0 0,4 3 0 0,-2 0 0 16,4 3 2-16,1 2 0 16,2 3-1-16,-1 4 0 0,3 2 2 0,-1 1 1 15,4 4 1-15,0 1-2 0,2 2 3 16,5 3-2-16,2-1-1 0,1 3 0 16,2-2 0-16,2 0-2 0,2 2-1 15,2-5 0-15,2-2-1 0,0-1-6 16,0-4-13-16,1-4-2 0,3-3-9 15,-2-4-17-15,1-4-14 0,4-7-14 16,-8-3-32-16</inkml:trace>
  <inkml:trace contextRef="#ctx0" brushRef="#br0" timeOffset="151181.152">30502 11904 274 0,'0'0'59'16,"0"0"-42"-16,0 0 3 0,0 0 0 15,0 0-5-15,0 0 0 0,0 0-6 0,0 0-7 16,0-85-2-16,0 85-2 15,0 2-9-15,2 8-2 0,1 5 4 0,-2 4 9 16,-1 4 0-16,0 2 1 0,-4-2 0 16,1 1-1-16,1-5 0 0,0 0 1 15,0-5 1-15,-1 0-2 0,1-4 0 16,-1-4 0-16,2-2 1 0,0-3-1 16,1 0 0-16,0 0 2 0,0-1 6 15,0 0 0-15,0 0 1 0,0-2 0 16,0-4 0-16,0-9-1 0,0-7 3 15,6-9-11-15,1-3-4 0,2 0 1 16,1 1 3-16,3 4 0 0,0 1 1 0,-2 2 1 16,4 4-2-16,-1-1 2 0,2 1-1 15,-1 5 0-15,-3 0-1 0,1 8 0 16,-3 1 0-16,2 4 0 16,-4 2-2-16,2 2 0 0,1 5 2 0,0 7 2 15,2 5-2-15,2 8 4 16,-1 6 3-16,0 4-5 0,-3 6-2 0,1 1-2 15,-3 2-5-15,-2-1-9 0,-4-1-11 16,2-2-9-16,0-3-19 0,0-8-41 16,-2-8-49-16</inkml:trace>
  <inkml:trace contextRef="#ctx0" brushRef="#br0" timeOffset="151448.4379">30906 10890 409 0,'0'0'107'0,"0"0"-102"0,0 0-5 15,0 0-4-15,0 0 4 0,0 0 8 16,0 0-5-16,0 0 0 0,81 400-3 15,-61-322-1-15,-1-4 1 0,0-4-7 16,-1-2-14-16,-2-5-11 0,-1-2-11 16,-5-4 1-16,-4-7-23 0,-2-4-35 15,-4-9-27-15</inkml:trace>
  <inkml:trace contextRef="#ctx0" brushRef="#br0" timeOffset="151814.4602">30747 11880 24 0,'0'0'264'0,"0"0"-247"15,0 0-17-15,0 0 7 0,0 0 11 16,0 0 4-16,0 0-3 0,0 0-11 16,14-104-7-16,5 86 0 0,2-1 3 15,3 1-1-15,-2-2-1 0,3-2 2 16,0 3-1-16,1 1-2 0,-2-2 5 15,1 3 3-15,-3-2-1 0,0 2 0 16,4-4-1-16,-4 3 0 0,-3 3 1 0,1-2-2 16,-1 6 3-16,-4 0 2 0,1 2-3 15,-3 2 0-15,1-2-3 0,1 5 3 16,0-1-4-16,0 2-3 16,-1 3 1-16,0 3 2 0,0 5-3 0,0 6-1 15,0 6-1-15,0 8 1 0,-3 3 2 16,-1 6 0-16,3 4-2 0,-2 0 1 15,-2 2-1-15,4-4-8 0,-2 0-14 16,-2-4-8-16,3-4-16 0,-2-5-19 16,-3-10-54-16,-2-9-113 0</inkml:trace>
  <inkml:trace contextRef="#ctx0" brushRef="#br0" timeOffset="151960.0705">31422 11171 466 0,'0'0'126'0,"0"0"-126"15,0 0-6-15,0 0-1 0,0 0-21 16,0 0-15-16,0 0 23 0,0 0-35 0,0 0-29 16,51 93-109-16</inkml:trace>
  <inkml:trace contextRef="#ctx0" brushRef="#br0" timeOffset="152497.6321">31615 11346 267 0,'0'0'162'0,"0"0"-154"16,0 0-7-16,0 0-1 0,0 0 2 15,0 0-2-15,0 0-1 0,0 0 1 0,0 0 0 16,-130 214-3-16,125-183-10 0,4-6-4 15,1-4-1-15,0-4 0 0,1-3 6 16,4-3 8-16,1-5 0 16,-1-4 4-16,5-2 9 0,2-2 7 0,7-10 11 15,3-7 0-15,4-7-4 0,0-2-3 16,5-5-4-16,1-2-4 0,3-4-2 16,1-4-1-16,2 4-2 0,0 1-5 15,-3 5-2-15,-3 6 1 0,-5 8-1 16,-6 6 0-16,-3 7-1 0,-4 4 1 15,-4 4-2-15,-1 7-1 0,-3 7 2 16,0 5-2-16,-4 6 3 0,-2 4-4 0,-3 1 2 16,-4-1-2-16,-2-3-1 0,0-2-4 15,1-7 2-15,0-2 6 0,1-6 1 16,0-5-1-16,2 0 1 16,2-3 1-16,-2-3 2 0,0-1 6 0,-1-8 0 15,3-1-3-15,0-7-3 16,3-5-1-16,0-2 5 0,3-6 2 0,7-2-5 15,3-5-2-15,7-5 2 0,5-3-2 16,0-2 2-16,7 3-4 0,3 7 0 16,0 5 7-16,5 7 6 0,0 7-4 15,5 6-5-15,1 10-3 0,0 4-1 16,-5 13-3-16,-3 12 2 0,-8 8-1 16,-7 10-16-16,-8 11-18 0,-8 9-13 15,-7 3-30-15,-8-11-66 0</inkml:trace>
  <inkml:trace contextRef="#ctx0" brushRef="#br0" timeOffset="153214.366">29825 13264 462 0,'0'0'27'0,"0"0"-27"0,0 0-22 16,0 0 12-16,0 0-8 0,0 0 11 15,0 0 0-15,79-15-9 0,-58 30-7 16,1 1-8-16,-3 7-5 0,-3 4-5 16,-6-2 6-16,0 2 12 0,-5-4 7 15,1-1 11-15,-3-4 5 0,-1-8 0 16,-1 0 16-16,-1-7 22 0,0-2 2 16,0 0 1-16,0-1 2 0,0 0-2 0,0 0-2 15,0 0-7-15,0-2-5 0,-1-12 0 16,-1-7-4-16,2-10-12 15,0-9-7-15,4-7 1 0,5-6-4 16,0-8-1-16,5-3-1 0,1 0-6 16,-1 9-9-16,-2 9-4 0,0 13-4 0,0 7-6 15,-1 10-14-15,0 4-8 0,1 6-23 16,0 6-66-16</inkml:trace>
  <inkml:trace contextRef="#ctx0" brushRef="#br0" timeOffset="154080.0528">30211 13339 539 0,'0'0'27'16,"0"0"-27"-16,0 0-10 15,0 0 7-15,0 0-7 0,0 0 1 0,0 0-13 16,0 0-10-16,62 198-6 0,-40-192-1 16,-4-5 1-16,0-1 6 0,-1-5 18 15,0-4 14-15,-2-2 2 0,2-6 9 16,1-2 4-16,-1-6 4 0,4-5 5 16,3-7-4-16,-2-4-8 0,3-1 2 15,-1-4-3-15,-1 1-6 0,0 4-3 16,-3 6 1-16,-2 2-1 0,-4 14-2 15,-7 3 0-15,2 11 3 0,-5 2 2 0,-3 1-4 16,4 2 1-16,-2 8 0 0,0 8 0 16,-1 5-2-16,1 7 1 0,-1 3 0 15,1 5-1-15,-1 1 0 0,-1 3-1 16,0 1 1-16,4-6 0 16,-3-2-1-16,2-4 1 0,3-6 1 0,-1-3-1 15,2-4 0-15,-2-4 0 0,0-4 0 16,3-3 0-16,-4-3-1 0,6-2 1 15,-1-4 3-15,2-14 5 0,1-7 0 16,3-9-3-16,0-8 1 0,0-7-1 16,-1-9-4-16,-1-7 1 0,-4-12 2 15,-3-14 2-15,-1-7-5 0,-2-11 0 16,3 1-1-16,-4 7-1 0,-1 14 1 16,-2 20 7-16,0 18 8 0,0 17 2 0,0 16-2 15,0 9-2-15,0 7-2 0,0 3 3 16,-5 7-13-16,-4 17-1 15,1 18-8-15,-3 25 3 0,2 12 0 0,1 3 2 16,2 2-1-16,5-3-2 0,1-2 0 16,3-6 2-16,5-5 1 0,5-7-2 15,1-6 5-15,3-4 0 0,0-7 0 16,1-6-3-16,2-5 2 0,3-7 1 16,-2-9 0-16,0-4-4 0,1-6 1 15,1-6 0-15,-1-7-3 0,0-12-2 16,0-10 1-16,-3-7 5 0,-1-10-2 15,-2-7-1-15,-3-10-3 0,-5-9 6 0,-1-6 1 16,-5 7-6-16,-2 11 5 16,0 17 2-16,-1 15 15 0,-3 10 7 15,0 8-4-15,3 3-2 0,1 2-2 16,-2 1-2-16,1 0-8 0,-1 14-4 16,-1 13-4-16,-4 9 2 0,5 10 2 15,2-1 1-15,0-3-1 0,9-2-1 0,-1-5 1 16,5-3 1-16,2 0-1 0,4-4-2 15,4-5 2-15,3-5 0 0,1-4 0 16,-1-5-1-16,6-5-9 0,-3-4-6 16,0-8-11-16,-4-6-10 0,-4-4-12 15,-8-5-36-15,-3 0-84 0</inkml:trace>
  <inkml:trace contextRef="#ctx0" brushRef="#br0" timeOffset="154246.6052">30604 13048 719 0,'0'0'60'16,"0"0"-60"-16,0 0-10 0,0 0 7 16,0 0-4-16,0 0-9 15,0 0-52-15,460-254-52 0,-377 172-138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5-28T07:55:08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28923 5894 45 0,'0'0'29'0,"0"0"-12"0,0 0 3 16,0 0-6-16,0 0-9 0,0 0 0 15,0 0-5-15,0 0 0 0,3-34 0 16,-3 31-5-16,0 0 1 0,0 3 3 0,0-3 0 16,0-2 1-16,0 1 0 15,0-4 0-15,0 2 0 0,-2-1 1 16,0-2-1-16,-1 0 5 0,-1-2 8 0,1 0-2 15,1 0-2-15,-1-1 5 0,-2 0 1 16,-1-1-6-16,3 0 2 0,-3 0-2 16,-1-2 1-16,3 2 0 0,-3-2 0 15,-1 2-6-15,1-2-1 0,-2 4-3 16,1-1-6-16,-2 0 2 0,-3-1 1 16,2 2-1-16,-1-3 3 0,-2 1-1 15,-1-2 1-15,0 1-2 0,-1 0 3 16,0 0 3-16,0 0 0 0,-1 3 3 15,0-4-2-15,-1 5-3 0,2 1 1 16,-2 0-2-16,2 2 1 0,-3 0-1 16,0-2 0-16,1 2 1 0,-1 1-1 15,-1 0 2-15,-1 0-2 0,2 2 0 16,-4-1 0-16,0 0 1 0,0 0-1 0,-3-1 0 16,2 3 0-16,-4 2 0 0,2-1 0 15,-1 2 0-15,-2 0-1 0,0 0 1 16,0 0 0-16,0 0-2 0,0 0 2 15,0 6 0-15,2-1 0 0,-2 2 0 16,0-1 0-16,0 1-1 0,2-2 1 16,-1 1 0-16,0-1 0 0,3 0 3 15,-2 2-3-15,1 0 0 0,-1 1 0 16,0 2 1-16,2 2-1 0,-2 2-1 16,2 1 1-16,-3 1-2 0,0 3 1 15,3-1-1-15,0 2 1 0,2 2 1 16,-2 1 0-16,2 4-1 0,-1-2 1 15,0 2 2-15,2 1-2 0,-1-3-1 0,0 4 1 16,1 1 0-16,-3 1 0 16,1 1 0-16,0 0 0 0,3 3 0 15,-1 2-1-15,-1 0 1 0,0 0 0 0,4 2 0 16,1 1 2-16,0 2-1 16,1-2 0-16,3 2 4 0,-1 1 0 0,3-1-5 15,-1 3 3-15,4 1-2 0,1 1-1 16,3 2 0-16,-2 1 0 0,2 0 4 15,3-1-3-15,1 2-1 0,1-6 0 16,0 0-1-16,4-2 0 0,4-4 1 16,0 0-3-16,2-3 3 0,1-4 0 15,2 2 0-15,3-3 3 0,5-5 1 16,2 2-2-16,1-6 1 0,1-2 8 16,5-5-4-16,-3 1-5 0,3-4 0 15,2-2 3-15,0 2-1 0,1-4 4 16,1-3 3-16,2 1-5 0,3-3 1 0,0-3-3 15,1 0-1-15,4-2-1 0,0-2-2 16,-3-1 0-16,4-3 0 0,2-1 0 16,-1-2-1-16,0 0 1 0,0-3 0 15,-1-4 0-15,-4 4 0 0,1-7 1 16,-2 2 2-16,-1-6-2 0,-2 1 2 16,-3 0 7-16,1-3 2 0,-4 1 3 15,-2 0-4-15,-2-4-2 0,0-1 0 16,0-1 5-16,0-4-8 0,1-3-2 0,-4-4 3 15,4-4 1-15,0-5-3 16,-3-5-2-16,3-4-1 0,-4-7-1 16,1-3 0-16,-7-5-2 0,-2-6 2 15,-9 0 2-15,-7 0 8 0,-4 3 4 0,-14 9-2 16,-4 4-7-16,-9 7-6 16,-9 8-3-16,-3 10-3 0,-9 12 1 0,-7 10-15 15,-3 16-4-15,-4 12-1 0,0 23-3 16,3 19-3-16,4 17-4 0,5 11-25 15,3-2-41-15,8-16-49 0</inkml:trace>
  <inkml:trace contextRef="#ctx0" brushRef="#br0" timeOffset="9630.0024">29556 8383 112 0,'0'0'10'0,"0"0"-8"0,0 0-2 15,0 0 0-15,0 0-2 0,0 0 2 16,-5-5 0-16,3 5 0 0,2 0-2 16,-1 0 1-16,0 0 0 0,-1 0 1 15,1-2 0-15,0 2 1 0,0-1 4 16,0 1 3-16,0 0 1 0,1-2-2 15,0 1-1-15,-1 1 3 0,1-2 0 16,0 2 1-16,0 0 0 0,0 0-7 0,0 0-3 16,0 0 0-16,0 0-1 0,0 0 0 15,0-1 1-15,1-1 1 0,0 2 4 16,0 0 1-16,0 0 0 0,1-1-3 16,2-1 2-16,0 2-5 0,0-3 0 15,4 0-1-15,1 1 0 0,6-1 1 16,0-3 3-16,0 3-1 0,0 0 0 15,2 1-1-15,-2 2-1 0,0 0 0 16,-3 0 0-16,2 0 0 0,1 0 1 16,-1 0-1-16,-1 2 0 0,-2-2 1 15,3 3-1-15,0 0-1 0,0 0 1 16,-1 0 0-16,-2 0 2 0,2 1-2 16,2 0-1-16,-1 2 0 0,-1-1-1 15,-1 1 2-15,-1-1 1 0,2-1-1 0,-2 4 0 16,-2 0 0-16,2 0 0 15,-2 4 0-15,1-3 0 0,-3 1-1 16,3 0 1-16,-3 0 0 0,1 2 1 0,-2 0-1 16,3 1-1-16,-3 5 1 0,1-4 0 15,-2 5 0-15,-2-2 1 0,-1-2-1 16,2 4 0-16,1-2 0 0,-4 0 0 16,0 2 0-16,-1-1-1 0,0-1 1 15,0 2 0-15,0 1 2 0,-3 1-1 16,-3 1 0-16,3 3 3 0,-1-5-3 15,-3 5 4-15,1-2-2 0,-2 3 2 16,0-1-3-16,1 1 4 0,-2 1-2 16,-1 1 2-16,-1 0-4 0,-1 1-1 15,-2 0 2-15,2-1 0 0,-1 0-2 16,1 0 0-16,-1-3 1 0,1 1-1 0,0 0 0 16,-1 1 0-16,-2-2-1 0,2 1 2 15,3-3 1-15,0 1-1 0,-2-3 1 16,3 1-3-16,-2-2 2 0,0 0 0 15,2 1 4-15,-3-2-1 0,3-2-3 16,-1 1-1-16,1 3 0 0,-3 2-1 16,0 2 3-16,-2 0-2 0,3-2-1 15,0 3 1-15,-3-2-2 0,5 1 2 16,-1 0-1-16,-3-3 0 0,6 1 0 16,-3-4 1-16,4 0-1 0,-3 1 0 15,4 0 0-15,-1 2 1 0,0-2-1 16,3 0 2-16,-1 0-1 0,-2 2 0 15,3 4 0-15,1-4 0 0,1 4 2 16,1-1-2-16,0 2-1 0,1 0 0 0,2-4 0 16,5 2 0-16,-3-6-1 0,3 2-1 15,0-2 2-15,2-2-1 0,-2-2 0 16,6 1 1-16,-1-4 0 16,-2 2-1-16,2 0 1 0,2-3 0 0,1-1 0 15,1-1-1-15,0-2 1 0,-1-1-1 16,1-1 1-16,-1-2-3 0,1-3 1 15,0 0 2-15,1 0-1 0,1-3 0 16,5-2-2-16,-3-4 3 0,3 0-1 16,-2-2 0-16,-2-3-7 0,1-1 5 15,1-4 2-15,-1-1-3 0,-1-3 4 16,-3-2 2-16,0 2-2 0,-2-1 1 0,-2 3-1 16,-5 2 0-16,2-1 4 0,-3 3-2 15,1-3 0-15,-4 3 1 16,-1 1-2-16,1-2 0 0,-2 4-1 0,-1 0 1 15,0-2-1-15,-1 4 0 0,1-2 1 16,-1 0-1-16,0 2-2 16,0-2 1-16,-3 0 0 0,0 2-2 0,-2 2 3 15,2 1 0-15,0 3 3 16,-1 1 4-16,0 1-2 0,0 3-3 0,2-1 2 16,2 2 1-16,-1-1-2 15,1 1-3-15,-1 0-3 0,0 0-1 0,1-1-4 16,0 1 0-16,0 0 5 0,0-2 1 15,0 2 0-15,0 0-1 0,0 0 1 16,0 2 1-16,0 0-1 0,0 1 0 16,-1 4 2-16,0 4 1 0,1 0-1 15,-1 3 8-15,1 0 1 0,0 1-8 16,0 1 2-16,1 1-3 0,1-2 3 16,0 4 0-16,1 0-2 0,-1 4 0 0,1-3 1 15,1 0-2-15,-2 2 1 0,1 1-1 16,-2-2 0-16,1 1 0 0,-1 1 0 15,1 2 0-15,-1 0 0 0,-1-2 0 16,0 5-1-16,2-3 1 0,-2 3 4 16,0-1-2-16,1-3 2 0,0 0-4 15,-1 0 1-15,1 4 2 0,0-2 1 16,1 2 0-16,0 0 4 0,-2 3-3 16,3 1-5-16,-1 2 3 0,2-2 3 15,-1 1-3-15,-1 3-2 0,0-3 0 16,-1 7-1-16,0-3 1 0,-1 5-1 15,0-2 1-15,0-1 0 0,0 2 0 0,-2-3-1 16,0 0 0-16,-2 0 0 0,-1-1 0 16,3 0 2-16,-2-2-1 0,2-2-1 15,-1 0 0-15,-2 0 0 0,2-1 2 16,1 0 0-16,-2-1 2 0,1-3-2 16,0-2 0-16,1-1 1 15,2-1-2-15,-1 1-1 0,1 2 2 0,0-2-2 16,0-1 0-16,-2-1 0 0,2-4 0 15,-2 3 1-15,-2-5-1 0,1-1 0 16,-2 2 0-16,2-1 1 0,-1 3-1 16,-4-1 0-16,0 2 3 0,-3 2-3 15,2-2 2-15,-2-3 0 0,-2 1 0 16,1-3 0-16,0 0-2 0,-1-3 1 16,-3 1 1-16,0 1-2 0,-1 0 2 15,-1 0 0-15,1-3 1 0,-1-2-2 16,1-2 2-16,-2 0 3 0,2-2-4 0,-3-2-2 15,2-3 0-15,0 1 1 16,-1-1-1-16,-2-1 0 0,-2 0 0 0,1 0 0 16,-1-4 5-16,-3 0-2 0,3 0-2 15,-4-3 1-15,4-1 4 0,-2 2 2 16,6-4 3-16,-1 4 0 0,3 1-3 16,4 1-4-16,-1 3-2 0,4-1-2 15,1 1 0-15,2 1-1 0,-1 0 0 16,4 0-2-16,-1-2 3 0,1 2-5 15,1 0 3-15,1 0 0 0,2 0 1 16,0 0 1-16,0 0 0 0,0 0 1 16,0 0 0-16,0 0-1 0,0 0 0 0,0 0 2 15,0 0 1-15,0 0-2 16,0 0 1-16,0 0-1 0,0 0-1 16,0 0-1-16,0 0 1 0,0 0-1 0,0 0 0 15,0 0-3-15,0 0 0 0,3 0-4 16,4 0 0-16,2 0-3 0,5-6-8 15,6-10-12-15,-2-14-26 0,-5-4-102 16</inkml:trace>
  <inkml:trace contextRef="#ctx0" brushRef="#br0" timeOffset="13545.362">26942 11060 68 0,'0'0'5'0,"0"0"-4"0,0 0 6 16,0 0-6-16,0 0-1 0,0 0 0 0,0 0-6 16,-33-9-2-16,28 8 2 0,-2 0 1 15,2-1-3-15,-4 1 4 16,2 1 4-16,-3 0 6 0,1 0 3 0,-2 0 5 16,2 0 11-16,1 0 2 15,2 0 1-15,2-2 14 0,-2 1-1 16,3 1-8-16,-2 0-10 0,3 0-2 0,-1 0-3 15,0-1-5-15,3 0 0 0,0 1-4 16,0-1-3-16,0 1-6 0,0-1 0 16,0 1-1-16,0-2-4 0,0 2 1 15,0 0-3-15,3 0 2 0,1 0 1 16,2 0 4-16,-2 0 0 0,4-1 3 16,0-1 2-16,5 0-1 0,2-4 3 15,4 4 0-15,2-4 5 0,4 0 0 16,0-2 3-16,2 1-8 0,-1 0-3 15,-3 1-2-15,-2 0-2 0,3 0 0 16,-5 1 2-16,1-1-2 0,1-1 2 0,3-1-1 16,-2 1-1-16,2-2 0 0,-4 4 0 15,-3 1 0-15,-2 1 0 16,-8 0 1-16,-3 0-2 0,-1 3 2 0,-3 0 0 16,0-1 2-16,0 1 11 0,0 0 5 15,0 0 0-15,0 0-8 0,0 0-3 16,0 0 2-16,0 0 2 0,0 0-3 15,0 0-5-15,0 0-2 0,0 0-2 16,0-2-2-16,1 1-20 0,10-1-25 0,3-10-45 16,-1-5-103-16</inkml:trace>
  <inkml:trace contextRef="#ctx0" brushRef="#br0" timeOffset="14711.2434">27408 12940 332 0,'0'0'0'0,"0"0"-6"16,0 0 3-16,0 0-12 0,0 0-12 16,0 0 23-16,0 0-7 0,0 0 4 15,0 0 7-15,42-7 0 0,-21 4 7 16,6 0 7-16,1 0 3 0,3 3-8 15,4 0 3-15,3 0-5 0,4 0 2 16,3 0-2-16,8 2 2 0,5-1 0 16,5-1 2-16,7-2-1 0,4-5-2 15,8-2 0-15,0 0-1 0,1-3-3 16,-2 0-1-16,-1 2-1 0,-7 0 1 16,-1 4 4-16,-8-1 1 0,-2 1 1 15,-2 2 0-15,-7-1-3 0,-3-1 2 16,-6 2-1-16,-6 0 2 0,-4 1-1 0,-2 0-3 15,-6 0 3-15,-4 1-4 0,-3-1-3 16,-5 3 1-16,-3-3 1 0,0 0-1 16,0 3-1-16,-3-5-1 0,4 3 0 15,-1-4-1-15,3 1-5 0,-3 1-12 16,2-2-12-16,2 6-13 0,-7-2-13 16,0 2-32-16,-6 2-52 0</inkml:trace>
  <inkml:trace contextRef="#ctx0" brushRef="#br0" timeOffset="15461.3039">27384 14494 268 0,'0'0'9'16,"0"0"-6"-16,0 0 2 0,0 0-5 15,0 0-6-15,0 0-1 0,0 0-1 0,3 1 3 16,9-2 5-16,1-2 5 0,6 1 8 15,1-3 7-15,3 0-2 0,6-1-7 16,2 1-4-16,4 2 0 0,1-1 1 16,2-2 1-16,5 1 4 0,3-2-1 15,5 0-1-15,3 0-5 16,4-3 0-16,1 0-2 0,2 2 0 0,0-3-2 16,-3 1 8-16,5 2 0 0,2-1-2 15,1 1 0-15,0 0 1 0,1-4 0 16,0 2 0-16,-1-1 2 0,-2 1-2 15,-5-3-2-15,1 4 2 0,-9 0-8 16,-3-2 7-16,-9 6-1 0,-4-1 2 0,-5 1-2 16,-1 2 2-16,-8 0-2 0,2 0-6 15,-2 0 0-15,0 1-1 0,4-2 0 16,-1-8-7-16,8-2-21 0,5-13-21 16,-9-16-35-16,-9-4-145 15</inkml:trace>
  <inkml:trace contextRef="#ctx0" brushRef="#br0" timeOffset="24208.4117">28944 6278 111 0,'0'0'24'16,"0"0"-2"-16,0 0-12 0,0 0-10 0,0 0-1 15,0 0 1-15,0 0 2 0,63-34-2 16,-45 31 2-16,2-2-2 0,4-1 0 15,0 1 0-15,4-1 0 16,-3 0 2-16,4 3-2 0,3 0 1 16,-1 0 0-16,3 3 0 0,2-2-1 0,0 2 4 15,4 0-2-15,0 0-1 0,4 0 2 16,-2 2-1-16,2 4-1 0,-1 2 0 16,-1 1-1-16,4-1 0 0,-4 0 0 15,4 2 0-15,0 4 0 0,1-1 0 16,-2 2 1-16,1-2-1 0,0 2 0 15,1 0 2-15,-6 1-1 0,2 1 0 16,0-3-1-16,-1 4 1 0,1-1 0 16,-3-1 1-16,0 4-2 0,0-1 4 15,-4-2 2-15,-1 4-1 0,-2 1-1 16,-1 1-3-16,0-1 2 0,-1 3 0 16,0 0 0-16,0 1 4 0,-1 3 2 15,2 4-2-15,-4 1-5 0,2-1 4 0,1 4-3 16,-3 1 6-16,-1 0-7 0,2 2 3 15,-4 0-1-15,0 3 2 16,2-1 2-16,-2 1 1 0,1 1-1 16,0 4-1-16,2 0-1 0,-6 1 1 0,4 2-1 15,-3 2-2-15,-1-2-1 0,-1 5 2 16,0-3 1-16,2-1-4 0,-3 4 3 16,1 0 5-16,-2 1-5 0,1 5-1 15,2-1 3-15,0 2 0 0,-1 2-2 16,6-1-1-16,-4 2 0 0,2-1-2 15,-1 2 1-15,-4-2 1 0,2 3-2 16,-2-1 1-16,-1-1 3 0,0-1-3 16,-3-3 4-16,1 3-4 0,-2-3 2 0,0 0-2 15,0 4 3-15,0 1-2 0,-2 4 1 16,0 1-2-16,-2 2 0 0,1-1 1 16,1 1-2-16,-3 0 0 15,2 5 2-15,-1 0-2 0,-2 0 0 0,1-1-2 16,-2-4 2-16,0-3 0 15,0-3-1-15,1-1 0 0,-4-1 1 0,-1 2 0 16,0 1 0-16,-2-3 0 0,0 2 3 16,-2-4 4-16,0 1-2 0,0-3-7 15,0 3 4-15,-2 0-1 0,-2-2 0 16,-1 4 0-16,0-2 0 0,-5 1-2 16,3-1 0-16,-2-1-1 0,-2-5 2 15,0 0-1-15,-3 0 0 0,0 1 1 0,-2-4 4 16,-1 1-1-16,-1-3-3 0,0 1 1 15,-1-3-1-15,1-4 0 16,-4-3-1-16,0-1-1 0,0 0 2 16,-4-3-1-16,1-1 1 0,-3-4-2 0,-2 2 2 15,2-1 0-15,-3 0 0 0,-2-1 2 16,0 1 1-16,-1-1 2 0,0 3-1 16,-3 0 4-16,-1 1-4 0,1 1-1 15,-5 0-3-15,4 1 2 0,-6-3-3 16,5 4-1-16,-2-2 4 0,-1-2-3 15,-2 3 2-15,3-6-3 0,-3 2 2 16,4-1 0-16,-6-1 0 0,3-1-1 16,0-4-1-16,1 2 2 0,3-2 0 15,-1-3-1-15,-1 2 0 0,2-1 2 16,-4 3-2-16,1 1 1 0,-1-2-2 16,0-2 1-16,5-2-1 0,1-1 0 15,2 0 0-15,1-2 1 0,1 2 0 0,1-4 1 16,3 2-2-16,-1-3 0 0,1-3 2 15,7-3-1-15,-1-2-1 0,2-1 2 16,2-5-1-16,2-1-1 0,4 0 0 16,2-2 1-16,-1-1 0 0,0 2 0 15,0-3 0-15,1 1 1 0,-1 0 1 16,1-2 1-16,2 2 0 0,2-2-1 16,0 0 0-16,3 0-1 0,1-1 0 15,0 2-1-15,1-2-1 0,1 1 0 16,1 0 0-16,0 0 0 0,0-1-1 15,0 0 1-15,0 0-3 0,0 0 0 16,0 0-2-16,0 0 0 0,0-1 2 16,1-1-1-16,-1 2-2 0,2 0-5 0,0 0-6 15,0 0-9-15,5-3-10 0,6-6-14 16,5-4-9-16,0-6-23 0,0 4-70 16</inkml:trace>
  <inkml:trace contextRef="#ctx0" brushRef="#br0" timeOffset="24676.2064">30001 13047 321 0,'0'0'14'0,"0"0"-7"16,0 0 0-16,0 0-7 0,0 0 0 15,14-19 0-15,2 16 2 0,4 3 2 16,1 0-2-16,6 4 4 0,2 4-6 16,-1-4 2-16,6 3 2 0,1 0 2 0,0 3 6 15,2-2 2-15,-2 2-3 16,1 1-7-16,0 2 3 0,4-1 6 0,-3 3-8 16,-1-2-5-16,0-1 1 15,0 2-1-15,-2-3 1 0,-2 1-1 16,-4-4 0-16,2 1 2 0,-4 2-1 15,-1-2-1-15,1 1 0 0,-4 1 1 0,-2-1-1 16,2 2 0-16,-4-4-2 16,0 1-8-16,-2 0-12 0,-4-6-13 0,1 0-16 15,-2-5-26-15,-6-5-56 0</inkml:trace>
  <inkml:trace contextRef="#ctx0" brushRef="#br0" timeOffset="25075.2549">30709 12740 192 0,'0'0'198'0,"0"0"-192"15,0 0-5-15,0 0 3 0,0 0-3 0,0 0-1 16,0 0 1-16,0 0 0 0,-93 128 0 16,81-91 0-16,1 4 3 0,-5 2-1 15,-2 8 13-15,-4 0 5 0,-1 8 14 16,-4-2-6-16,4 4-4 0,-4 2-5 15,5-1-6-15,-1-3-3 0,1 0-6 16,2-3-2-16,2-1-3 0,1-3 0 16,2-4-1-16,1-2 0 0,8-4-9 0,-1-2-22 15,1-10-41-15,-6-12-47 16,-1-14-224-16</inkml:trace>
  <inkml:trace contextRef="#ctx0" brushRef="#br0" timeOffset="26241.1378">30722 14459 277 0,'0'0'7'0,"0"0"-7"0,0 0-4 16,0 0 4-16,0 0 4 0,0 0 9 0,0 0-2 15,0 0-11-15,33 335 0 0,-38-274 4 16,-1-3-3-16,-5-6-1 0,1-5 1 16,-3-4-1-16,0-4 1 0,-4-1-1 15,0-4 0-15,-1 2 6 0,-2-1 6 16,-2-2-3-16,1 1 4 16,-1-2-5-16,0 3-4 0,-1-5-1 0,1 3-3 15,-1-2-4-15,5-2-11 0,-2-1-30 16,4-3-26-16,0-10-57 0</inkml:trace>
  <inkml:trace contextRef="#ctx0" brushRef="#br0" timeOffset="26677.9718">30956 14864 354 0,'0'0'1'16,"0"0"0"-16,0 0-2 0,0 0-6 0,0 0 7 16,0 0 1-16,0 0-1 0,0 0 0 15,0 0 0-15,-50 359 0 0,38-297 1 16,-3-2-1-16,-1 0 1 0,-1-3 0 16,-2-1 1-16,-4-5-1 0,-1-5 1 15,-1-1-2-15,-1-3 6 0,-3-4 3 16,1 0 2-16,-1-3 2 0,-1-1-5 15,-3-5-2-15,1 1-4 0,-3 1 1 16,1-2-3-16,0 1-1 0,-2-3-14 16,-1-7-47-16,2-11-124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5-28T08:07:20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5844 12305 173 0,'0'0'15'0,"0"0"-10"0,0 0-5 0,-28-8 0 16,20 5 1-16,1 3-1 0,-2-2 0 16,2 1 1-16,1-2-1 0,-3 3 0 15,3-2 1-15,-4 2-1 0,1 0-2 16,-1 0 1-16,-2 0 1 0,-1 3 0 15,2 2 0-15,-2-1-1 0,-1 1 1 16,2-1 0-16,0 1 3 0,0 1 2 16,-3-3 0-16,3 1 1 0,3 0 1 15,-4-3 2-15,3 4-1 0,2-3 7 0,-5 0 0 16,4 4-6-16,-2-2-4 16,-1 2-4-16,2 1-1 0,0 1-1 15,-1 1 1-15,2-2 0 0,-3 1 0 0,-1 2-2 16,5 1 2-16,-2 0 0 0,-1-1-2 15,2 0 2-15,-1 0 2 0,1 3-1 16,-2-2-1-16,2 0 0 16,-2-2 0-16,5 2 0 0,-2-3 2 0,2 1 3 15,-3 1 0-15,4 2-5 0,-4 3 1 16,2-1-2-16,-3 2 2 0,3 3-2 16,-1-1 2-16,0 0-2 15,-2-3 2-15,3 2-1 0,-1-1 0 0,1-2 1 16,0 0 1-16,2-3-1 0,0 1-1 15,2 0 2-15,-3-1 1 0,1 2-1 16,2 2 1-16,-4-3 1 0,3 1 1 16,1-2 0-16,0 0-4 0,3-2 0 15,-1 1 0-15,0 3-1 0,0-2 0 16,1 3-1-16,-2 3 1 0,1 1 1 0,0-2-1 16,0 0 1-16,-1 2 1 15,1-6-2-15,0 1 1 0,0 1 0 0,1-2-1 16,-1 1 0-16,1-1 0 0,0-1 1 15,-1 3 1-15,1-3-2 0,0 4 0 16,0-2 2-16,0 0-2 0,0 1 1 16,0 0-1-16,0 2 1 0,0-1-1 15,0-1 0-15,1 4 1 0,1 0-1 16,2 0 1-16,-1-1-1 0,0 0 0 16,0 1 0-16,1 0 0 0,1-1 0 15,2 2 0-15,-4-1 0 0,1-1 0 16,3 1 0-16,-4 1 1 0,3-1-1 15,3 0 0-15,-5 1 0 0,3 2 1 0,0 0-1 16,1 2 2-16,1 0-2 16,-1 2 0-16,0-3 1 0,2 3-1 0,-2-1 0 15,3-1 0-15,-4 0 0 16,6 1 0-16,-4-3 0 0,1 3 0 0,4-1 0 16,-4 0 0-16,2 1 0 0,0-1 1 15,0 0-1 1,0-1 0-16,-1-2-1 0,4 2 1 0,-2-1 2 0,-3-1-2 15,3 0-1-15,0-5 0 0,3 1 1 16,-1 0-3-16,0-1 3 0,-3 1 2 16,3-2-2-16,-1 1 0 0,3-2 0 15,1 2 0-15,-2-1 0 0,1-4 1 16,1 3-1-16,-1 1 1 0,5-2-1 16,-3 2 1-16,-2-3 0 0,3 3 0 15,2-3-1-15,1-2 0 0,-3 2 0 16,3-2 0-16,1-2 2 0,-5 1-2 0,3-1 1 15,2 2 0-15,-3-4 0 16,3 3 1-16,0-1 0 0,1-1-1 0,0-2 0 16,0-1 0-16,0 1-1 0,3 1 2 15,-4-3-2-15,4 2 0 0,-3 0 1 16,1 1 2-16,0-1-3 0,1 1 1 16,2-1 2-16,-3-1 0 0,2 0-1 15,1 0-2-15,0-3 3 0,-1 3-3 16,1-1 0-16,1-1 2 0,1 1-1 15,-4 2 1-15,3 1-2 0,1 0 0 16,0-2 2-16,0 1-2 0,3-3 0 16,-3 2 0-16,1-3-1 0,-3 0 1 15,2 3 0-15,0-3 0 0,0 0 0 16,-2 0-4-16,4 0 4 0,-3 0 1 0,-2 0-1 16,3-1-3-16,-1-1 3 15,2-2 2-15,-1 1 0 0,-2 2 0 0,0-2-1 16,0 1 3-16,1 0-2 0,2 1-2 15,-2-1 0-15,-1-1 2 0,4 0-1 16,-3-1-1-16,2 0 0 0,-1 0 0 16,0 1 0-16,0 0 0 0,-3-1 0 15,0-3 0-15,1 2 0 0,0 1 0 16,-4-1-1-16,3 0 1 0,-3-1 0 16,-1 1 1-16,1-2-1 0,1 0-1 15,-2-1 1-15,2 1-1 0,-1 1 1 16,1-2 1-16,0 1-1 0,0 1 1 0,1-2-1 15,-3 3 2-15,1-1-1 0,1 0-1 16,0 2 2-16,-2-1-2 16,3 0 0-16,-3 0 0 0,-1-1 0 0,1 1 0 15,1-2 1-15,-3 1-2 16,-1 2 2-16,2-3-2 0,-1 2 2 16,-3-2-1-16,3 0 0 0,-1-1 0 15,-1 2 0-15,0-1 0 0,2 1 0 0,-3-1 0 16,0 0 1-16,1 0-1 0,-2-1-1 15,1 1 1-15,3 0 0 0,-5 1 0 16,1-2 0-16,-1 0 1 0,3-1 0 16,-1 0 1-16,-2 1-1 0,2-2 0 15,-1 1-1-15,4 0 0 0,-4-1 0 16,1 0 1-16,0-2-1 0,-1 1 0 16,1-2 0-16,1 1 0 0,-3 1 0 15,1-1 0-15,-1-2 0 0,0 2 1 16,-1 1-1-16,0-1 0 0,-1-1 0 0,2 1 0 15,-4-2 0-15,2 0-1 0,0 1 0 16,0-2 2-16,-1 1-1 0,3-4 0 16,-2 0 1-16,1-1-1 0,0 1 0 15,0-2 0-15,0 0 1 0,0 1-1 16,-3-2 0-16,1 3 1 0,1 0-1 16,-2-3 0-16,0 3 0 0,1-3 2 15,-3 5-2-15,1-4 0 0,-1 2-2 16,-1 1 1-16,-1-3 1 0,0 3 4 15,2-2-4-15,-4-1-1 0,1 2-1 16,-2 3 4-16,-1 5-1 0,-4 5-1 16,-1 5-8-16,0 0 7 0,0 0 1 15,0-2 4-15,-2-11 3 0,-3-13 6 0,2-7-8 16,-3-6-5-16,2 7 0 0,-3 7 5 16,-4-1-3-16,0 6-1 0,0-1 1 15,-4 2-1-15,1-2-1 0,1 1 1 16,-1-1 0-16,-1 0 1 0,0 0-1 15,1-1 0-15,-2 2-2 0,2 0 0 16,-4 0 1-16,2 1 0 0,-1-2 0 16,-1 0 0-16,1 0-4 0,-4 0 4 15,3-1 0-15,-4 2 1 0,2-2-2 16,-2 0 1-16,-1 0 0 0,0-1 0 16,1 0 1-16,-3 0-1 0,1-2 1 15,-1 1-2-15,-2 0 2 0,1 4-1 16,1 0 0-16,-4 0 0 0,4 0-1 0,-2 0 1 15,-2 4-1-15,-1-2 0 0,0-1 1 16,-3 4 0-16,0 0 0 16,1 0 0-16,-3 0 0 0,1 2 1 0,0-5-1 15,-2 4 0-15,0 0 0 16,-2 0 0-16,1 0 1 0,-2 1-1 0,2 1-1 16,-3-1 1-16,0 3 0 0,-2 3 0 15,4-1 0-15,-3 4 0 0,1-3 0 16,0 2-1-16,0 1 1 0,1 0 1 15,-3 1-1-15,4 0 2 0,-2-2-2 16,-2 2 0-16,4-1 0 0,-2 1 0 16,-1 0-1-16,1 0 1 0,-1 2-1 15,-1-1 1-15,0 1 0 0,0 1 0 0,-1 0-2 16,0 0 2-16,-2 1 1 16,3 2-1-16,-1 0 0 0,0 3 0 15,-1 0 0-15,3 0 0 0,-2 0 0 16,2 1 0-16,0-2 0 0,-1 2 1 15,0 0 0-15,-1 0-1 0,2-1-1 0,-4 1 0 16,5 2 1-16,-3-2 0 0,2 2 0 16,-1 0 1-16,1-2 0 0,-1 2 2 15,4-1-2-15,-1 0 1 0,0-1 0 16,2 1 0-16,2 1 2 0,-3-1-3 16,3 3 1-16,-1 0 1 0,3-1 0 15,1 3-1-15,1-2 0 0,1-1-1 16,1-1 0-16,0 1 2 0,2 1-3 15,1 0 0-15,-2-3-2 0,3 4 2 16,-2-1 0-16,2 4 0 0,-1-1 0 16,1-1 0-16,0 2 2 0,-1-1-2 15,3 0 3-15,-3 0-1 0,2-2 4 16,-1 3 1-16,2-2 1 0,2 1 0 0,-1-1-4 16,3 0 0-16,2 0-2 15,0-1 1-15,5-1-3 0,2 0 0 16,-1 0-2-16,5 2 0 0,0 1-9 0,6 1-14 15,1 6-17-15,9-2-24 0,2-10-59 16,-9-9-79-16</inkml:trace>
  <inkml:trace contextRef="#ctx0" brushRef="#br0" timeOffset="1483.0365">10211 16190 377 0,'0'0'3'0,"0"0"2"15,0 0 7-15,0 0-12 16,0 0-7-16,0 0-5 0,0 0 12 0,0 0 8 16,0 0 3-16,81 5-6 0,-49-6 6 15,5-1-6-15,4-3-1 0,0 2 3 16,0-1-3-16,1 2-1 0,-1 1-1 15,-2-3-2-15,0 0 0 0,-4 1-1 16,-2-2 1-16,-2 1 0 0,-5-1 1 16,-3 3 0-16,-4-1 3 0,-4 3 2 15,-3 0-1-15,-5-2 1 0,-1 2 1 16,-3 0 3-16,-1 0-1 0,-1 0-5 0,-1 0-3 16,0 0 0-16,0 0-1 15,0 0-1-15,0 0-8 0,2 3-9 16,2 3-16-16,3 1 6 0,4-3-11 15,2-1-30-15,-4-5-51 0</inkml:trace>
  <inkml:trace contextRef="#ctx0" brushRef="#br0" timeOffset="2454.4429">11848 16264 344 0,'0'0'35'0,"0"0"-35"16,0 0-1-16,0 0 1 0,0 0 1 15,0 0 2-15,0 0 1 0,0 0-4 16,9 328 2-16,1-299-2 16,-3-6 0-16,0-4-1 0,-2-3-1 0,0-5-4 15,-1-1-1-15,1-4-2 16,-4-3-2-16,-1-2-3 0,0-1-9 0,0 0 17 15,0-3 6-15,0-9 4 0,-7-7-1 16,-2-12 6-16,0-8-7 0,-3-12 1 16,0-3-3-16,-1-4 5 0,3-4 3 15,0 2 0-15,4 2-3 0,0 9-4 16,3 7 6-16,3 8 6 0,0 5 1 0,0 6-12 16,4 5 6-16,1 6-4 15,0-2-4-15,0 2-7 0,2 1 7 16,2 1 5-16,4 6-5 0,-3 4-4 0,4 0-2 15,2 8 4-15,4 4 2 0,3 4 2 16,-3 2 2-16,4 2 1 0,0 0-4 16,-3-3 2-16,1 0 0 0,-1-3-3 15,-5-2 1-15,0-2 1 0,-7-4-2 16,-1-1-2-16,-2-1-1 0,-1-3 0 16,-2 0 1-16,-1-1-4 0,-1 0 0 15,-1 0 2-15,0-7-3 0,0-7-1 16,0-13 8-16,0-8 4 0,-5-9-2 15,-2-4-2-15,2 0 0 0,-4 4 1 0,2 5 0 16,-2 6 0-16,1 2 4 16,1 6-3-16,2 8 7 0,3 8 1 15,1 3-4-15,1 3-2 0,0 3 4 0,0 0-8 16,0 0-2-16,0 0 2 0,1 6-4 16,6 4-2-16,3 9 1 0,4 9 5 15,-1 6 14-15,2 5-5 0,0 0-2 16,2 5-3-16,-2-1 2 0,2 4 1 15,-1 0-2-15,2 0 2 0,0 0-2 16,-2-3-1-16,1-2-2 0,-1-1-1 16,1-3-1-16,-1-2 0 0,1-2 0 15,0-2-7-15,1-3-5 0,1 0-8 16,-1-5-5-16,0-2-7 0,-2-4-10 16,1-5-18-16,-3-8-31 0,-8-5-26 15</inkml:trace>
  <inkml:trace contextRef="#ctx0" brushRef="#br0" timeOffset="2646.9232">12580 16348 532 0,'0'0'18'0,"0"0"-4"15,0 0-14-15,0 0-11 0,0 0 11 16,0 0 1-16,0 0 0 0,151-98-2 16,-104 74 1-16,3-1-15 0,0 0-20 15,2 1-22-15,-3 1-21 0,-9 1-83 16</inkml:trace>
  <inkml:trace contextRef="#ctx0" brushRef="#br0" timeOffset="2882.2991">13347 15829 466 0,'0'0'31'0,"0"0"-27"0,0 0-4 16,0 0-4-16,0 0 4 0,0 0 4 15,0 0-2-15,0 0-2 0,0 0 0 16,164 434-11-16,-134-368-13 0,-2-5-12 0,-2-6 1 15,1-5-15-15,-5-8-18 16,-5-9-36-16,-6-11-29 0</inkml:trace>
  <inkml:trace contextRef="#ctx0" brushRef="#br0" timeOffset="3282.2253">13333 15850 456 0,'0'0'14'0,"0"0"-13"0,0 0-1 15,0 0 0-15,0 0 0 0,0 0 0 16,0 0 1-16,0 0-1 0,146-274-2 0,-115 258 1 16,0 3-2-16,0 4 2 15,2 9-4-15,-6 0 4 0,-1 6-1 16,-2 6 1-16,-2 2 0 0,-5 6-3 15,-7 5-8-15,-2 5-3 0,-5 2 2 0,-3 7 8 16,-3 1 5-16,-7 2 1 0,-2 0 4 16,-4 1-5-16,-3 0 2 0,-2-1 0 15,-2-2 1-15,-1-1-1 0,1-5 0 16,-1-4 10-16,2-1-5 0,3-7 3 16,6 0 4-16,2-6-3 15,5-3 3-15,3-1-2 0,3-5-3 0,6 2-4 16,9 0 0-16,10-2 7 0,10-1 9 15,15-5-2-15,13-2-2 0,12-11-6 16,5-5-6-16,5-6-5 0,2 0 0 16,-1-3-10-16,-8 0-14 0,0 0-25 15,-11 3-19-15,-17 1-36 0,-24 5-132 16</inkml:trace>
  <inkml:trace contextRef="#ctx0" brushRef="#br0" timeOffset="3817.7929">11308 15776 338 0,'0'0'9'16,"0"0"-6"-16,0 0-2 0,0 0 4 15,0 0 2-15,0 0 10 0,0 0-1 0,0 0 2 16,-14 499-2-16,50-408 5 16,6 5-2-16,0-13-4 0,3-1-7 0,9-1-2 15,4-5-2-15,14 9-4 0,6-8-2 16,6-8-3-16,8-8 0 0,15-3-5 16,5-11-9-16,1-11-10 0,6-7-16 15,-30-16-21-15,5-13-64 0</inkml:trace>
  <inkml:trace contextRef="#ctx0" brushRef="#br0" timeOffset="4282.3256">13375 15204 363 0,'0'0'9'16,"0"0"-9"-16,0 0 0 0,0 0 2 15,0 0-2-15,0 0 1 0,0 0-1 16,0 0 4-16,0 0-4 0,385-225 2 16,-313 219-1-16,2 6 0 0,-4 7-1 15,-2 15 0-15,-6 10-2 0,-8 9 2 16,-6 9 0-16,-3 8 4 0,-4 3-1 0,-4 6 8 16,-3 4 9-16,-2 2 2 15,-5 2-1-15,3 2 0 0,-4 2-1 0,-2 0-4 16,3 0-1-16,-3 0 1 0,2 0 0 15,-1 0-11-15,0 4-1 0,-2 7 0 16,-1 5-4-16,-3 3 0 16,-4-10-1-16,-3 2-13 0,1 1-18 0,0 0-20 15,1 10-24-15,-2-10-70 0</inkml:trace>
  <inkml:trace contextRef="#ctx0" brushRef="#br0" timeOffset="5148.0336">17007 15917 459 0,'0'0'6'16,"0"0"-1"-16,0 0-5 0,0 0 0 15,0 0 5-15,0 0-5 0,0 0 0 16,0 0 0-16,0 0 0 0,529-356-3 15,-466 333 2-15,-2 7-4 0,-3 4-11 16,-4 1-15-16,-6 7-15 0,-4 4-13 16,-11 0-55-16,-9-1-45 0</inkml:trace>
  <inkml:trace contextRef="#ctx0" brushRef="#br0" timeOffset="5397.9016">16926 16355 441 0,'0'0'15'0,"0"0"26"16,0 0-41-16,0 0-7 0,0 0 7 15,0 0 12-15,0 0 0 0,0 0 2 16,0 0-7-16,523-235-5 0,-409 171-1 16,10-5-1-16,9-6-12 0,-4-10-68 15,-25 2-106-15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5-28T08:07:55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2784 2206 165 0,'0'0'160'0,"0"0"-135"16,0 0-25-16,0 0-3 0,0 0 3 16,0 0 1-16,0-8-1 15,0 10-3-15,2 4-2 0,2 0 5 0,0 8 0 16,1 1 0-16,2 1 0 0,-2 3-2 16,0-1 2-16,1 4 4 0,-3-4-3 15,-1-1-1-15,1-3 1 0,-3-5 0 16,0-2 1-16,0-1-2 0,0-4 0 15,0-2 3-15,0 0 4 0,0 0 3 16,0 0 3-16,0 0 3 0,-2-1-3 16,0-2 2-16,-2-1 0 0,-2-1-11 15,1-4-1-15,-1-5-6 0,0-2 3 0,0-4-3 16,1-6 2-16,-1-8 1 16,1-2 0-16,3-9 1 0,0-12 5 15,2-8 0-15,0-3-6 0,3-2-6 0,1 13-1 16,4 7 7-16,-1 8 0 15,1 6 0-15,1 6 3 0,3 5 0 16,-2 7 1-16,6 2 4 0,-2 5-1 0,3 5-4 16,1 3-3-16,2 2 0 0,1 1-3 15,0 10-1-15,0 4 3 0,-1 8 1 16,0 6 0-16,-2 5 3 0,-1 6 0 16,-1 2 0-16,-1 2-1 0,1-4-1 15,-3-2 2-15,1-4 0 0,-2-4-3 16,0-9 0-16,-1-6 0 0,-2-3 1 15,-1-4-1-15,-1-6-2 0,-3-1 2 16,1 0 0-16,0 0-1 0,-1-4 0 16,2-6 1-16,1-9 0 0,-3-4 0 15,2-10 1-15,0-7 3 0,-2-5-2 16,1-6-2-16,2-5 1 0,-2-5 0 16,3-1-1-16,-2 2-2 0,3 6 2 0,-1 7 4 15,0 6-4-15,0 7 2 0,2 11-2 16,-2 7 2-16,0 4 1 0,-1 7 3 15,1 1-2-15,0 4-1 0,-1 0-3 16,3 7-1-16,1 7 1 0,1 5 1 16,1 10 2-16,1 5-1 0,0 8 1 15,-2 9 3-15,0 1 4 0,0 3 2 16,1 3-2-16,-3-3 1 0,1-1 0 16,1-4-3-16,-2-2 0 0,0-3-1 15,-2-6-5-15,0-1-2 0,2-4 4 0,-3-1-1 16,0-5-3-16,0-5 0 0,0-3 0 15,1-3 1-15,-3-1-1 16,1-4-1-16,0-1 1 0,-1-2 0 0,1-3 0 16,-2-2 0-16,-2-1 0 15,0-2 0-15,-1-1-2 0,-1 0-1 0,0 0 3 16,0 0-6-16,0 0-12 0,0 0-10 16,1 0-11-16,2 0-14 15,0-3-29-15,2-4-61 0,1-2-54 0</inkml:trace>
  <inkml:trace contextRef="#ctx0" brushRef="#br0" timeOffset="516.6225">4056 2156 503 0,'0'0'22'0,"0"0"-6"16,0 0-13-16,0 0-3 0,0 0 12 15,0 0-2-15,217-185-9 0,-171 158 0 16,-1-4-1-16,-3 5-2 0,-3 1-10 16,-4 3-5-16,-4 2-9 0,-5 2-16 15,-4 4-17-15,-3 0-21 0,-5 4-46 16,-5 4-72-16</inkml:trace>
  <inkml:trace contextRef="#ctx0" brushRef="#br0" timeOffset="886.6307">5134 1542 439 0,'0'0'20'0,"0"0"-10"15,0 0-7-15,0 0 5 0,0 0 3 16,0 0-5-16,0 0-4 0,0 0-1 16,66 1-1-16,-56 28 1 0,2 8 2 15,-5 9 1-15,2 5-3 0,-5 3 0 16,2 0 0-16,1 2-1 0,-5-3-10 16,1-2-33-16,-1 1-21 0,0-9-24 15,-2-4-48-15</inkml:trace>
  <inkml:trace contextRef="#ctx0" brushRef="#br0" timeOffset="1532.9011">4898 1637 483 0,'0'0'2'16,"0"0"-2"-16,0 0 0 0,0 0 1 0,0 0 0 15,0 0-2-15,0 0 0 16,0 0 1-16,0 0 1 0,62-91 1 0,-31 71 1 16,4-1 1-16,1 0-3 0,0 3-1 15,0 0 2-15,-1 3-1 16,-4 3-1-16,1 2-2 0,-3 1 2 0,0 3 0 16,1 4 0-16,-5-1 0 0,-1 3 0 15,-4 0 1-15,-2 4-1 0,-3 3-2 16,0 2 2-16,-5 3 3 0,-3 1-2 15,0 6 0-15,-4 3 3 0,-3 4 0 16,0 4-3-16,-7 0-1 0,-3 4 2 16,-3 0 0-16,-3 2-1 0,-7 1-1 15,-3 0 3-15,-5 2-2 0,-1-2 1 16,-2-1-1-16,0-4 1 0,0-2 0 0,2-4 0 16,5-4-2-16,6-5 4 15,7-8 5-15,7-1 0 0,3-5 2 16,3-1-3-16,1-2-5 0,0 1-3 15,3 0-2-15,3 1-1 0,7 4 3 0,3-1 0 16,3 4 7-16,3-3 8 0,6 3-7 16,3-2-4-16,3 5 4 0,4 2 2 15,6-1-1-15,-1 2 1 0,3 1-3 16,0 1 0-16,2 1-3 0,-4-1-4 16,-4 0 1-16,1-3-1 0,-5 0-5 15,0 0-15-15,-7-4-18 0,-3-3-18 16,-4 1-24-16,-10-7-42 0,-8-1-185 15</inkml:trace>
  <inkml:trace contextRef="#ctx0" brushRef="#br0" timeOffset="2298.8526">2388 1474 226 0,'0'0'131'0,"0"0"-122"0,0 0-6 15,0 0 0-15,0 0 5 0,0 0-8 16,0 0-1-16,-112-33-6 0,90 50 7 15,-2 6 2-15,3 8 2 0,-2 12-1 16,1 10 2-16,2 12 0 0,-1 20 0 16,2 16 4-16,7 18 7 0,3 11 12 15,8 8 3-15,5 7-2 0,13 2-3 16,11 1 0-16,10 3-7 0,11-8-1 0,11-7-11 16,9-10-2-16,9-13-1 0,6-8-4 15,10-15-4-15,7-13-3 0,10-15-16 16,10-12-26-16,5-15-23 0,1-18-32 15,-9-12-112-15</inkml:trace>
  <inkml:trace contextRef="#ctx0" brushRef="#br0" timeOffset="2982.0304">5514 1216 367 0,'0'0'66'0,"0"0"-60"0,0 0-4 16,0 0 0-16,0 0 0 0,0 0 3 15,0 0-1-15,0 0-4 0,40-120-2 16,-15 120 2-16,1 0 3 0,5 5-3 15,0 9 0-15,2 5 0 0,2 8-1 0,-2 10 1 16,0 11-2-16,-3 13 1 16,-2 9 1-16,-1 14 5 0,-2 8 5 15,-3 9 2-15,-5 5 1 0,0-2 2 0,-2-6 1 16,-1-7-2-16,-3-5-5 16,-1-1-4-16,2-1 1 0,-6 1 8 0,-1-1 2 15,-2-5-8-15,0-5-5 0,-3-6 6 16,0-9-1-16,-1 0-3 0,-6-6 1 15,2-5 5-15,-4-4-3 0,0-7-3 16,-2-4-1-16,1-5 0 0,-2-3-4 16,-3-4 0-16,-1-7-2 0,4-3 2 15,0-9-14-15,2-2-20 0,6-13-20 16,1-11-20-16,3-15-39 0,0-3-166 16</inkml:trace>
  <inkml:trace contextRef="#ctx0" brushRef="#br0" timeOffset="3555.4973">6680 2384 397 0,'0'0'93'0,"0"0"-73"0,0 0-15 0,0 0-3 16,0 0 3-16,0 0-1 0,0 0-4 15,202 18 0-15,-166 4 0 0,-5 7 0 16,-1 2 0-16,-2 5-5 0,-6 3 5 15,0 1-3-15,-4 3-10 0,-4 1-17 16,-3 1-16-16,-5 1-17 0,-4-5-32 16,-2-9-41-16</inkml:trace>
  <inkml:trace contextRef="#ctx0" brushRef="#br0" timeOffset="3831.7687">7058 2356 380 0,'0'0'18'0,"0"0"0"16,0 0-7-16,0 0 8 0,0 0-3 16,0 0-3-16,0 0-7 0,0 0-2 15,0 0-4-15,-12-30-2 0,8 49-6 16,-5 12 8-16,0 14 1 0,-3 6 1 15,0 6-1-15,3 1 2 0,-3 3 3 16,4 3-5-16,0 1 2 0,5-3 1 16,2-1-4-16,1-6 0 0,0-7-13 15,6-3-21-15,6-8-25 0,1-16-61 16,-4-11-143-16</inkml:trace>
  <inkml:trace contextRef="#ctx0" brushRef="#br0" timeOffset="5264.9246">8385 1127 454 0,'0'0'21'15,"0"0"-7"-15,0 0-7 0,0 0-6 16,0 0-1-16,-13 7 1 0,13 7 3 15,1 9 5-15,3 7-1 0,-1 6 1 0,0 5-2 16,0 4-2-16,-2 1-5 0,-1-2 0 16,0-2 2-16,0-2-2 0,0-2 0 15,-1 0 0-15,-1 0-2 0,-1-3 2 16,0-1-6-16,0-2-11 0,2-4-2 16,1-2-15-16,0-4-19 0,0-2-24 15,3-6-39-15,-1-6-102 0</inkml:trace>
  <inkml:trace contextRef="#ctx0" brushRef="#br0" timeOffset="5632.9544">8810 1624 196 0,'0'0'49'0,"0"0"-49"0,0 0 1 16,0 0 3-16,0 0 10 0,0 0 17 16,0 0 18-16,0 0-4 0,0 0-14 15,-152-3-28-15,156 1-3 0,5 1 0 0,7-2 4 16,7-3 7-16,3-1 15 0,6-2 1 15,3-1-8-15,4 1-10 0,3-2-6 16,0 1 0-16,-1-2-3 0,-2-2-2 16,-3 2 0-16,-3 0-2 0,-3-1-7 15,-3 1-7-15,-5 3-10 16,-3-1-3-16,-3 2-18 0,-5 1-25 0,-4-1-44 16,-3 2-31-16</inkml:trace>
  <inkml:trace contextRef="#ctx0" brushRef="#br0" timeOffset="6014.9199">8825 1515 162 0,'0'0'276'0,"0"0"-266"16,0 0-3-16,0 0 10 0,0 0-8 15,0 0-4-15,0 0-5 0,0 0 0 16,0 0 0-16,44-71 0 0,-38 75-4 15,-2 5 1-15,0 4 3 16,1 7-1-16,0 7 0 0,-1 7 1 0,0 3 6 16,-1 6 0-16,3-1-3 0,2 1 0 15,0-1 0-15,0-1-1 0,1 0-2 16,0-1 0-16,0-4-1 0,2-2-1 0,1-1-29 16,0-4-31-16,1-7-29 15,-3-8-83-15</inkml:trace>
  <inkml:trace contextRef="#ctx0" brushRef="#br0" timeOffset="6949.4229">9995 1339 356 0,'0'0'41'0,"0"0"-34"0,0 0-5 16,0 0-2-16,0 0-1 0,0 0 0 0,0 0-4 16,0 0-1-16,-90-33 0 0,76 40-7 15,-1 2 2-15,-3 1 5 16,-2 4 3-16,1 0 0 0,-1 0 0 15,1 0 0-15,0-3 3 0,2 7 2 16,2-5 1-16,-1 5 6 0,6-1 3 0,-2-1-2 16,2 5-3-16,5 1-1 15,0 0-1-15,3 3 1 0,1 1-1 0,1 1-2 16,0 4 3-16,0-1-2 0,2 2-3 16,2-1 0-16,2-2 1 0,1-5-2 15,3-3 0-15,0-3-4 0,3-5 2 16,1-1 2-16,2-1-3 0,-2-3 3 15,5-4 2-15,-5-2-2 0,3-2 0 16,-1-2 0-16,0-6 3 0,1-2-3 16,0-4 1-16,-1-2-1 0,1-4 5 15,-2-4-5-15,0 1 0 0,0-4 0 16,-1-2 1-16,-3 0 1 0,-2-2-2 0,-1-1 1 16,-3-2 2-16,-1 3-1 0,-1-2-2 15,-3 1 1-15,3 0 1 16,-3-2-1-16,1-1-1 0,-1 3 0 0,0-4 1 15,1 2 1-15,0 6-2 0,0 1 0 16,0 3 2-16,0 3-2 0,1 2 0 16,1 0 0-16,-2 2 2 0,1 3-2 15,0-1-1-15,0 2 1 0,0 3 2 16,-1 0-2-16,1-2-1 0,-1 6 1 16,-1-2 1-16,0 1-1 0,0 3 0 15,0 0 2-15,0 0 4 0,0 1 0 16,0 2 0-16,0 1 5 0,0 0 0 15,0 0-2-15,-1 0-5 0,0 0 3 16,1 1-7-16,-1 2 0 0,1 2-6 0,-1 5 6 16,-1 5 5-16,0 10-2 0,0 2 6 15,-1 7 0-15,0 4 0 0,2 6-3 16,0 2 2-16,1 3 4 0,0 4-2 16,0 0-3-16,1 1-2 0,2-2 3 15,1-3-5-15,1 1-1 0,0-3 1 16,3-2 3-16,-2-2-2 0,2-3-2 15,1-3-1-15,-1-5 4 0,5 0-4 16,0-4-1-16,3-3-1 0,1-2 0 16,3-6 0-16,0-3-4 0,6-5-17 15,2-9-33-15,4-9-25 0,-4-9-78 0</inkml:trace>
  <inkml:trace contextRef="#ctx0" brushRef="#br0" timeOffset="7948.8449">8280 3098 352 0,'0'0'77'0,"0"0"-63"16,0 0-9-16,0 0-5 0,0 0 2 15,0 0-1-15,0 0 0 0,147-11-1 16,-109 4-1-16,6-5 0 0,4 2 1 16,7-2 0-16,-1-3 1 0,6-3 0 15,1 0 9-15,4-1 5 0,2 1-1 16,4-1-1-16,0-3 0 0,2 0-6 15,1 0-1-15,0 2 1 0,1-2 1 16,0 0 4-16,4-2-3 0,-1 5-4 16,3-1 1-16,-1-2-1 0,-4 4-1 15,0 1-2-15,-5 2 7 0,-4 2 1 16,-4 3-5-16,-1-2 4 0,-3 3 3 16,-6 2-2-16,-1 1-4 0,-6 0 0 15,-6 2 3-15,-4 1-3 0,-4 3-5 0,-5 0-1 16,-6-2 2-16,0 2-2 0,-4 0-3 15,-1 0-7-15,-1 0-9 0,0 0-20 16,-2-3-17-16,-2-4-19 0,-3-1-27 16,-5-2-117-16</inkml:trace>
  <inkml:trace contextRef="#ctx0" brushRef="#br0" timeOffset="8563.1988">8314 3802 447 0,'0'0'27'16,"0"0"-8"-16,0 0-19 0,0 0-5 15,0 0 5-15,0 0 5 0,0 0 1 16,0 0 3-16,30 118-2 0,-22-75-1 0,-2 7-5 16,1 1 1-16,-3 1 2 0,-1-1 0 15,0 0-4-15,0-1 2 0,-2-5 0 16,0 2-2-16,1-6 0 0,0 0 0 15,1-3-1-15,-1-2 1 0,3-4-7 16,-2-5-6-16,2 1-13 0,-1-7-22 16,3-3-11-16,0-3-32 0,1-9-78 15</inkml:trace>
  <inkml:trace contextRef="#ctx0" brushRef="#br0" timeOffset="8868.3847">8846 4460 529 0,'0'0'51'0,"0"0"-23"16,0 0-28-16,0 0 0 0,0 0 0 15,0 0 4-15,0 0-1 0,0 0 1 16,0 0-4-16,172-37 0 0,-142 31-3 16,-1 0 0-16,-1-1-9 0,-5 3-3 15,-1-1-2-15,0 2 0 0,-5-1-7 0,-1 0-6 16,-3 0-3-16,0-1-8 16,-2-1-6-16,-2 0-12 0,2 2-21 15,-3-2-30-15,-3 0-13 0</inkml:trace>
  <inkml:trace contextRef="#ctx0" brushRef="#br0" timeOffset="9247.3711">8909 4335 459 0,'0'0'38'0,"0"0"-17"0,0 0-17 0,0 0-2 15,0 0-1-15,0 0-1 0,0 0 0 16,0 0 3-16,25 81 1 0,-15-43-1 16,2 6-1-16,-3 4 2 0,0 4-1 15,-2-1-3-15,1 0 0 0,0-3 1 0,0 2-1 16,2-2-2-16,0-3-11 16,0 1-24-16,3-4-38 0,-3-8-39 15,-2-9-106-15</inkml:trace>
  <inkml:trace contextRef="#ctx0" brushRef="#br0" timeOffset="10246.6976">9885 3972 415 0,'0'0'24'0,"0"0"-21"16,0 0-2-16,0 0 2 0,0 0 0 15,0 0-2-15,0 0-1 0,0 0 5 0,-164 207-5 16,150-166-1-16,1 4 1 0,2 0 0 16,1 0 0-16,5-3-2 0,1-4 0 15,2-5 2-15,2-2-1 16,0-3-1-16,3-5 0 0,4-3 0 0,0-6 2 15,2-2-5-15,1 1-3 0,1-7 5 16,1 0-4-16,1-4 5 0,-1-2 2 16,4-2 4-16,1-7-1 0,0-3 1 15,0-4-3-15,3-1 5 0,-1-5-3 16,-2-2-3-16,2-1-1 0,-3-4 0 16,-2-2 0-16,-1-1-4 0,-3 0-1 15,0-2 2-15,-4-1 2 0,2 3-1 16,-4 0 3-16,0-2 3 0,1 5 3 15,-2-4 4-15,-1 2 0 0,0 0-1 0,0 0-1 16,-1 0-3-16,0 3 0 0,-1 0 3 16,0-1-2-16,0 1-5 15,1 0 0-15,-1 0 1 0,0 2-2 0,0 1 0 16,-2 3 0-16,-1 1 1 0,1-3-1 16,-3 4-1-16,1-1 1 0,0 2 0 15,0-1 0-15,0 3 0 0,1 0 0 16,0 6 2-16,2 4 2 0,-1 0 2 15,1 6 3-15,0-1-2 0,1 2-1 16,0 0-2-16,0 0 0 0,0 0 0 16,0 0-4-16,0 0 0 0,0 5 0 15,2 3 1-15,0 5 0 0,1 6 0 16,-1 4 3-16,0 7 1 0,1 4-3 0,-1 6 5 16,-1 3 4-16,1 5-2 15,1 2 0-15,0 4-1 0,3 2 7 16,1 0-3-16,3 1-4 0,-1 0 1 0,1-3 1 15,3-1-6-15,-2-2-2 16,0-4-1-16,2-3 1 0,1-5-2 0,1-2-1 16,-1-6 1-16,2-3-1 0,0-5 1 15,0-2-2-15,-2-5 1 0,2-3 0 16,-2-1-1-16,3-7-4 0,-2-2-12 16,2-3-9-16,-2-3-17 0,2-8-23 15,0-8-4-15,-4-10-65 0</inkml:trace>
  <inkml:trace contextRef="#ctx0" brushRef="#br0" timeOffset="10542.9074">10374 4409 531 0,'0'0'55'16,"0"0"-33"-16,0 0-22 0,0 0 3 16,0 0-1-16,0 0 1 0,0 0 6 15,0 0-3-15,46-31-6 0,-26 22 0 16,0 0-2-16,-1-1-11 0,-1 0-16 0,0-3-6 15,1-2-2-15,1-4-6 16,-3-1-23-16,-1-3-22 0,-5 1-88 0</inkml:trace>
  <inkml:trace contextRef="#ctx0" brushRef="#br0" timeOffset="11295.897">10916 3726 411 0,'0'0'46'0,"0"0"-32"0,0 0-13 15,0 0-1-15,0 0 4 0,0 0-4 16,0 0 1-16,0 0-1 0,91 95 0 0,-81-68 0 16,-2-1-2-16,-1 2 2 0,-1 0 0 15,-1-3 0-15,-1 1 4 0,1-4-2 16,-2 0 4-16,0-2-4 0,-2-3-1 15,1 0 6-15,-1-5-3 0,-1-3-2 16,0 0-1-16,0-5 6 0,0-1 1 16,0-1 1-16,0-2 2 0,0 2 4 15,0-2-2-15,0 0-5 0,0 0-3 16,0 0 3-16,0 0-2 0,0-2-6 16,0 0 0-16,0-5 6 0,0-2-4 15,0-3-1-15,0-6-1 0,0-2 4 16,0 1-2-16,0-3-1 0,0 0 0 15,0-2 2-15,0-1-3 0,2 1 0 16,-1-3 0-16,-1-1 2 0,0 1-2 0,-2 2 1 16,0 0-1-16,-1 3 3 0,2 1-3 15,-2 4 1-15,1 1-1 0,1 2 3 16,-1 0-2-16,2 0-1 0,0 2 0 16,0 1-1-16,0 4 1 0,0 0 0 15,0 1 0-15,3 3 3 0,2 1-3 16,3-1-4-16,5 3 0 0,3 0-1 15,7 3-8-15,5 2-7 0,4 5-9 16,4-3-21-16,1-7-45 0,-8-4-143 16</inkml:trace>
  <inkml:trace contextRef="#ctx0" brushRef="#br0" timeOffset="12864.7015">13038 2069 381 0,'0'0'13'15,"0"0"0"-15,0 0 4 0,0 0-4 16,0 0-3-16,0 0-5 0,-2-13-5 0,13 13 6 15,5 0 8-15,6 1 4 16,3-1-2-16,1 0 0 0,1 0-4 0,3 0-4 16,-3-1-4-16,-1-4 5 0,2 2-2 15,-3 0-1-15,1-1 3 0,1 0 5 16,0-1 0-16,2-1-1 0,2 0-4 16,2 0 2-16,-1 1-3 0,3-2-6 15,-2-1 0-15,1 1 3 0,-1-2-3 16,-1 0-1-16,1-1-1 0,-5 1 5 15,0 3-1-15,-1-3-4 0,-6 3 3 16,-2 0 4-16,-1 1-2 0,-5 0-5 16,-2 2 1-16,-3 1 1 0,-3-1-2 15,0 2-3-15,-1-1-7 0,2-2-14 16,5-2-21-16,4 2-22 0,4-4-29 0,-3 2-62 16</inkml:trace>
  <inkml:trace contextRef="#ctx0" brushRef="#br0" timeOffset="13978.7269">15375 2117 388 0,'0'0'8'0,"0"0"6"16,0 0-2-16,0 0-4 0,0 0-7 0,0 0-1 15,0 0 0-15,-16-29 0 0,16 37-7 16,-1 7 4-16,-2 10 3 0,-2 9 0 15,1 2 1-15,-1 6 2 0,0-1 4 16,2-4 0-16,0-4-5 0,0-3-1 16,1-6 4-16,1-5-1 0,-2-7-4 15,2-1 1-15,0-7 3 0,1-4-3 0,0 0-1 16,0 0 2-16,0 0 8 0,0-9 6 16,0-3-1-16,-1-7-3 0,1-7-6 15,0-6-1-15,3-6 0 0,3-5-1 16,0-3 3-16,3-10-6 0,2-3 1 15,2-7 0-15,3 0-2 16,1-5 0-16,0 3-2 0,0-3 2 0,2 8 1 16,1 6-1-16,-1 9 0 0,1 8 0 15,-4 14 0-15,1 7 0 0,-5 7 0 16,-1 3 0-16,2 5 1 0,-2 4-1 16,3 0-1-16,0 7 1 0,5 7 0 15,-3 5-2-15,-1 8 2 0,0 7 0 16,-1 3 0-16,-1 1 0 0,-3 0 0 15,2-5 0-15,0-2 2 0,-1-5-2 0,-2-5 0 16,1-3-1-16,-3-7 1 0,1-2-3 16,-2-6 0-16,-3 0 3 0,1-1-1 15,-1-2-2-15,0-2 1 0,1-7 2 16,3-4 2-16,-1-7 1 16,1-5-2-16,1-3 3 0,0-4-4 0,0-2 1 15,0-3-1-15,1-2 3 0,0 1-1 16,1-2-1-16,-1 2 2 0,2 6 0 15,-2 7-1-15,-1 6 0 0,1 7 0 16,-2 5 3-16,-1 3-5 0,2 2-1 16,-2 2-1-16,5 0 2 0,-3 6-3 15,3 4 2-15,1 5 1 0,0 10 4 16,1 7-4-16,-1 6 2 0,-2 7 2 16,-1 7 1-16,-2 5-1 0,0-2 4 15,-3-1-2-15,2-1 3 0,1-4 1 0,-3-1-7 16,1-1 1-16,-1-2 0 15,0-3-3-15,-1-2-1 0,2-3 2 16,0-1-1-16,-2-6-1 0,0-5-1 0,-2-3 1 16,3-3-4-16,-2-3-9 0,2-4-21 15,-1 0-16-15,4-3-13 0,2-3-27 16,-3-6-97-16</inkml:trace>
  <inkml:trace contextRef="#ctx0" brushRef="#br0" timeOffset="14212.0949">16423 2203 535 0,'0'0'44'15,"0"0"-17"-15,0 0-26 0,0 0 1 16,0 0 10-16,0 0 2 0,0 0-7 0,138-41-4 15,-99 35 1-15,3 0-4 0,1-5-14 16,-2-1-21-16,-1-1-10 0,0-5-12 16,-4-1-14-16,-3-7-52 0,-5 1-181 15</inkml:trace>
  <inkml:trace contextRef="#ctx0" brushRef="#br0" timeOffset="14450.4571">17455 1770 519 0,'0'0'43'16,"0"0"-21"-16,0 0-22 0,0 0 0 0,0 0 0 15,0 0 0-15,0 0 0 0,0 0 2 16,0 0-2-16,49 196-2 0,-51-142-5 16,-6 0-19-16,-3 2-24 0,-1-5-15 15,-2-5-11-15,-3-7-40 0,3-14-128 16</inkml:trace>
  <inkml:trace contextRef="#ctx0" brushRef="#br0" timeOffset="14978.0479">17225 1664 365 0,'0'0'141'0,"0"0"-126"16,0 0-13-16,0 0 6 0,0 0 0 0,0 0-5 16,0 0 0-16,0 0 0 15,0 0-3-15,227-187-1 0,-200 183 0 0,-2 0 0 16,2 2 0-16,-4 1-4 16,-1 1 0-16,-5 3 2 0,-2 1-4 0,-3 4-2 15,-3 3 3-15,0 2 6 0,0 3 0 16,-2 3-4-16,-1 3 4 0,-1 1 1 15,-2 4 1-15,-2-1-2 0,-1-1-3 16,0 0 3-16,-4-3 3 0,-1 0-3 16,-1-2 0-16,-2-1 2 0,-1-2 0 15,-5-2-2-15,-3 1 2 0,-4-2 5 16,-5 2-5-16,2-3 0 0,-1-2 1 16,0 0 1-16,3-3 2 15,5-2-3-15,8-2 3 0,5-1 10 0,4-1 9 16,0 0-6-16,4 2-19 0,4 2 1 15,4 3-1-15,4 1 4 0,8-2 0 16,4 2 1-16,6-3 1 0,4 1-2 0,3-4 1 16,2 1-1-16,1-2-2 0,2-3-2 15,1 0 1-15,1-2-1 16,2-7-15-16,-5 1-36 0,-1-1-20 0,-9-5-21 16,-9 3-79-16</inkml:trace>
  <inkml:trace contextRef="#ctx0" brushRef="#br0" timeOffset="15695.1296">14855 1367 382 0,'0'0'40'0,"0"0"-22"16,0 0-10-16,0 0-2 0,0 0-6 15,0 0 0-15,0 0 1 0,-68 206 3 16,59-115 14-16,1 19 6 16,6 18-2-16,2 18-1 0,2 10-4 0,10 8-2 15,5-7-10-15,5-12-4 16,8-16-1-16,8-18 0 0,8-15-5 0,7-10-3 15,6-9 8-15,5-9-11 0,6-11-13 16,6-6-11-16,5-12-2 0,6-9-11 16,4-14-24-16,2-16-16 0,-13-7-31 15</inkml:trace>
  <inkml:trace contextRef="#ctx0" brushRef="#br0" timeOffset="16144.9274">17678 1305 479 0,'0'0'11'0,"0"0"-2"16,0 0-8-16,0 0 0 0,0 0-1 15,0 0-1-15,0 0 0 0,0 0-1 16,291-21 2-16,-242 44 1 0,0 9 2 16,-2 13 5-16,-5 7-3 0,-4 14 5 15,-7 10 8-15,-7 13 6 0,-7 10 9 16,-7 6-1-16,-6 11-3 0,-5 4-8 16,-13 5-12-16,-12 2-5 0,-11 3-4 15,-17 10-8-15,-26 6-54 0,-21-20-97 16</inkml:trace>
  <inkml:trace contextRef="#ctx0" brushRef="#br0" timeOffset="25872.9147">3548 8008 483 0,'0'0'30'0,"0"0"-30"15,0 0-1-15,0 0-18 0,0 0 14 0,0 0 5 16,0 0 0-16,0 0 0 0,0 0-6 16,287-112-25-16,-238 86-9 0,-4 3-12 15,-8 1-64-15,-14 5-109 0</inkml:trace>
  <inkml:trace contextRef="#ctx0" brushRef="#br0" timeOffset="26057.4232">3706 8341 672 0,'0'0'18'0,"0"0"-18"16,0 0-7-16,0 0-12 0,0 0 19 15,0 0 0-15,0 0 0 0,0 0-20 16,0 0-17-16,465-100-38 0,-377 52-38 16,-21 4-93-16</inkml:trace>
  <inkml:trace contextRef="#ctx0" brushRef="#br0" timeOffset="27307.0822">6605 8231 385 0,'0'0'39'15,"0"0"-39"-15,0 0-4 0,0 0-5 16,0 0 9-16,0 0 5 0,0 0-1 16,0 0-3-16,153-17-1 0,-118 14 0 0,0-1 0 15,0 3 0-15,1-2 1 16,3 0-1-16,-2 0 1 0,4 3-1 15,1 0-2-15,5 0 2 0,-2-1 2 16,8 0-2-16,1-2 0 0,-1 0 0 16,7 0 1-16,1-2 0 0,3 2-1 0,3 0 2 15,1 0 1-15,4 1-3 0,0-1 1 16,3 3 0-16,1 0 4 0,5 0-3 16,4 0 0-16,5-3-1 0,0 1 0 15,2 1 3-15,0-2-4 0,4 0 1 16,2 1 0-16,2 2 0 15,3 0 0-15,3-1 0 0,1 1-1 0,3-3-1 16,5 1 1-16,0 0 0 0,3-3 1 16,4 4-1-16,2-2 0 0,1 0 4 15,2 0-4-15,5-2-2 0,4 0 2 16,1-2 1-16,3-1 1 0,5 1-2 16,1-2 1-16,1-1-1 0,3 1-2 15,-2-1 2-15,4 2 1 0,0 1 2 0,3 1 3 16,2 2-6-16,5-6 0 0,1 4 1 15,4-2 0-15,2 1 0 16,1 0 0-16,5-2-1 0,-1-1-3 0,3 1 3 16,1-2 0-16,2 2 4 0,2 0-4 15,2-2-3-15,5 3 3 0,1-3 3 16,2 3-2-16,7-4-1 0,0-3-4 16,0 2 4-16,5-3 0 0,1-2 3 15,-1-2-3-15,5 1-2 0,0-1 2 16,3 2 1-16,-1-1 3 0,0 0-4 15,-2-2 14-15,3 2-2 0,-3-1 0 16,2-1-6-16,-1 2 0 0,1 0 0 16,-2-1 1-16,2 5-4 0,-4-4-2 15,-5 2 3-15,-2 0 4 0,-5 0 0 16,-2 2-8-16,-3-1 9 0,-6-1 1 16,-8 1 4-16,-5 1-14 0,-8 1 8 15,-11 0 7-15,-8 5-1 0,-10 1-3 0,-9 2-6 16,-7 3-4-16,-11 0 1 0,-10 3-2 15,-10 0-3-15,-9 0-13 0,-11 6-24 16,-9 2-37-16,-15-7-39 0,-16-1-156 16</inkml:trace>
  <inkml:trace contextRef="#ctx0" brushRef="#br0" timeOffset="28189.7182">7568 9135 468 0,'0'0'18'16,"0"0"-6"-16,0 0-11 0,0 0-1 16,0 0-6-16,0 0 4 0,0 0 2 15,0 0 1-15,0 0 8 0,-1 180-1 16,7-121-2-16,0 4-2 0,1 0 1 16,-4 1 1-16,0-1 4 0,-3-5-5 15,0-1 1-15,-2-2 0 0,-1-3 0 0,1-1-1 16,-3-3-2-16,0-3 0 15,1 0-3-15,0-2 0 0,-4-1-2 16,4-3-9-16,1-2-19 0,-2 0-16 0,1-8-29 16,0-7-74-16</inkml:trace>
  <inkml:trace contextRef="#ctx0" brushRef="#br0" timeOffset="28573.6934">8124 9960 485 0,'0'0'129'0,"0"0"-112"0,0 0-17 0,0 0-4 16,0 0-6-16,0 0 10 15,0 0 1-15,0 0-1 0,244-54 0 16,-190 39-16-16,3-3-11 0,-3 3-7 16,-4 0-9-16,-5-2-6 0,-7 6-1 0,-6 0-21 15,-10 6-62-15,-7-1-55 0</inkml:trace>
  <inkml:trace contextRef="#ctx0" brushRef="#br0" timeOffset="28973.6222">8632 9665 472 0,'0'0'37'15,"0"0"-18"-15,0 0-17 0,0 0 8 16,0 0-6-16,0 0-4 0,0 0-5 15,0 0 5-15,0 0 0 0,-21 128 0 16,15-58 0-16,3 2 0 0,0 3 1 16,0-1-1-16,3-1 0 0,0 1 0 15,1-3 0-15,7-1-5 0,6-3-29 16,2-7-27-16,1-9-31 0,-4-15-132 16</inkml:trace>
  <inkml:trace contextRef="#ctx0" brushRef="#br0" timeOffset="29906.1294">9531 9775 407 0,'0'0'15'0,"0"0"-13"0,0 0-1 15,0 0 5-15,0 0-1 0,0 0-5 16,0 0-5-16,0 0-2 0,-142-54 2 0,120 69-1 16,0 5-1-16,0 3 4 0,0 8 2 15,0 3 0-15,0 2-1 0,2 1 2 16,0 5 3-16,4-2-1 0,4 3-1 16,1-2 0-16,5-4 2 0,2 0-2 15,3-7-1-15,1 0 0 0,0-5 1 16,7-5-1-16,1 2 0 0,5-7-2 15,0-2 0-15,2-4 2 0,2-4-2 16,2-5-2-16,0 0 1 0,0-11 1 16,-1-2 0-16,0-5-1 0,2-4 3 15,-1-1 2-15,-2-8-1 0,-1 0 1 16,2-6-2-16,-3-4 1 0,2-2-1 0,-7-2 0 16,0 2-1-16,-4-6 1 0,-2 2 0 15,-1-1 0-15,-2-5 1 16,1 1 3-16,-1-3-3 0,0-2 0 15,1 1 2-15,0 1-2 0,-1 2 1 0,3 3 2 16,-2 3 3-16,-1 6-2 0,-1 3 2 16,1 4-1-16,-1 1 2 0,0 2-4 15,0 8-2-15,0 3 2 0,0 4 2 16,-2 7-3-16,0 1-3 0,-2 5 3 16,4 1 1-16,-1 2 4 0,1 0-1 15,0-1-2-15,0 1-1 0,0 0-4 16,0 9-1-16,0 11 1 0,0 15 2 15,0 11 2-15,0 11 7 0,1 6 3 16,4 3 1-16,0-2-5 0,2 3-4 16,-1 0 6-16,2 3-3 0,0 1-3 0,-2 1-1 15,2-2 1-15,-2-2-3 0,2-4-3 16,-2-4 0-16,0-2 3 0,-1-7-3 16,0 1 0-16,0-7 0 0,1-3 2 15,1 0-2-15,2-5-14 0,0 0-13 16,4-6-12-16,-1-5-10 15,5-8-23-15,-1-9-43 0,0-6-116 0</inkml:trace>
  <inkml:trace contextRef="#ctx0" brushRef="#br0" timeOffset="30156.4641">10139 10253 602 0,'0'0'67'16,"0"0"-46"-16,0 0-21 0,0 0-5 0,0 0 1 16,0 0 1-16,0 0-5 0,223-76-20 15,-174 56-16-15,1 3-13 0,-2-3-6 16,0 1-6-16,-7 1-22 0,-6 0-60 15</inkml:trace>
  <inkml:trace contextRef="#ctx0" brushRef="#br0" timeOffset="30789.7683">11056 9629 467 0,'0'0'48'0,"0"0"-48"16,0 0 0-16,0 0 0 0,0 0 1 16,0 0 1-16,0 0-1 0,0 0-1 0,113 142 0 15,-99-107-1-15,-3 5-11 16,-1-1 1-16,-5 1 4 0,-2-3 4 0,-2 0 1 16,-1-5 2-16,0 1 2 0,-2 0-2 15,-3-1 1-15,-2-7 0 0,-1-4 9 16,2-6-1-16,0-5 0 0,1-2 1 15,2-2 2-15,1-1-2 0,1-4-2 16,1-1-2-16,-1 0 2 0,1 0-5 16,0 0-2-16,-2-9 1 0,-2-2 8 15,0-4-8-15,3-5-1 0,-3-1 0 16,1-3 2-16,1-1 0 0,0-2-2 16,1 0 1-16,1-2 2 0,0 3-3 15,4-1-1-15,4-4 0 0,-1-6 4 0,5 0-4 16,3-2-4-16,1-2 4 15,1 4 2-15,0-1-2 0,0 1 0 16,0 2 0-16,0 0 1 0,0 4-1 0,-2 2 0 16,0 3 0-16,-5 2 3 0,0 1 0 15,0 2 0-15,-3 5 4 0,1 1 2 16,-2 5-2-16,-2 2 0 0,0 0-1 16,-1 4 1-16,1-1-7 0,-3 2-3 15,0 1 2-15,0-1-14 0,3 0-24 16,0 0-25-16,-4-6-36 0,0-4-108 15</inkml:trace>
  <inkml:trace contextRef="#ctx0" brushRef="#br0" timeOffset="35371.5216">7127 7302 26 0,'0'0'191'0,"0"0"-164"16,0 0-23-16,0 0-4 16,0 0 5-16,0 0 2 0,0 0 4 0,0 0-1 15,0-56-3-15,-2 56-7 0,1 8-1 16,-1 8-8-16,-3 5 9 0,1 7 3 15,1-1-3-15,0 4 0 0,0 2 0 16,0-5 3-16,0 1-2 0,3-1 0 16,-1-6-1-16,1-1 2 0,0-5 0 15,0-5-1-15,-1-2-1 0,1-6 3 16,-1-3-3-16,1 0 1 0,0 0-1 16,-2 0 4-16,0-3-1 0,-5-3 4 15,1-6-7-15,-3-4 2 0,1-4 2 16,4-5 11-16,-3-1-9 0,4-8-4 15,1 1 4-15,1-1 1 0,1-9 2 0,0-2 0 16,2-3-6-16,3-3-3 16,2 4 0-16,-3 3 2 0,3 7-2 0,0 8 0 15,-3 8 1-15,3 8 3 0,-2 4 3 16,0 0-2-16,6 4 1 16,-2-4-5-16,5 4-1 0,0 4-2 0,4 1 2 15,-1 1-3-15,2 5-4 0,1 5 6 16,-1 2 1-16,-1 1 0 0,-1 3-4 15,-2-3 3-15,-1 1 0 0,-1-2 1 16,-1-3 0-16,0 1 0 0,-3-6 0 16,-1 1 0-16,-2-4-1 0,1-2 1 15,-2 0 1-15,0-2-1 0,-1-1-2 0,1-4 2 16,-2-2 3-16,-1-1 0 16,-2-3-3-16,0-4 3 0,0-3 0 15,0-2-1-15,0-1-2 0,0-2 0 16,0-3 3-16,0-1-3 0,0 1 2 15,0 0-2-15,0 5 3 0,1 1 7 0,0 7-7 16,-1 3 3-16,2 5-1 16,-2 4-1-16,0 0-2 0,1 3 2 0,-1 0 0 15,0 0-4-15,0 2-1 0,4 2 1 16,-1 6 2-16,2 3 3 0,0 6 0 16,1 6 2-16,-2 6-2 0,-1 3-1 15,1 7-3-15,1 3 2 0,-1 1 4 16,-1 3 1-16,0 2 0 0,1 2 2 15,0-1-3-15,0-1-3 0,0-4-2 16,4 1 1-16,-4-1-2 0,0-4-1 16,1 0 0-16,-1-8 1 0,-2 1-1 0,1-5-1 15,-2-1 1-15,-1-1-2 0,0-3-9 16,0-2-12-16,1 0-9 0,2-7-5 16,2-4-11-16,-1 1-26 0,-2-9-45 15</inkml:trace>
  <inkml:trace contextRef="#ctx0" brushRef="#br0" timeOffset="35657.7755">7862 7474 522 0,'0'0'37'0,"0"0"-28"0,0 0-9 15,0 0-4-15,0 0-3 0,0 0-5 16,0 0-9-16,173-121-12 0,-145 114-17 15,-2 0-8-15,1-1-35 0,-9-1-75 16</inkml:trace>
  <inkml:trace contextRef="#ctx0" brushRef="#br0" timeOffset="35987.8747">8667 7012 485 0,'0'0'34'0,"0"0"-18"0,0 0-16 15,0 0 0-15,0 0-1 0,0 0 1 16,0 0 4-16,0 0-4 0,0 0 0 16,44 321-1-16,-38-259-7 0,-1-4-15 15,0 0-12-15,0-1-7 0,-1-5-10 0,-3-7-43 16,0-12-64-16</inkml:trace>
  <inkml:trace contextRef="#ctx0" brushRef="#br0" timeOffset="36622.2302">8553 7136 383 0,'0'0'77'15,"0"0"-77"-15,0 0 4 0,0 0-4 0,0 0 5 16,0 0-5-16,0 0 1 0,0 0-1 15,0 0 1-15,216-263-1 0,-181 247-3 16,-1 2-3-16,2 5 0 0,-4 1-4 16,-2 4 5-16,-1 2 5 0,-2 2-1 15,-3 0-2-15,0 3 3 0,-5 2 0 0,0 5-2 16,-4 0 0-16,1 2 2 0,-4 4 6 16,-3 3 2-16,0 1-3 15,-5 4-1-15,-3-1 0 0,-1 4 3 16,-3-1-6-16,-8 0 1 0,-3-1 4 15,-6 3 0-15,-1 2-5 0,-6-1 3 0,-2 2 0 16,0-2-3-16,-3-2-1 0,-1 1 0 16,1-2 4-16,3-3-3 0,3-7-1 15,8-3 0-15,6-5 6 0,1 0 2 16,0-2-8-16,3 0 2 0,2-1 1 16,3-2 2-16,1-3 0 0,2 2 4 15,0-1-6-15,0 2-3 0,5 2-6 16,4 1 5-16,5 2 1 0,2 0 10 15,6 1 0-15,4 2-4 0,-1 0 3 16,6 1-3-16,5 0-1 0,-1 4 0 16,7-2 2-16,3 3 1 0,3-2 2 0,2 2-3 15,0-3-3-15,-1 0-4 0,-4 0-4 16,2-3-18-16,-5-2-17 0,-1-1-28 16,-7-7-22-16,-9-1-77 0</inkml:trace>
  <inkml:trace contextRef="#ctx0" brushRef="#br0" timeOffset="37637.4647">6616 6697 330 0,'0'0'22'16,"0"0"-16"-16,0 0-6 0,0 0 5 15,0 0 2-15,0 0 9 0,0 0 5 16,0 0-4-16,4 464 4 0,20-365 0 16,1 6 0-16,8 2-6 0,8-5-12 15,1-3 2-15,10-9-2 0,4-6-3 16,6-4-1-16,5-9-5 0,5-5-13 0,8-9-27 16,1-10-24-16,-5-14-56 15,-14-14-116-15</inkml:trace>
  <inkml:trace contextRef="#ctx0" brushRef="#br0" timeOffset="38219.9481">9200 6653 360 0,'0'0'25'0,"0"0"-24"0,0 0-1 16,0 0 2-16,0 0-1 15,0 0 0-15,0 0 2 0,0 0 0 0,261 90-3 16,-223-58 0-16,1 7 2 0,-5 4-2 16,-2 5-1-16,-4 5 1 0,-3 3 5 15,-5 4 2-15,-4 0-1 0,-3 1 3 16,-5 1 4-16,-2 1-3 0,-6 1 1 15,0-1 7-15,0 1 4 0,-4 2-4 16,-1-5-4-16,0 2 2 0,0-6-3 16,-2 2-11-16,0-4-2 0,0-2 0 15,1-2 0-15,2-4-19 0,2-6-19 16,1-4-21-16,-2-11-39 0,1-13-144 16</inkml:trace>
  <inkml:trace contextRef="#ctx0" brushRef="#br0" timeOffset="38952.9445">10122 7382 506 0,'0'0'25'0,"0"0"-25"0,0 0-3 15,0 0 3-15,0 0 0 0,0 0 2 0,0 0-2 16,389-80-6-16,-331 70-12 15,-2 1 2-15,-3 0-6 0,-7-1-9 16,-9 4-9-16,-5 2-9 0,-7 2-17 0,-6 2-22 16,-6-3-7-16,-2-3-4 0</inkml:trace>
  <inkml:trace contextRef="#ctx0" brushRef="#br0" timeOffset="39253.1461">10389 7044 106 0,'0'0'432'0,"0"0"-399"0,0 0-31 15,0 0 0-15,0 0 4 0,0 0-6 16,0 0 0-16,0 0 1 0,0 0 11 16,47 154-4-16,-30-77-3 0,1 10 0 15,-2 3 0-15,-4 1-3 0,0-1-1 16,-1-3-1-16,-3-4 0 0,0-4-10 16,-1-1-18-16,-1-7-16 0,2-7-24 15,-3-14-30-15,0-18-105 0</inkml:trace>
  <inkml:trace contextRef="#ctx0" brushRef="#br0" timeOffset="40302.3433">11935 7226 308 0,'0'0'26'0,"0"0"-18"0,0 0 5 16,0 0-10-16,0 0-3 0,0 0 2 16,0 0-2-16,0 0-6 0,-30-160-8 15,18 146 6-15,1-1 2 0,-3 2-4 16,-1 4 9-16,-3-2 1 0,2 6 6 0,-7 2-1 16,0 3-5-16,2 1 7 0,-6 6-2 15,4 7-2-15,-2 0 0 16,1 6 7-16,0 2-1 0,0 4-2 0,2 5 2 15,1 2 2-15,2 4 1 0,2 5-3 16,4 0-2-16,1 4 0 0,2 0-2 16,4 1-5-16,3 1 1 0,3-3 0 15,0-2-1-15,5-7-2 0,1-3 1 16,5-6-1-16,-1-5-2 0,1-2-1 16,2-7 0-16,2-3 1 0,2-2-3 15,-3-5 7-15,5-3 0 0,-2 0 4 16,3-6 1-16,3-6-2 0,0-7-2 15,-2-6 2-15,4-4-3 0,-2-5-2 0,-2-5 2 16,-1-4 0-16,0-2-2 16,-5-4-2-16,-1-3 1 0,-3 1 3 0,1-5 0 15,-4-4 0-15,1-4 4 16,-2-2-2-16,2-1-2 0,-3 1 0 0,1-1 2 16,-2 5 4-16,-1 5-3 0,0 1 3 15,-2 7 4-15,-1 2 6 0,-1 3-7 16,0 3-5-16,0 3 5 0,-3 0-2 15,1 7-6-15,-2 3-1 0,1 5 5 16,-1 4-3-16,0 4-2 0,0 4 4 16,-1 3-2-16,4 2-2 0,-1 3 0 15,-1 1-2-15,3 2 2 0,-1 0 3 16,0 0-3-16,1 2 0 0,-2 7 2 16,1 4-2-16,0 8 0 0,1 7 1 15,0 8 7-15,0 7 0 0,2 8 1 16,1 5 1-16,0 3 0 0,1 3-2 15,-3 6-3-15,3 0 0 0,-2 4-1 0,-1 0-2 16,0 2 0-16,-1 1-1 0,0-2 4 16,2-2-4-16,0-3 3 0,1-2-3 15,-1-2 4-15,1-2-2 0,2-11-1 16,3 1 1-16,-5-5 0 0,4-3-3 16,-1-1-1-16,4-7 1 0,1-4 1 15,2-4-1-15,4-4-4 0,2-5 3 16,3-5-1-16,4-9-11 0,4-4-12 15,3-7-15-15,5-14-11 0,4-16-16 16,-2-10-85-16</inkml:trace>
  <inkml:trace contextRef="#ctx0" brushRef="#br0" timeOffset="40818.9563">12905 6089 397 0,'0'0'4'16,"0"0"-3"-16,0 0-1 0,0 0 0 0,0 0 0 16,0 0 0-16,0 0 0 0,-183 102 0 15,151-63 1-15,-4 6 1 0,-1 8 3 16,-1 7 5-16,-3 8 2 0,4 6 2 15,2 4-1-15,2 1 5 0,3 4 1 16,4 3-7-16,2 0-2 0,3-4 6 16,5 0-4-16,4-2-5 0,5-5 1 15,2-3 2-15,5-3-2 0,0-7-5 0,7-1 2 16,4-6 4-16,2-4 1 16,3-4-6-16,2-5 0 0,3-2 1 15,1-8-5-15,4-4 0 0,0-6 0 16,4-5-2-16,3-6 0 0,3-9-7 15,2-4-3-15,2-12-4 0,0-12-15 0,2-11-14 16,-2-8-19-16,-1-13-18 0,-7 7-92 16</inkml:trace>
  <inkml:trace contextRef="#ctx0" brushRef="#br0" timeOffset="41685.6397">13003 6893 487 0,'0'0'19'0,"0"0"-19"16,0 0-4-16,0 0 4 0,0 0 0 15,0 0 0-15,0 0 0 0,0 0 1 16,-18 254-1-16,12-208-6 0,2-3-9 16,-4-4 7-16,2-6-4 0,-1-8-2 0,-1-2 2 15,4-8 0-15,-2-4-2 16,2-8 2-16,2-1 12 0,1-2 0 0,-1-5 4 16,-2-6-2-16,-1-7-1 0,4-4 3 15,1-7-2-15,0-2 0 0,1-4 5 16,4-5 2-16,0-3-3 0,0-7-5 15,2-7 0-15,0-5 5 0,5-5-6 16,-3-4-4-16,3 3 1 0,3 2-1 16,-1 7-1-16,0 14-3 0,-3 7 8 15,0 11 0-15,-4 10 1 0,1 4 8 16,0 3 5-16,2 0-6 0,-1 6-4 16,1 3-2-16,4 1 3 0,0 7-1 15,2 5-3-15,0 4-1 0,3 4 3 16,0 4-3-16,1 1-1 0,0 1 1 15,-1-2 1-15,1 1-1 0,-3-7-3 0,-2 1 1 16,0-4 2-16,-1-3 0 0,1 0-1 16,-1-5 1-16,-1-4 1 0,0-2-1 15,-4-1-3-15,1-4 3 0,0-8 3 16,-1-1 1-16,2-2-3 0,-2-5 3 16,-1 0 0-16,-1-5-4 0,-1 0 0 15,2-6 0-15,-3-1 3 0,1-7-3 16,-1 2 0-16,0-5 0 0,4 6 2 15,-4 1-2-15,-1 13 0 0,-1 8 3 16,0 8 9-16,-3 5 0 0,0 1-4 16,0 0 0-16,0 0-4 0,0 0-3 15,2 6 2-15,2 6-1 0,1 10 1 16,3 10 5-16,-3 12 6 0,-1 7-3 0,0 9-4 16,-3 3-1-16,1 1-3 0,1 1 0 15,0-2 1-15,2-3-4 0,0-3-1 16,-1-4-1-16,1-6 2 0,1-3-10 15,-2-2-6-15,3-4-5 0,-1-1-10 16,-1-7-13-16,1-5-10 0,1-5-17 16,-4-9-70-16,2-5-63 0</inkml:trace>
  <inkml:trace contextRef="#ctx0" brushRef="#br0" timeOffset="41890.094">13837 7102 478 0,'0'0'114'0,"0"0"-93"0,0 0-21 16,0 0 8-16,0 0-4 0,0 0-4 16,0 0 0-16,171-28 0 0,-137 23-10 15,-1-1-26-15,1-3-12 0,-2-1-2 16,-1-2-21-16,-2-5-45 0,-7 2-77 15</inkml:trace>
  <inkml:trace contextRef="#ctx0" brushRef="#br0" timeOffset="42119.4798">14598 6738 546 0,'0'0'41'16,"0"0"-36"-16,0 0-5 0,0 0 0 16,0 0 0-16,0 0 0 0,0 0 0 15,0 0-1-15,0 0-1 0,72 343-20 16,-72-286-17-16,0 0-8 0,-1-3-19 16,-4-8-29-16,-1-13-89 0</inkml:trace>
  <inkml:trace contextRef="#ctx0" brushRef="#br0" timeOffset="42685.9636">14421 6706 489 0,'0'0'28'0,"0"0"-19"15,0 0-3-15,0 0 23 0,0 0-18 16,0 0-6-16,0 0-5 0,0 0 0 16,0 0-8-16,129-284-2 0,-95 268-2 15,2 1-5-15,-1 3 0 0,2 4 1 16,-3 0 2-16,-1 1 1 0,-1 4 1 15,-3 3 11-15,-1 0 0 0,-3 4-1 0,0 7 2 16,-4-2 1-16,-1 5-1 0,1 3-4 16,-7 3 4-16,0 2 3 15,-2 4 3-15,-5 1 1 0,-2 2-2 0,-4 2 3 16,-1 1-5-16,-7-2 2 0,-3 1-2 16,-6 1 6-16,-3 1-5 0,-7-1-2 15,-1 0 0-15,-3-1-1 0,-3-1-1 16,0 0 1-16,0-2-1 0,1-5 0 15,3-1 2-15,6-4-1 0,0-2 0 16,5-2 8-16,5-2 2 0,3-3-4 16,5-3 3-16,3-1 1 0,2-2-3 15,0 2-5-15,3 1-3 0,4 0 2 16,5 1 2-16,0-3-1 0,7 1 5 16,4-1-4-16,5 1 1 0,-1-2-4 15,8-3 2-15,3 0 0 0,4 0-3 16,2 0-1-16,2-6-2 0,-4 0-10 15,3-2-14-15,-4 1-11 0,-1-6-6 0,-2 0-12 16,-1-2-27-16,-7 1-86 0</inkml:trace>
  <inkml:trace contextRef="#ctx0" brushRef="#br0" timeOffset="43185.627">15037 5998 432 0,'0'0'28'15,"0"0"-28"-15,0 0-3 0,0 0 3 16,0 0 0-16,0 0-2 0,0 0-2 16,0 0 4-16,268 119-1 0,-238-77-7 15,0 3 4-15,-4 4 3 0,-6 4 1 0,-1 0 4 16,-2 1 2-16,-4 3 4 15,-1-1 0-15,-2 1-1 0,-3 0 4 0,-3 3 8 16,-1-1 0-16,-3 1-1 0,0 0-5 16,-2 1-4-16,-3-4 2 0,-1 0-6 15,-2-7 4-15,0 3 0 16,-1-3-3-16,-1-2-6 0,-2-3 4 0,3-3 1 16,-1-5-2-16,0-3-2 0,0-3 0 15,-1-3 4-15,1-5-5 0,1-4-2 16,2-1 0-16,0-4-2 0,-1 0-2 15,0-9-23-15,-1 1-17 0,-4-12-28 16,-3-19-36-16,-4-6-190 0</inkml:trace>
  <inkml:trace contextRef="#ctx0" brushRef="#br0" timeOffset="44906.0375">8307 1105 255 0,'0'0'17'15,"0"0"-3"-15,0 0-10 0,0 0 4 16,0 0-4-16,0 0 5 0,0 0-4 16,-26-68 0-16,18 61-1 0,0 1-4 15,-1 0 7-15,0 1-6 0,-4-1-1 0,0 0 2 16,-3-1-1-16,-1 0 0 16,-3-2 0-16,1 0 1 0,-3-1 1 0,0-2 2 15,-3 1 1-15,1 0-1 0,-1 0 2 16,-2-1-2-16,-1 0-1 15,2-1 4-15,-1-1-2 0,-3 2-2 0,2 0-3 16,-2-4 3-16,-3 5-4 0,-3-3-1 16,-3-1 0-16,1 1 1 0,-6 0 0 15,3 0 0-15,-5-3 0 0,-2 1 0 16,-2 1 0-16,-4-1 0 0,0 1 0 16,-6 1 0-16,-4-3 0 0,1 2 0 15,-5-2 0-15,1 1 0 0,-1-2 0 16,0 2 1-16,3-2 0 0,-1 2 3 15,3-1 0-15,1 5 0 0,5 2 4 16,-3 1-1-16,1 4 0 0,-3 2-3 16,-2-1-2-16,0 4-2 0,-3 4 0 15,1-1-1-15,-5 2 1 0,-1 0 0 16,-5 1 0-16,2 3-1 0,1 2-2 0,6 3 3 16,6-2-1-16,6 3 1 0,2 1 1 15,4 3-1-15,0 1 0 0,5 2 0 16,-2-1 0-16,5 1 0 0,2 0 0 15,3-2 0-15,1-2 7 0,8-2 2 16,0 1 0-16,7-3 1 0,3-2 5 16,3 2 1-16,2-5-5 0,6-1-4 15,0-2 4-15,3-1-2 0,2-2-3 16,1 0 2-16,0-3 0 0,1 0 1 16,-1 3-6-16,1 0-3 0,-4 2 2 15,3 2-2-15,-1 3-3 0,1 2-9 0,1 5-18 16,9 2-21-16,0-2-30 15,0-8-51-15,-5-9-132 0</inkml:trace>
  <inkml:trace contextRef="#ctx0" brushRef="#br0" timeOffset="45372.7805">4764 874 75 0,'0'0'337'16,"0"0"-318"-16,0 0-19 16,0 0 6-16,0 0-4 0,0 0 0 0,0 0-2 15,0 0 1-15,14-103 3 0,-6 98-4 16,1 2-1-16,-1 1-2 0,-1 2 2 16,-1 0 1-16,2 4-5 0,-2 3 0 15,2 10 1-15,-5 5 4 0,-2 9 0 16,-1 7 5-16,-2 9 4 0,-5 2-5 15,-2 2-3-15,-1-3 1 0,3-6 0 16,2-3 0-16,2-7-2 0,3-7 0 16,2-4 6-16,5-6-4 0,3-2 2 15,6-5 4-15,8-1 8 0,11-4 1 16,16-5 3-16,14-8-1 0,13-11-8 0,7-5-11 16,4-7 0-16,3-3-18 0,-7 0-28 15,-13-5-39-15,-18 0-131 0</inkml:trace>
  <inkml:trace contextRef="#ctx0" brushRef="#br0" timeOffset="47001.1371">4880 3999 299 0,'0'0'5'0,"0"0"-4"0,0 0-1 15,0 0 1-15,0 0 0 0,0 0 0 16,0 0 3-16,0 0-1 0,173 17 1 16,-144 6 2-16,2 5 4 0,1 3-3 15,1 6-1-15,1-1 0 0,-1 4-4 16,2-1 5-16,4-1-7 0,-4-2 1 15,3-4 1-15,0-2-2 0,2-2 0 16,-2-3 0-16,1-1 3 0,0-2-3 16,2-2-2-16,1-1 2 0,-4 0 4 15,6-1-3-15,-5-4 0 0,5 1 3 16,-1-2 1-16,2-2 0 0,3-4-1 0,-1-1 1 16,2-5 2-16,1 1-4 0,0-2-2 15,1-2 4-15,4-2-2 0,0-8 0 16,-1 0-3-16,2-4 1 0,3-1 0 15,-6-2 0-15,3-5 0 0,2-1-1 16,-2 0 2-16,3-1-2 16,-2-3 0-16,0 1 0 0,-3 0 0 0,1 0 1 15,1 0-2-15,-1-1 1 0,3-1 0 16,-3-1-4-16,0 2 4 0,2-2 0 0,-2 0 1 16,0 0-1-16,3-1 0 15,-5 3 3-15,5-5-3 0,-1 2 0 16,-1-1 0-16,3-2 5 0,-1-1-4 15,2-4 0-15,3-2-1 0,1-3 1 16,2 0-1-16,-1-1-3 0,-1-4 3 0,-1 2 0 16,0 0 0-16,-3-1 0 0,-1-2 0 15,1 1 0-15,-1-1 1 0,1 0-1 16,2-6 0-16,1-2 2 0,1-5-1 16,-1-1 1-16,2 3-1 0,0 0-1 15,-3 4-4-15,-1 3 4 0,-6 3 0 16,-2 2 3-16,-5 3 2 0,-2 4 6 15,-5 6 5-15,-4 3-2 0,-2 6 0 16,-9 3-9-16,0 6-1 0,-2 3-2 16,-3 2-2-16,-3 2 0 0,0 2 0 15,0 5 2-15,-2-1-2 0,-2 2-5 16,-2-1-5-16,-1 2-7 0,-3 0-9 16,-2 3-5-16,-2 0-7 0,-1 2-21 0,-2 4-32 15,-1 0-8-15,-1-2-3 16</inkml:trace>
  <inkml:trace contextRef="#ctx0" brushRef="#br0" timeOffset="47367.1587">9221 2478 436 0,'0'0'9'0,"0"0"-7"0,0 0 0 16,0 0-2-16,0 0-1 0,0 0-6 16,0 0-1-16,0 0 8 0,61-21 2 15,-28 11-2-15,9-2 1 0,0 1 0 16,5-3-1-16,-1 0 0 0,2-3-6 0,-2 2-2 16,-2-1-1-16,-5-1 6 0,-3 3 3 15,-3 0 0-15,-4 5 0 0,-3 3 0 16,-5 1 0-16,-1 2 4 0,-4 0 3 15,-3 3 4-15,0 0-3 0,-4 2 0 16,-2 5-8-16,0-2 0 16,-3 7 1-16,-1 6 14 0,-3 3 2 0,-1 10 3 15,-8 5 0-15,-2 5 4 0,0 7-3 16,0 5-4-16,2 4-3 0,6 2-9 16,3 4-5-16,4 0-21 0,6-18-59 15,-3-21-106-15</inkml:trace>
  <inkml:trace contextRef="#ctx0" brushRef="#br0" timeOffset="49967.5705">16177 6489 305 0,'0'0'10'0,"0"0"0"0,0 0-3 15,0 0-6-15,0 0-1 0,0 0 0 16,0 0 0-16,0 0 4 0,8-8-1 15,2 8-3-15,3 1 16 0,6 1 3 16,2-2-3-16,4 0-1 0,7 0-2 16,4 0-3-16,1-3-1 0,2-2-5 15,1-1 1-15,-1-3-1 0,1 1 2 16,-3-1-1-16,-2-1 0 0,-2-2 4 0,-5 4 0 16,-4-2 1-16,-6 3 0 15,-2 3 6-15,-3 1-2 0,-7 0-3 0,-3 1 5 16,-2 0 8-16,-1 1-3 15,0 1-5-15,0 0-4 0,0 0-6 16,0 0-6-16,0 0-7 0,0 0-17 16,4 12-20-16,8 1-39 0,-2-3-58 0,-5-8-85 15</inkml:trace>
  <inkml:trace contextRef="#ctx0" brushRef="#br0" timeOffset="51348.9236">18157 5874 389 0,'0'0'21'16,"0"0"-11"-16,0 0-7 16,0 0-3-16,0 0-1 0,0 0 1 0,0 0 16 15,0 0 5-15,25 79-4 0,-15-51-6 16,0 4-6-16,1 4 1 15,0-2-4-15,-2 2-2 0,0-2 0 0,-1 1 1 16,-3-1-1-16,-2-1-3 0,0-2-6 16,-2 4-6-16,1-3-9 15,-1 3-8-15,0-3-11 0,1-4-33 0,-2-7-70 16</inkml:trace>
  <inkml:trace contextRef="#ctx0" brushRef="#br0" timeOffset="51705.9246">18660 6153 480 0,'0'0'6'16,"0"0"-6"-16,0 0-5 0,0 0 5 15,0 0 1-15,0 0 0 0,0 0-1 16,0 0 2-16,247-135-1 0,-213 126-1 0,-2 1-4 16,0 2-7-16,-2 0-21 0,-2 5-19 15,-4-1-23-15,-5 1-38 0,-6 0-43 16</inkml:trace>
  <inkml:trace contextRef="#ctx0" brushRef="#br0" timeOffset="52098.8729">18853 5888 423 0,'0'0'14'0,"0"0"7"15,0 0-3-15,0 0-14 0,0 0-1 16,0 0 6-16,0 0 2 0,0 0-3 15,0 0-6-15,14 23 2 0,-4 13 10 16,0 6-6-16,1 10-5 0,-3 4 0 16,1 3-3-16,-1 6 0 0,2 3-1 15,-2 2-7-15,0-1-24 0,2-5-27 16,-5-8-29-16,-4-18-111 0</inkml:trace>
  <inkml:trace contextRef="#ctx0" brushRef="#br0" timeOffset="53198.9317">19768 6067 445 0,'0'0'11'0,"0"0"-5"0,0 0-3 15,0 0-3-15,0 0 2 0,0 0-2 16,0 0 0-16,0 0-5 0,-68-32-1 15,50 40-12-15,-2 6-8 0,1 6 7 16,-2 0 4-16,3 2 8 0,-1-1 5 0,3 3-1 16,0 0 3-16,1 4 1 0,3 0 3 15,-1-2-1-15,3-1 5 16,3 1 4-16,3-4-2 0,2 3-1 0,2-2-3 16,0-1 0-16,6 0-2 0,2-4-3 15,2 1-1-15,2-3 0 0,0-1 0 16,5 0-1-16,-1-4-1 0,1-5-1 15,4 1 0-15,-3-4-4 16,3-3-4-16,1 0 11 0,0-7 3 0,2-2-3 16,2-5 0-16,-1-5 1 0,1-1-1 15,-2-6-1-15,0 1 0 0,-1-3 0 16,-1-4 0-16,-5-2-4 0,3-5 5 16,-5-1 0-16,-1-5 11 0,-1 2-11 15,-2-1 0-15,-2-2 6 0,0 2-2 16,2-2 0-16,-3-2 2 0,0 0 2 15,1-3-3-15,0 3-1 0,-3 1 2 16,-1 1 2-16,2 6-8 0,-2-2 2 16,0 6 3-16,0-1 0 0,-3 3-5 0,1 5 2 15,1 1-2-15,-3 6 0 0,0 5 0 16,-1 1-2-16,0 9 2 16,0 1 0-16,0 3 0 0,0 3-3 0,0-2-2 15,0 2-4-15,0 0-5 0,0 0 2 16,0 0 8-16,-1 11 2 0,-3 3 2 15,-1 12 4-15,-5 5 0 0,1 6 1 16,-1 4-1-16,-1 4 4 0,1 5 2 16,1 3-1-16,2 1-6 0,0 2 3 15,3 1 1-15,1-2-2 0,3 2-1 16,-1 0 0-16,1-1-1 0,0-5 0 16,0 0-2-16,4-5 0 0,-1-1 1 15,3-9-2-15,-3 1 0 0,2-1 0 0,0-2 2 16,3-2-2-16,-1-1 0 15,2-1 0-15,1-3 0 0,1 0 0 16,2-1-2-16,1-1 2 0,3-3-10 0,-1-2-12 16,1-5-17-16,1-8-18 0,-2-7-61 15,-1-1-106-15</inkml:trace>
  <inkml:trace contextRef="#ctx0" brushRef="#br0" timeOffset="53535.0392">20430 6383 513 0,'0'0'132'0,"0"0"-108"0,0 0-24 15,0 0-1-15,0 0 0 0,0 0-1 16,0 0 0-16,198-102-12 0,-158 92-20 15,1 0-26-15,0-1-19 0,-5-1-22 16,-10-1-80-16</inkml:trace>
  <inkml:trace contextRef="#ctx0" brushRef="#br0" timeOffset="54048.6579">21031 5970 514 0,'0'0'18'16,"0"0"-12"-16,0 0-6 0,0 0 0 16,0 0 3-16,0 0-2 0,0 0-1 15,0 0 0-15,0 0 0 0,162-6-1 16,-141 23-10-16,-6 0-4 0,-3 3 2 15,-1 0-2-15,-4 2 5 0,1 1 2 16,-6-3 1-16,0 2 3 0,-2-8 4 16,0 0 0-16,0-8 2 0,0 0 3 0,0-4 7 15,-1-2 6-15,1 0 3 16,0 0 2-16,-1 0-1 0,1 0 1 0,-1-3 0 16,-3-5-3-16,1-5-4 15,0-5-5-15,2-4-2 0,1-4-5 0,1-5-1 16,7-8-1-16,-3-9-2 0,3-4-6 15,0-6-13-15,4-5-15 0,-3-3-23 16,3-4-25-16,-1-2-36 0,-7 10-171 16</inkml:trace>
  <inkml:trace contextRef="#ctx0" brushRef="#br0" timeOffset="54931.2983">18055 5341 144 0,'0'0'219'16,"0"0"-217"-16,0 0 2 0,0 0 1 15,0 0-4-15,0 0-1 0,0 0 0 16,-7-59 3-16,6 58-2 0,0-1-1 16,-1 2-2-16,0 0-4 0,-2 0-7 15,-1 0-5-15,-6 6 12 0,-2 1 2 16,-5 5 4-16,-1 2-5 0,-4 4 3 15,-3 0 2-15,-1 3 0 0,-1 4 4 16,0 5-3-16,1 4 14 0,2 0 5 16,2 3-1-16,2 6 6 0,3 5 0 0,3 6 1 15,3 9-3-15,1 8-2 16,6 12-1-16,1 11 0 0,3 12-1 0,1 7-6 16,7 3 1-16,6 5-5 15,5-1-3-15,9 0 1 0,6 0-2 0,10-3-3 16,7-4-2-16,10-5-5 0,7-4-5 15,8-8-22-15,8-12-26 0,4-18-34 16,-11-26-84-16</inkml:trace>
  <inkml:trace contextRef="#ctx0" brushRef="#br0" timeOffset="55681.2936">21819 5064 35 0,'0'0'340'16,"0"0"-329"-16,0 0-11 0,0 0-5 15,0 0 5-15,0 0 1 0,0 0-1 16,0 0 1-16,36-42-2 0,-21 55 0 15,2 1-9-15,3 7 4 0,0 4-1 16,0 9 3-16,-1 3-2 0,2 4 6 16,-1 8 2-16,-2 6 4 0,1 7 4 15,-2 5 6-15,-3 6 3 0,-6 0 4 16,-2 7-2-16,-4-1-2 0,-2-3-5 16,-6 0-2-16,-2-3-3 0,-6 0 3 0,-5-2-1 15,-5 0-5-15,-1-4 0 0,-6-1-5 16,-1-4-1-16,-1-1 0 0,-3-4-11 15,1 0-10-15,2-6-20 0,1-7-32 16,3-13-89-16</inkml:trace>
  <inkml:trace contextRef="#ctx0" brushRef="#br0" timeOffset="56630.7558">21395 7489 168 0,'0'0'78'0,"0"0"-52"15,0 0-26-15,0 0-6 0,0 0-1 16,0 0 7-16,0 0 6 0,-39-12 7 15,38 12-5-15,1 0-8 0,-1 0 1 0,1 0-1 16,1 0 0-16,6-2-1 0,2 2 1 16,5 0 4-16,5 0 7 15,5 6-3-15,3-4-2 0,6 4 6 0,3 0 5 16,8-1-1-16,4 1 1 16,7-2 2-16,9-3-8 0,4-1-4 15,11 0-1-15,6-5 3 0,15-9 0 0,7-4 3 16,9-7 2-16,8-2-4 0,3-5-6 15,5 4-4-15,-1-3 0 0,-1 3 0 16,-8 4 2-16,-11 2-2 0,-13 8 0 16,-11 4 0-16,-14 6-1 0,-9 2-6 15,-10 2 5-15,-8 0 2 0,-4 2-1 16,-4 1-6-16,-6-3-7 0,-3 0-10 16,-3-3-4-16,0-5-21 0,-5-3-34 15,-8-6-47-15</inkml:trace>
  <inkml:trace contextRef="#ctx0" brushRef="#br0" timeOffset="58727.1497">22394 5824 437 0,'0'0'30'0,"0"0"-16"15,-5-22-12-15,8 22-2 0,7 0 4 16,3 1-1-16,7 5 2 0,3 6 2 16,2 5-7-16,3 2 0 0,1 6-4 15,-3 0-2-15,1 4-8 0,-6-1-6 16,1-1-8-16,-1 0-5 0,-5-2-15 16,-3-2-28-16,-5-7-48 0</inkml:trace>
  <inkml:trace contextRef="#ctx0" brushRef="#br0" timeOffset="58949.5527">22675 5831 299 0,'0'0'84'0,"0"0"-51"16,0 0-16-16,0 0 8 0,0 0-7 15,0 0-7-15,0 0-5 0,0 0-2 16,0 0-3-16,-63-32-1 0,56 51-1 15,-3 6 0-15,-1 9-2 0,-1 3-2 16,-3 5-2-16,0 2-4 0,-3-1-5 0,2 5-1 16,-2-3-5-16,-1-2-10 15,1-4-26-15,3-2-43 0,2-9-43 0</inkml:trace>
  <inkml:trace contextRef="#ctx0" brushRef="#br0" timeOffset="59813.2441">22877 5933 399 0,'0'0'66'0,"0"0"-44"15,0 0-22-15,0 0 1 0,0 0-1 16,0 0 1-16,0 0 0 0,0 0-1 16,15 34-2-16,-11-3-1 0,3 3 1 15,-2 4-1-15,-4 1-7 0,0-8-4 16,-1-3 3-16,0-5-3 0,0-7 3 16,0-7 0-16,0-7 6 0,0 1 5 0,0-3 0 15,0 0 0-15,0-3 9 16,0-11 3-16,0-2 3 0,0-11-7 0,0 0 0 15,0-4 4-15,0-5-2 0,1-1 0 16,3-2-1-16,0-4-5 16,1-1-3-16,-2-4 0 0,6 1 0 0,-3-3-1 15,2 7-1-15,0 7-1 0,3 10 2 16,-4 8 2-16,1 7-2 0,1 3 0 16,2 2-1-16,0 4 1 0,2 2-2 15,1 1 0-15,3 9 2 0,0 6-3 16,1 7-2-16,-1 1-5 0,0 3 1 15,-3 2 4-15,3-1 1 0,-2-3 2 16,0-2 2-16,-1-4-1 0,0-1 0 0,-1-7-5 16,0-2 4-16,-1-3-5 15,-4-5 0-15,2-1 0 0,-3 0-3 0,1-7 5 16,-1-5 5-16,1 0 1 0,-3-7 0 16,3-1 2-16,-2 0-1 15,2-5-1-15,0-1 0 0,-1-4 5 0,1-4-3 16,1-2 3-16,0-1-2 0,-1-3 0 15,2 3-4-15,0 0 1 0,-3 8-1 16,2 7 0-16,-4 9 1 0,-2 7 8 16,-3 3 2-16,0 3-4 0,0 0-3 15,1 0 0-15,1 4-4 0,4 6-3 16,0 10 3-16,1 9 3 0,2 4 5 16,-5 10-7-16,3 5 2 0,-2 5-1 15,-3 1-1-15,0-1-1 0,2-2 2 16,0-1 1-16,0-2-3 0,-1-1 0 15,-2-3-1-15,3-2-2 0,1-2-6 16,0-4-12-16,-3-2-10 0,3-8-6 0,-1-3-23 16,-3-7-43-16,-1-7-68 0</inkml:trace>
  <inkml:trace contextRef="#ctx0" brushRef="#br0" timeOffset="60029.6654">23628 6043 512 0,'0'0'44'16,"0"0"-22"-16,0 0-21 0,0 0 0 16,0 0 3-16,0 0-3 0,0 0-1 15,0 0-1-15,294-104-6 0,-254 101-23 0,-1 1-21 16,1 2-24-16,-8-3-45 0,-7-3-159 15</inkml:trace>
  <inkml:trace contextRef="#ctx0" brushRef="#br0" timeOffset="60295.9604">24672 5594 272 0,'0'0'355'0,"0"0"-326"16,0 0-29-16,0 0-6 0,0 0-2 0,0 0 8 15,0 0 1-15,0 0-1 0,0 0-5 16,88 266-12-16,-79-187-14 0,-4 3-21 15,-4-3-22-15,-2-6-42 0,-5-19-142 16</inkml:trace>
  <inkml:trace contextRef="#ctx0" brushRef="#br0" timeOffset="60813.5708">24418 5733 594 0,'0'0'27'0,"0"0"-25"0,0 0-2 16,0 0-1-16,0 0 1 0,0 0 1 15,0 0-1-15,0 0 0 0,0 0-5 16,259-162-4-16,-207 151-14 0,3 4-7 16,0-5-4-16,-3 6 0 0,-2 0 0 15,-6 5 4-15,-3 1 13 0,-9 0 14 16,-5 3 3-16,-4 4 1 0,-5 1-1 16,-3 3 10-16,-2 1 10 0,-3 0 2 15,-2 1-5-15,-4 2-8 0,-1 1-5 16,-3 1-3-16,-4 4 1 0,-7-4 0 0,-3 2 1 15,-5-1-3-15,-3 0 3 16,-2-1-3-16,-4 0-2 0,-2-5-4 0,-4 2 2 16,0-3-3-16,2-2-2 15,7-2 6-15,3-2 3 0,5-1 9 0,4-4 2 16,4 3-2-16,3 0 5 0,2-3 5 16,4 3-4-16,0 3-3 0,8 5-4 15,6 6-1-15,8 3-3 0,9 2 9 16,9 3-4-16,9-5-5 0,12-3-4 15,6-6-2-15,5-7-6 0,4-4-19 16,0-1-31-16,1-7-16 0,-8-6-37 16,-15-3-149-16</inkml:trace>
  <inkml:trace contextRef="#ctx0" brushRef="#br0" timeOffset="61162.6399">25545 4957 458 0,'0'0'103'0,"0"0"-93"16,0 0-8-16,0 0-2 0,0 0 1 15,0 0 0-15,0 0 4 0,0 0 1 0,312 214-3 16,-276-150 0-16,-9 7-1 0,-9 6 1 16,-7 8-3-16,-11 0-3 0,-7 1-3 15,-15 2-5-15,-9-3-18 0,-11-3-24 16,-6-6-30-16,-13-8-36 0,2-20-101 15</inkml:trace>
  <inkml:trace contextRef="#ctx0" brushRef="#br0" timeOffset="61713.5963">23336 5148 192 0,'0'0'113'0,"0"0"-88"0,0 0-19 16,0 0 3-16,0 0 2 0,0 0-7 15,0 0 5-15,0 0 5 0,-83-98-1 16,73 98-10-16,-1 0-3 0,0 0-3 16,-3 5 1-16,-5 4-2 0,-4 8 3 15,-6 5-6-15,-5 12 7 0,-7 8 0 16,-3 14 1-16,-5 13 18 0,-4 16 19 0,-2 16 4 15,-2 20-5-15,1 13-8 16,5 3-10-16,12 5-9 0,9-13-2 16,13-12-3-16,17-16-5 0,21-13 0 0,34-20-3 15,35-17 1-15,34-20-11 0,35-23-5 16,31-29-36-16,9-17-97 0</inkml:trace>
  <inkml:trace contextRef="#ctx0" brushRef="#br0" timeOffset="66448.1852">3283 13502 337 0,'0'0'22'0,"0"0"-1"0,0 0-10 16,0 0 7-16,0 0-18 0,0 0-3 15,0 0 3-15,0 0 0 0,36-15 1 16,-8 7 2-16,3-4 2 0,6-4 1 15,5 3-4-15,3-2 0 0,1-2 2 16,-2 2-4-16,1-1 0 0,-3 1 0 16,-1 1 0-16,-4 1 0 0,0 1-17 0,-6 2-50 15,-6 4-54-15,-9 3-52 0</inkml:trace>
  <inkml:trace contextRef="#ctx0" brushRef="#br0" timeOffset="66660.6342">3367 14118 467 0,'0'0'173'0,"0"0"-169"15,0 0-4-15,0 0-1 0,0 0 1 0,0 0 0 16,0 0-1-16,0 0 0 15,0 0 1-15,703-177 0 0,-560 86-24 0,-5-23-81 16,-23 8-109-16</inkml:trace>
  <inkml:trace contextRef="#ctx0" brushRef="#br0" timeOffset="69492.8182">6363 12830 345 0,'0'0'21'0,"0"0"-20"0,0 0 1 16,0 0 0-16,0 0 1 0,0 0 2 16,0 0-5-16,0 0 0 0,17-104 2 15,-17 104-2-15,0 0 0 0,0 3-2 16,1 4-13-16,-1 8 11 0,0 9 4 15,0 13 4-15,0 8 4 0,-7 7 1 16,-1 3 0-16,1-4-2 0,0-1 0 16,3-10-4-16,1-4-3 0,-1-9 3 15,2-6-2-15,2-9 0 0,0-5-1 0,0-5-1 16,0-1 0-16,0-1 0 0,0 0-4 16,2-7 2-16,3-8-2 15,-2-12-5-15,4-6 10 0,1-5 3 0,-4-6-3 16,4 1 0-16,-3 0 1 15,0-5-1-15,5 2 3 0,-6 1-2 0,3 4-1 16,1 7 5-16,1 5 3 16,-1 9-2-16,0 6 1 0,0 5 0 0,5 2-3 15,-4 1-3-15,3 3-1 0,2 2-1 16,0 1 0-16,-1 3-2 0,-1 4-1 16,2 4 4-16,1 4 1 0,2 3 2 15,-2 1-1-15,1 1-1 0,-3-2 4 16,-3-4-4-16,2 0 0 0,-1-6 1 15,-5-1 0-15,2-3-2 0,-3 2 0 16,-3-6 0-16,-1 1 1 0,0-1-1 16,1 0-2-16,0-4 1 0,0-6 1 0,1-5-3 15,1-8 3-15,1-2 6 0,3-3 0 16,-2-4-5-16,2-1 0 0,1-2 4 16,4-3-2-16,-2 2-1 0,2 0 0 15,0 1 1-15,3 5-3 0,0 2 1 16,1 3 0-16,-1 8 1 0,0 2 0 15,-2 9-2-15,-3 4 1 0,0 2 3 16,2 5-4-16,2 10 0 0,0 2 1 16,2 14 5-16,0 6 1 0,1 11-2 15,-1 8-2-15,-2 4 3 0,0 3-2 16,-3 1-4-16,1 0 0 0,1-4-7 16,-4-2-32-16,-3-6-41 0,3-10-55 15</inkml:trace>
  <inkml:trace contextRef="#ctx0" brushRef="#br0" timeOffset="69709.2377">7528 12632 633 0,'0'0'22'0,"0"0"-22"0,0 0-8 16,0 0 8-16,0 0 0 0,0 0 0 16,0 0 0-16,260-70-13 0,-197 54-25 0,0-2-29 15,-4-2-22-15,-6-5-52 0</inkml:trace>
  <inkml:trace contextRef="#ctx0" brushRef="#br0" timeOffset="69943.6122">8433 12210 586 0,'0'0'26'16,"0"0"-26"-16,0 0-6 0,0 0 5 15,0 0-1-15,0 0 4 0,0 0-2 0,0 0 1 16,0 0-1-16,87 372-8 16,-81-303-16-16,-6-2-51 0,-2-4-21 15,-5-14-79-15</inkml:trace>
  <inkml:trace contextRef="#ctx0" brushRef="#br0" timeOffset="70343.5432">8248 12407 493 0,'0'0'45'16,"0"0"-40"-16,0 0-4 15,0 0 2-15,0 0-3 0,0 0 0 0,0 0 3 16,0 0-3-16,0 0-3 15,283-248 3-15,-235 236 0 0,1 2 0 0,-5 3-3 16,-3 3-1-16,-7 4 1 16,-4 0-6-16,-6 7-3 0,-7 1 4 0,-2 2-1 15,-5 5 2-15,-4 3 2 0,-5 1 5 16,-1 7 4-16,-7 0-3 0,-5 7-1 16,-4-1 6-16,-3 1-3 0,-5 3 1 15,-4-2-3-15,0 4 3 0,-1-5 2 16,3-2-3-16,9-5 6 0,3-4 1 15,6-4 5-15,6-2-5 0,2-2-6 16,5 1-1-16,6 2 1 0,7 0-2 16,10-3 4-16,8 1 7 0,13-2-3 15,13-4-8-15,17-9 0 0,14-9-2 0,16-16-7 16,8-14-24-16,-5-16-91 0,-16-4-220 16</inkml:trace>
  <inkml:trace contextRef="#ctx0" brushRef="#br0" timeOffset="71242.1392">5628 12463 458 0,'0'0'7'0,"0"0"0"0,0 0-5 15,0 0 5-15,0 0 3 0,0 0 2 16,0 0 9-16,0 0-4 0,0 0 0 16,-91 671-7-16,129-525-6 0,13 2 1 0,14-8-5 15,12-7 0-15,13-16 0 0,9-18-2 16,12-19 2-16,10-23-7 16,9-21-11-16,13-22-22 0,7-18-16 0,5-26-13 15,-2-21-64-15</inkml:trace>
  <inkml:trace contextRef="#ctx0" brushRef="#br0" timeOffset="71878.4434">9620 11771 436 0,'0'0'34'0,"0"0"-27"0,0 0-6 15,0 0 1-15,0 0 9 0,0 0-3 16,0 0-6-16,0 0-2 0,389 125-1 15,-365-77 1-15,-10 8 0 0,-11 5 1 16,-3 5-1-16,-11 4 7 0,-11 5-4 16,-5 1-2-16,-6 2 2 0,-5-1 5 15,-1-1 3-15,-2-5 0 0,4-3 1 0,-2-5-3 16,5-1-5-16,-1-7-3 16,3-1-1-16,1-5 0 0,-1-4-9 0,5-2-25 15,1-10-44-15,3-7-27 16,8-13-104-16</inkml:trace>
  <inkml:trace contextRef="#ctx0" brushRef="#br0" timeOffset="72175.643">10151 12599 544 0,'0'0'98'16,"0"0"-90"-16,0 0-5 0,0 0-2 15,0 0 2-15,0 0-3 0,0 0 0 16,0 0-5-16,0 0-11 0,519-152-22 15,-469 145-8-15,-7 4-4 0,-5 2 0 16,-8 1-4-16,-7 1-11 16,-7 2-41-16,-5 0-76 0</inkml:trace>
  <inkml:trace contextRef="#ctx0" brushRef="#br0" timeOffset="72508.7525">10478 12414 481 0,'0'0'47'0,"0"0"-41"15,0 0-3-15,0 0-2 0,0 0 1 16,0 0 1-16,0 0 0 0,0 0-1 16,91 63 0-16,-76-26 3 0,-3 8-4 15,-3 4-1-15,-2 8 1 0,-5 5 0 0,-1 5-1 16,-1-2 0-16,0 0-1 16,0-6-1-16,2-2-21 0,1-3-38 15,1-4-27-15,1-14-63 0</inkml:trace>
  <inkml:trace contextRef="#ctx0" brushRef="#br0" timeOffset="73224.8373">11891 12139 491 0,'0'0'15'0,"0"0"-15"16,0 0-2-16,0 0 1 0,0 0-1 16,0 0 1-16,0 0 2 0,0 0-2 15,0 0 1-15,-183 203-2 0,161-150-1 16,1 1 0-16,-1 1 2 0,3 0-1 16,5-7 2-16,7-4 1 0,3-9 0 15,4-3-1-15,2-7-1 0,5-2 0 16,2-2-1-16,2-5-2 0,1-4 4 15,1-2 0-15,4-5-3 0,-4-1 1 0,2-4-1 16,1-1-1-16,3-7-2 0,1-6-8 16,-3-6 8-16,4-5 4 0,2-8-8 15,-2-8 7-15,0-9-4 0,0-2 5 16,-3-4-5-16,0 0-4 0,-5-1 5 16,-1-7 6-16,0-2 0 0,-4-2 0 15,2-1 4-15,-1 2-1 0,1-3 4 16,3 6 3-16,-4 2 7 0,0 3-6 15,1 7-3-15,-3 8-3 0,-2 5 7 16,0 6 1-16,-1 6-5 0,-3 7-1 16,0 6 1-16,-1 5-3 0,0 7-5 0,0-1 3 15,0 3-3-15,0 0-3 0,0 0-8 16,0 5 6-16,0 9 4 0,-4 12 2 16,-1 19 4-16,-1 9 5 15,0 16 10-15,-2 6 0 0,4 9-4 0,2 8 0 16,2 0 5-16,0 2-9 15,1-3-3-15,4-3-2 0,6-7-6 0,-2-8-1 16,3-2-1-16,5-5 1 0,-1-6 0 16,2-6-3-16,3-10-8 0,1-9-11 15,-1-8-23-15,1-9-17 0,-3-11-24 16,-1-8-59-16</inkml:trace>
  <inkml:trace contextRef="#ctx0" brushRef="#br0" timeOffset="73674.4086">12922 11369 189 0,'0'0'271'0,"0"0"-265"0,0 0-6 15,0 0 0-15,0 0 1 0,0 0 0 16,0 0-1-16,0 0 1 0,-147 259 4 15,121-187-3-15,-3 7 0 0,0 8 6 0,0 5 3 16,-2 5-2-16,4 1 7 0,3-3 7 16,4-4 1-16,7-9-3 0,6-6-4 15,7-7-4-15,3-6-2 0,11-3-7 16,7-3-1-16,3-6-1 0,5-5-2 16,6-10-1-16,4-8-4 0,3-8 0 15,4-10-24-15,5-10-30 0,2-9-24 16,1-15-15-16,-9-4-138 0</inkml:trace>
  <inkml:trace contextRef="#ctx0" brushRef="#br0" timeOffset="74424.4038">13283 12297 541 0,'0'0'59'16,"0"0"-59"-16,0 0-13 0,0 0 6 15,0 0 5-15,0 0-3 0,0 0-4 16,0 0-23-16,0 0-8 0,-42 316-5 16,37-299 9-16,1-8 15 0,1-4 5 15,-1-5 14-15,0-3 2 0,-1-2 7 0,0-6-5 16,1-3 2-16,0-4 4 0,3-3 11 16,1-4-4-16,6-3-2 0,3-2-1 15,3-9-2-15,3 1-8 0,4-7-2 16,0-8 1-16,5-1 0 0,-2-6-1 15,7 0-2-15,-4 2 2 0,-1 8 0 16,0 13-2-16,-4 11 2 0,-4 12 0 16,0 9 6-16,-1 2 7 0,1 3-2 15,0 3-2-15,0 5-1 0,-1 6-8 16,1 3-1-16,-1 6-1 0,-1 5 2 16,-3 6 2-16,-2 4-1 0,0 0 0 15,-1 2 1-15,-3-1 1 0,2-2-2 0,-3-3-1 16,3-4 5-16,-1-5-4 15,-3-4 0-15,1-8-1 0,-1-6 1 16,-1-4-1-16,1-3-2 0,-2 0 2 0,-1-3-1 16,3-6-4-16,-1-8 5 0,3-7 7 15,-1-3-2-15,1-7-5 0,0-3 1 16,1-2 0-16,-1-4 3 0,1-2-3 16,0-2-1-16,2-6 3 0,0-3-1 15,2-1-2-15,0 6 0 0,-3 6 0 16,3 9 2-16,-5 12-1 0,0 4-1 15,1 9 4-15,-4 5 1 0,-1 3-2 16,-1 3-2-16,0 0-1 0,1 7-1 16,0 13 1-16,-1 16 7 0,0 17 7 0,-3 10-4 15,-3 10-5-15,-1 4-2 0,3-3-1 16,0-2 1-16,3-8-3 0,1-5-2 16,1-5-1-16,4-8-17 15,2-3-24-15,3-7-12 0,4-7-12 0,-3-8-23 16,3-9-70-16</inkml:trace>
  <inkml:trace contextRef="#ctx0" brushRef="#br0" timeOffset="74592.9535">14106 12229 675 0,'0'0'38'0,"0"0"-38"0,0 0-10 0,0 0 10 16,0 0 7-16,0 0-7 0,0 0-2 15,259-20-22-15,-209 8-25 0,0-1-19 16,-4-5-10-16,-2-4-14 0,-9-1-77 16</inkml:trace>
  <inkml:trace contextRef="#ctx0" brushRef="#br0" timeOffset="74841.2884">15021 11941 664 0,'0'0'24'0,"0"0"-23"15,0 0 0-15,0 0 3 0,0 0-4 16,0 0 0-16,0 0 0 0,0 0-5 16,0 0-18-16,38 443-18 0,-45-400-5 15,1-4-10-15,-3-8-15 0,0-5-15 16,1-5-46-16,1-8-102 0</inkml:trace>
  <inkml:trace contextRef="#ctx0" brushRef="#br0" timeOffset="75292.0865">14768 12011 486 0,'0'0'108'0,"0"0"-108"15,0 0-3-15,0 0 3 16,0 0 0-16,0 0 1 0,0 0 3 0,0 0-1 15,0 0-3-15,189-183 0 0,-145 167 1 16,1 1-1-16,-4 2-1 0,1 2-4 16,-4 2 5-16,-2 3-3 0,-3 3-4 15,-4 0 2-15,-4 1 4 0,-5 2 0 16,0 2-1-16,-5 4 0 0,0 3 2 16,-1-1-1-16,-2 4-5 0,-2 4 3 15,0 2 3-15,-3 4 0 0,-1 0 3 16,-2 3-3-16,-4 1 2 0,-7-1-2 15,-7 1-4-15,-6 0-1 0,-4-1 1 16,-5-2 4-16,-4-2 0 0,-5-1 1 16,0-3 4-16,-2-1 1 0,2 0 1 15,-1-3 3-15,6 2 0 0,10-3-2 0,4 1 4 16,10 0 1-16,9 0 1 16,1 6-10-16,10-1-3 0,6 4-1 0,5 0 3 15,9-3-2-15,11-1 1 0,8-7-2 16,11-5-2-16,9-6-2 0,2-3-11 15,-1-9-27-15,1-5-13 0,-5-7-24 16,-8-5-44-16,-11 1-167 0</inkml:trace>
  <inkml:trace contextRef="#ctx0" brushRef="#br0" timeOffset="75658.1055">15549 11042 577 0,'0'0'25'15,"0"0"-20"-15,0 0-4 0,0 0 0 16,0 0 0-16,0 0-1 0,0 0 2 15,0 0-2-15,535 111-1 0,-462-70-1 16,-8 6 2-16,-8 1-9 0,-8 5 5 16,-7 7 2-16,-8 2 2 0,-9 6 0 15,-4 3 0-15,-8 2 7 0,-4 3 8 16,-7 0 3-16,-2 3 3 0,-1 0 4 16,-6-3-2-16,0 3 0 0,1-1-9 15,-1 0-1-15,2-5-5 0,-2-6-8 0,0-1-2 16,-3-4-12-16,-4-8-20 15,-9-5-24-15,-7-5-24 0,-9-10-41 0,-6-14-82 16</inkml:trace>
  <inkml:trace contextRef="#ctx0" brushRef="#br0" timeOffset="76940.6748">5827 14822 345 0,'0'0'6'0,"0"0"8"16,0 0-8-16,0 0-3 0,0 0 1 0,0 0-1 16,0 0-1-16,0 0 0 0,0 0-2 15,382-81 0-15,-326 70-2 0,2 1 2 16,2-2 0-16,4 1 0 0,1-2 2 16,3 2-2-16,2 3 4 0,4-2-2 15,2 2 10-15,2 1 9 0,2 2-3 16,2 2-3-16,1-1-4 15,2 1-5-15,4-2 5 0,3 1-1 0,-1-1-5 16,4-1-2-16,3-1 4 0,0 3-4 0,3-1-2 16,0 0-1-16,3-1 1 15,7-3-1-15,-2 1-2 0,2-3 2 16,5 1 2-16,0-2-1 0,2-2 0 0,3-1-1 16,0-1 2-16,3-2-2 0,-1-4-4 15,4 2 4-15,2-2 3 0,-1 0-2 16,1 1-1-16,2 1 0 0,1 0 2 15,5-3-2-15,3 2-2 0,6-3 2 16,7 2 5-16,7-7-4 0,6-1-1 16,5-1-1-16,6-3 1 0,4 3 0 15,-1-2 2-15,2 1 0 0,-2 3-2 16,-2 2-2-16,-2 2 1 0,-4 4 0 16,-7 4 1-16,-3 2-3 0,-2 5-4 15,-6 4 7-15,-1-1 2 0,-1 0 0 16,1 1 1-16,-1 1-3 0,2-1 0 15,4 1-2-15,3-3 4 0,2-2 0 0,1 0 0 16,5-2-2-16,0 1-4 0,2-3 4 16,-1 3 2-16,1-4 0 0,0 0-2 15,2 0-1-15,2 0 0 0,-2-3 2 16,4 0 0-16,1-1 0 0,0 0 1 16,0 0-2-16,7 2 3 0,1-5 11 15,4 1-2-15,4-2-12 0,3-2 4 16,6 1 4-16,1 0-1 0,6-4-7 15,0 3 3-15,1-6-2 0,4 2 7 16,0 1-6-16,6 0-1 0,2 0 7 16,2-1 5-16,5 1-4 0,1-2-6 15,3 0 8-15,1 1 1 0,4 1-1 0,0-1-7 16,2 1 4-16,0-2-3 0,3 3-5 16,-3-1 2-16,-1 2 0 15,0 4 5-15,-4 0-7 0,-1-1 4 0,-4 4-4 16,2 1 4-16,-3 0-4 15,-4 2-9-15,-3 2 7 0,-7-1 1 16,-8-1-13-16,-14 3-36 0,-20-5-30 0,-27 0-49 16,-39 2-200-16</inkml:trace>
  <inkml:trace contextRef="#ctx0" brushRef="#br0" timeOffset="77690.6711">9168 15202 363 0,'0'0'141'0,"0"0"-128"0,0 0-13 15,0 0-7-15,0 0 7 0,0 0 0 16,0 0 3-16,0 0-3 0,0 0-2 16,0 0 1-16,109-150-1 15,-96 153-5-15,-3 8-7 0,3 9 2 0,1 12 12 16,-2 11 2-16,2 9 7 0,-3 10-2 16,0 4 5-16,1 4-4 0,-1 4 0 15,1 1 3-15,0-5-1 0,2-3-2 16,2-2-5-16,-2-7 0 0,3-3-3 15,-2-1 0-15,2-8-9 0,3-6-20 16,-2-7-37-16,0-13-45 0,-2-12-136 16</inkml:trace>
  <inkml:trace contextRef="#ctx0" brushRef="#br0" timeOffset="77911.0842">10347 15437 679 0,'0'0'14'0,"0"0"-14"15,0 0-13-15,0 0 8 0,0 0-4 0,0 0-8 16,0 0-14-16,0 0-17 15,0 0-10-15,723-167-11 0,-671 151-16 16,-17 5-91-16</inkml:trace>
  <inkml:trace contextRef="#ctx0" brushRef="#br0" timeOffset="78206.2915">10545 15291 568 0,'0'0'41'0,"0"0"-28"0,0 0-13 15,0 0 0-15,0 0 1 0,0 0-1 16,0 0 0-16,0 0 0 0,0 0 4 15,48 179-4-15,-26-120 0 0,0 6 0 0,-3 0 0 16,-1 1-4-16,-5-7-11 16,-2 1-15-16,2-7-12 0,-3-4-8 15,0-4-22-15,0-9-33 0,-5-10-104 0</inkml:trace>
  <inkml:trace contextRef="#ctx0" brushRef="#br0" timeOffset="78939.3299">11609 15213 375 0,'0'0'159'0,"0"0"-159"15,0 0-2-15,0 0-2 0,0 0 4 16,0 0-3-16,0 0 1 0,0 0-9 16,-125 52 1-16,105-10 6 0,2 3 4 15,-1 8 0-15,3 4-1 0,0 0 1 16,2 0 0-16,5-1-1 0,3-5-2 0,4-5 2 15,2-7 0-15,4-4-1 16,4-6 2-16,4-6-1 0,0-5-4 16,1-4-2-16,1-4 2 0,2-6 0 15,-1-3 1-15,2-1 0 0,-2-1-3 0,1-6-4 16,-1-8-9-16,2-1 11 0,-2-3 9 16,3-6 0-16,-2-1 4 0,1-5 0 15,-4-4-1-15,0-3 0 0,0-3-1 16,-3-2 0-16,-1-3 0 0,-1-2 3 15,-4 0-3-15,-1-1-2 0,0 1 3 16,-1 2-2-16,-2 2 0 0,0 4-1 16,0-3 5-16,-1 5 3 0,-4 1 2 15,0 2-6-15,0 3 5 0,-1 0-3 16,0 1-4-16,2-1-1 0,0 1 6 16,-1 0-6-16,2-1-1 0,1 2-3 15,-2 3 2-15,1 1 1 0,1 6-3 16,-1 5 3-16,3 3 0 0,-1 6 0 0,0 2 1 15,0 3-1-15,0 1 10 0,1 0-8 16,0 2 8-16,0 7-7 0,2 8 7 16,5 13-5-16,0 11-4 0,0 14 5 15,3 13 5-15,-1 4 0 16,2 8-6-16,1-2-1 0,-1 0 1 0,1-2-4 16,2-4-1-16,3-5 1 0,0-7 2 15,1-5-3-15,3-4-1 0,3-3 1 16,-4-4 1-16,3-6-1 15,1-6-4-15,2-7-1 0,0-3-8 0,0-8-21 16,1-9-22-16,-1-5-23 0,-6-10-71 16</inkml:trace>
  <inkml:trace contextRef="#ctx0" brushRef="#br0" timeOffset="79156.7497">12336 15503 675 0,'0'0'22'0,"0"0"-22"0,0 0-4 16,0 0 4-16,0 0 0 0,0 0-13 15,0 0-15-15,0 0-16 0,500-145-39 16,-433 113-24-16,-15 3-63 15</inkml:trace>
  <inkml:trace contextRef="#ctx0" brushRef="#br0" timeOffset="79572.6446">13157 15064 546 0,'0'0'45'0,"0"0"-45"0,0 0-9 16,0 0 9-16,0 0 6 0,0 0-6 16,0 0 0-16,0 0-4 0,0 0-3 15,162 92-7-15,-147-66-6 0,-3 3-1 16,-2 1 9-16,-6 2 4 0,-3 2 2 15,-1-4 0-15,0 2 6 0,-3-3-1 0,1-2 1 16,-4-4 0-16,2-5 4 0,1-4 1 16,0-4-2-16,-3-5 1 15,3-2 7-15,2-2 5 0,1-1 3 0,0 0-1 16,0 0-5-16,0 0-7 16,0-2-3-16,3-4 1 0,3-3 12 0,0-8-4 15,5-5-4-15,0-4 1 0,4-5 1 16,2-4-4-16,3-8-6 0,3-6 0 15,1-10 1-15,3-8-1 0,4-9-20 16,2-8-29-16,2-4-43 0,-6 10-83 16</inkml:trace>
  <inkml:trace contextRef="#ctx0" brushRef="#br0" timeOffset="83538.8624">17096 11941 349 0,'0'0'16'16,"0"0"-10"-16,0 0 5 16,0 0 3-16,0 0-13 0,0 0-1 0,0 0 0 15,0 0 1-15,26-31 3 0,-8 25-3 16,5 0 1-16,4-1 2 0,5-2 0 15,2 0-1-15,4-1 4 0,1-2 3 16,-2 1-1-16,-2-1 4 0,2-1-3 16,0 1 4-16,1-4 3 0,-1 0-2 15,0 0 2-15,0 0-3 0,0 4-1 16,-5-3-5-16,-2 4 1 0,-1 2-1 0,-4 2-2 16,-2 4-6-16,2 3 0 15,0 0 1-15,2 5-1 0,4 9-2 16,-2 3-13-16,-10-8-72 0,-12-9-172 15</inkml:trace>
  <inkml:trace contextRef="#ctx0" brushRef="#br0" timeOffset="87785.5074">23477 5059 509 0,'0'0'3'0,"0"0"-6"0,0 0-10 15,0 0-8-15,0 0-27 0,0 0-22 16,0 0-107-16</inkml:trace>
  <inkml:trace contextRef="#ctx0" brushRef="#br0" timeOffset="89019.2095">23751 5149 455 0,'0'0'5'0,"0"0"-5"0,0 0-22 15,0 0 4-15,0 0 7 0,0 0 9 16,0 0 2-16,0 0 4 0,-7-120-1 15,8 104-1-15,0 2 0 0,-1-3-2 16,0 0 0-16,0 0 0 0,0-6 0 16,-6 1 0-16,0-4 2 0,-5-5 1 15,2 1-3-15,-4-2 4 0,-3-4 4 16,-4-2-5-16,-1-4 0 0,-4-2-3 0,-5-2-4 16,-2 0 0-16,-3-1 4 0,-3 1 4 15,-7-1-2-15,-3 1 4 0,-1-1 1 16,-1 4 0-16,1 3 4 0,-2-2 5 15,0 6-7-15,3 1-4 0,-3 1 0 16,2 4-1-16,-1-2 1 0,0 5-5 16,1-1 0-16,-1 1 0 0,-1 4 0 15,0-1-1-15,-3 4 1 0,-2 1-1 16,1-3 0-16,-1 3 1 0,1 1 0 16,3 2 0-16,3 2 0 0,-1-2 0 15,0 2 2-15,3 3-2 0,-3 0-1 16,5 2-3-16,-4 2 4 0,2 2 0 15,-2 0-3-15,-3 0 3 0,2 4 1 16,-5 1-1-16,1 0-1 0,0 6 1 0,-4-3 0 16,-2 4 0-16,-2-1-1 0,-5 3-1 15,-1-3 1-15,-2 0 0 16,0 2-2-16,-1 0 2 0,3-1-2 0,1-2 2 16,2 0 1-16,4 1 0 0,2-1 0 15,0-1 1-15,1 2-1 0,2-1 0 16,1 3 2-16,-2-2-2 0,2 5 1 15,-2 3-1-15,-3 0 0 16,3 6 0-16,-3 0-4 0,3 0 3 0,3 4 1 16,1-2 0-16,2 1-2 0,2 1 2 15,1-1 1-15,3 2-1 0,0 4-2 16,3 1 2-16,1 2-1 0,0 1 0 16,1 4 1-16,4 0-1 0,-4 2 1 0,2 4-2 15,2-1 2-15,-4 6-1 16,-1 1 1-16,1 3-2 0,0 3 1 15,1 3 1-15,1 2 0 0,2 2-2 16,3-2 2-16,1 1 0 0,2-4 0 16,1-3 1-16,2-4-1 0,0-1 0 0,4-3 0 15,0-3-1-15,1-3 1 0,3 1 1 16,1-3-1-16,2 2-1 0,2-1-5 16,1 1-14-16,1-1-16 0,4 0-14 15,-1-7-48-15,-2-12-59 0</inkml:trace>
  <inkml:trace contextRef="#ctx0" brushRef="#br0" timeOffset="89352.3161">19074 4791 416 0,'0'0'4'0,"0"0"5"0,0 0-5 16,0 0-4-16,0 0 0 0,0 0-1 15,0 0 1-15,0-37 0 0,1 42-3 16,-1 6-6-16,3 7 2 0,-3 9 7 15,0 4 0-15,-2 9 5 0,1-1 0 16,1 1 1-16,0-3-3 0,1-6 2 0,7-8 0 16,4-4 1-16,1-4 0 0,7-4 2 15,6-1-1-15,10-7 1 16,13-5-8-16,18-15 0 0,17-14-17 0,8-26-46 16,-11-5-110-16</inkml:trace>
  <inkml:trace contextRef="#ctx0" brushRef="#br0" timeOffset="93851.7239">18772 11600 309 0,'0'0'60'0,"0"0"-60"0,0 0-9 16,0 0-14-16,0 0 19 0,0 0 4 15,0 0 1-15,0 0 0 0,42 155-1 16,-35-135 0-16,-1-3 0 0,0-6 0 16,-2-5-1-16,-3-3-5 0,0-1 4 15,-1-2-1-15,0 0 3 0,0 0 11 16,0-7 24-16,0-6 0 0,-1-9-3 15,-2-4-28-15,1-5 1 16,-3-5 5-16,3-6 7 0,-1-3-6 0,0-4-1 16,1 2-3-16,1-2-6 0,-1-2-1 15,1-1 2-15,-1 4-2 0,1 2-2 16,-1 6 2-16,0 9 1 0,1 1-1 16,0 9 0-16,0 5 0 0,1 7 0 0,0 3 0 15,0 3-4-15,0 3 1 0,1 0 0 16,2 4-3-16,3 6-3 0,2 4 8 15,1 6 0-15,4 5 1 0,-2 2-3 16,3 4 3-16,-2 0-1 0,2-1 1 16,1-5-2-16,2-1 2 0,-2-5 0 15,-2-2 0-15,1-6 0 0,-2-4 0 16,0-3 2-16,-2-4-2 0,1 0 0 16,1-4 0-16,-1-3 4 0,1-6-2 15,-1-3-1-15,1-3 0 0,0-6 1 16,1-1-1-16,-1-5-1 0,2-6 1 15,-3 2 2-15,1-3-3 0,-1 0 0 16,-1 3 0-16,-1 3 1 0,0 5-1 0,-2 7 0 16,0 2 2-16,0 5-1 0,-2 5-1 15,-2 4 1-15,1 3 0 0,0 1-1 16,2 0-4-16,1 4-1 16,2 6 5-16,0 5 0 0,0 6 0 0,3 1 4 15,-2 6 4-15,2 4-1 0,-2 1-4 16,-1 5-2-16,3 2 4 0,-1 2-2 15,0 5-2-15,1-2-1 0,-2 1 0 16,-1 1 0-16,4-2 0 0,-4-3-4 16,1 1-4-16,2-1-6 0,1-2-13 15,1-1-12-15,-1-4-9 0,0-7-36 16,-1-6-77-16</inkml:trace>
  <inkml:trace contextRef="#ctx0" brushRef="#br0" timeOffset="94066.1505">19796 11351 130 0,'0'0'457'16,"0"0"-455"-16,0 0 5 15,0 0 2-15,0 0-8 0,0 0-1 0,0 0-3 16,0 0-10-16,211-194-8 0,-178 186-20 16,-1 4-13-16,-2-1-21 0,-1-2-45 15,-9-3-105-15</inkml:trace>
  <inkml:trace contextRef="#ctx0" brushRef="#br0" timeOffset="94351.4045">20383 10829 447 0,'0'0'7'0,"0"0"9"16,0 0-1-16,0 0-15 0,0 0 0 15,0 0 4-15,0 0-1 0,0 0 3 16,0 0-4-16,-17 225-2 0,15-157 0 0,0 4 0 16,-1 3-4-16,-1 0-25 0,-3 0-13 15,1-1-19-15,-4-9-30 0,2-14-54 16</inkml:trace>
  <inkml:trace contextRef="#ctx0" brushRef="#br0" timeOffset="94884.9634">20141 10867 455 0,'0'0'2'0,"0"0"7"0,0 0 6 16,0 0-6-16,0 0-2 0,0 0-6 0,0 0 1 15,0 0-2-15,0 0 0 0,217-233-2 16,-186 230 2-16,-4 3-2 0,0 0-6 16,-1 6 3-16,-5 1 3 0,0 5 1 15,-2 3-3-15,-3 0-1 0,-2 4 0 16,-3 1-1-16,-3 2 0 0,0-3 3 15,-3 1 3-15,-4 2-1 0,-1 0 1 16,0 3 0-16,-8 1 4 0,-2 4-1 0,-4 1-1 16,-4-2 1-16,-4 1 0 15,2 1-3-15,-6 0 2 0,-3-3-1 16,-2-1 1-16,2 0-2 0,0-5-2 16,9-6 2-16,6-5 0 0,8-6 1 0,4-3-1 15,1-1 6-15,1 1-4 0,0-2-1 16,0 0 0-16,3 0 9 0,8 1-2 15,5 1-8-15,6 1 20 0,7-1 10 16,1 1-11-16,3 3-12 0,0-1-1 16,1-1 4-16,3 0-2 0,1 1-8 15,0 0 0-15,-1 3 3 0,1 2-3 16,-5 0-4-16,0 2-12 0,-1 2-3 16,-4 1-16-16,-1 4-14 0,-7-1-18 15,-7-5-46-15,-8-5-149 0</inkml:trace>
  <inkml:trace contextRef="#ctx0" brushRef="#br0" timeOffset="95467.4034">18484 10930 381 0,'0'0'5'0,"0"0"-3"15,0 0 6-15,0 0-5 0,0 0-1 16,0 0-2-16,0 0 0 0,-128 104 1 16,106-46 4-16,4 11 7 0,5 12 5 0,5 9-1 15,8 6 13-15,3 0-11 0,17-2-7 16,10-5-3-16,8-4 5 0,7-1-5 15,7-2-6-15,2-3 0 0,3-2 1 16,0-4-3-16,4-6-11 0,4-5-13 16,5-8-13-16,1-12-24 0,4-14-18 15,-12-13-72-15</inkml:trace>
  <inkml:trace contextRef="#ctx0" brushRef="#br0" timeOffset="96016.9332">20563 10540 416 0,'0'0'13'15,"0"0"-13"-15,0 0 2 0,0 0 6 16,0 0-6-16,0 0-2 0,0 0 6 16,0 0 5-16,229 10 5 0,-201 32-2 15,1 10 1-15,-1 9 8 0,-3 9-10 16,-5 7-4-16,-4 7 1 0,-7 6-1 16,-5 3-6-16,-4 9-3 0,-8 3 0 15,-7 5-1-15,-7 8-15 0,-7 1-34 0,-8-3-30 16,-10-17-53-16</inkml:trace>
  <inkml:trace contextRef="#ctx0" brushRef="#br0" timeOffset="99699.5221">19760 6970 29 0,'0'0'8'0,"0"0"5"16,0 0 12-16,0 0 6 0,0 0-13 0,0 0-4 15,0 0-3-15,0 0 6 0,-31-27 0 16,27 26 4-16,0-3 6 0,3 1 3 16,0-2 0-16,0 4-5 0,1-1-3 15,0 2-8-15,0 0-7 0,0 0-6 16,1 0-1-16,1 3-1 0,6 6 1 16,0 1 1-16,4 5 4 0,3 2 5 15,2 5 0-15,2 3-4 0,2 3-1 0,1 1 1 16,4-1-1-16,1 3-2 15,1-2-2-15,0 1 3 0,3-1-1 16,0 0-1-16,1 1-2 0,-1-2 3 16,-1 0 3-16,3 4-6 0,0-1 0 15,1 3 8-15,0 2 4 0,1-2-4 0,4 1-3 16,0-2 5-16,1 1-2 0,2-3-2 16,1 0-2-16,0-1 5 0,5 0-3 15,-1 0-6-15,5 1 1 0,0-2 6 16,2-1-4-16,0 0-1 0,3-2 1 15,0-1 4-15,1 0-5 0,0-2-2 16,2 0 0-16,1-3 5 0,0 2-5 16,3-3 1-16,-2 0-1 0,4-3 3 15,0-1-3-15,1-4-4 0,4-1 4 16,-3-5 0-16,3-2 0 0,-1-2-1 16,0-1 1-16,-1-4 3 0,2-3-1 0,2-8-1 15,-3 1-1-15,4-4 3 0,-1-3 1 16,1-1-4-16,0-4 1 0,1 1 2 15,-3-1-1-15,-2 0-2 16,0-1 0-16,-1 4 5 0,-2-2-2 16,-1 2-3-16,1-5 0 0,0 3 6 0,0-2-4 15,0 0-1-15,-1-1-1 0,1-3 0 16,-2 2-1-16,-2 1 1 0,-3 0 0 16,2 2 0-16,-6 1-2 0,1 4 2 15,-4-1 1-15,-3 3 1 0,-3-1-2 16,-2-1 0-16,-2 0 2 0,-7 1-2 15,-3 0-1-15,-3 3 1 0,-3 1 3 16,-4 1-1-16,-4-1-2 0,1 0 0 16,-1 3 13-16,-6-1-2 0,-1 2-5 15,-1 1-2-15,-4 2 0 0,1 2-3 0,-2 0-1 16,0-1 0-16,-2 3 2 16,2-1-2-16,-2 2-2 0,4-1-1 15,-2-4 0-15,3 4-5 0,-2-4-3 0,-2 1 0 16,0 2 2-16,-2-1-6 0,0 3-4 15,-2-2 0-15,1-2 2 16,-1 3-6-16,3-1-17 0,-1-3-24 0,1-3-84 16</inkml:trace>
  <inkml:trace contextRef="#ctx0" brushRef="#br0" timeOffset="100199.1855">24026 7176 479 0,'0'0'4'0,"0"0"-4"16,0 0-1-16,0 0-1 0,0 0-3 16,0 0 5-16,0 0 0 0,229-151 0 0,-201 137 0 15,0-1 0-15,0 5 3 0,0-2-3 16,-2 5 0-16,-3 4 0 0,-1 0 2 16,-6 3-2-16,-3 0-2 0,2 6 2 15,-4 4 0-15,-3 5 4 0,2 5 5 16,-4 8 8-16,-3 10 11 0,-2 9-3 15,-1 6-4-15,-4 4-5 0,0 2-3 16,-2-1-7-16,0 0-3 0,1-4 0 16,0-1-3-16,1 1-13 0,-1-9-41 0,-3-8-44 15,-2-20-129-15</inkml:trace>
  <inkml:trace contextRef="#ctx0" brushRef="#br0" timeOffset="101431.9128">21285 11385 424 0,'0'0'5'0,"0"0"2"15,0 0-6-15,0 0-1 0,0 0 0 16,0 0 0-16,0 0 4 0,0 0 2 15,83-39-2-15,-54 33 0 0,2-3-4 16,1 1 0-16,1-3 0 0,-2-1 1 16,0 2 2-16,-3-2 0 0,-5 1 3 15,-1 0 1-15,-1 1 4 0,-3 2 3 16,-2-3 5-16,1 1 2 0,-2 1-7 16,-1 2-4-16,-4 0 0 0,-1 2-3 0,-4 1-3 15,1 2-3-15,-4 1 5 0,-1 1-6 16,0 0-1-16,0 0-1 0,1 1 0 15,2 5-12-15,3 6-27 0,-2 2-8 16,-1 4-18-16,-4-7-62 16</inkml:trace>
  <inkml:trace contextRef="#ctx0" brushRef="#br0" timeOffset="102331.5072">22756 10860 387 0,'0'0'1'15,"0"0"2"-15,0 0 16 0,0 0-16 16,0 0-2-16,0 0-1 0,0 0 0 16,0 0 1-16,-190 17-1 0,163 14 0 15,-1 4 1-15,-1 6-1 0,2 1-2 0,0 4 2 16,5-1 1-16,-2 0 3 0,7 1-4 16,3-1 2-16,5-1 6 0,1-1-4 15,5-4-1-15,3 1-2 0,1-5 1 16,8 1-2-16,1-5-1 0,3-3 1 15,4-2 0-15,1-4 0 16,3-4-1-16,0-3 1 0,-1-6 0 0,0-2 0 16,2-2 0-16,-1-5 0 0,0 0 3 15,3-5-3-15,0-7 0 0,-2-3 2 16,3-7 2-16,-2-3-4 0,1-4-1 16,-4-2-2-16,0-3 3 0,-1-5-2 15,-3-6 2-15,1 1 0 0,-2-5 2 0,1-2-2 16,0-3 0-16,-1-6 1 0,-2-2 2 15,1-2-2-15,-4 4 0 0,1 0 8 16,-5 2 4-16,2 4-4 16,-2 2 2-16,-5 1-3 0,2 0-3 0,-1-1-5 15,-2 4 0-15,0 1 2 0,-4 3-2 16,1 2-1-16,-4 0 1 0,0 0 2 16,2 5-2-16,-1 3-1 0,-1 3 1 15,0 3-1-15,-2 2 1 0,3 7-1 16,-2 4 1-16,3 4 8 0,-1 5 5 15,1 3-7-15,2 1 1 0,3 2 1 16,0 0-8-16,0 0 0 0,0 1 0 16,-1 9 0-16,0 5 0 0,-1 12-3 15,0 7 3-15,2 8 3 0,0 6-1 0,2 4-1 16,2 3 1-16,2 5 2 16,2-1-2-16,0 7-1 0,2-2 3 15,2 5 2-15,-3 3-1 0,3 1 0 0,2 2 3 16,-3-4 1-16,-1-2-2 0,4-4-5 15,-2-2 4-15,1-5-2 0,-2-3-3 16,4-2-1-16,-1-1 1 0,-1-2-1 16,2-5 0-16,0 1-6 0,0-2-15 15,-1-2-28-15,0-10-36 0,-2-15-55 16</inkml:trace>
  <inkml:trace contextRef="#ctx0" brushRef="#br0" timeOffset="103515.344">23979 10117 336 0,'0'0'4'0,"0"0"-4"15,0 0 8-15,0 0-4 16,0 0-4-16,-45-3 2 0,31 12-2 0,-3 5 1 16,2 3-1-16,-2 3 0 15,0 2 0-15,0 2 1 0,-2 1-1 0,2 2 0 16,-2 2 2-16,1 0 5 0,-4 2 1 16,1 5 5-16,1 3-6 0,-3 4 6 15,-1 2-4-15,1 2 3 0,-1 4-4 16,4 2 6-16,-3 2-1 0,2 2-5 15,2 5 0-15,0 4 5 0,3 3 0 16,-1 1-6-16,7 4 1 0,2-5 4 16,3 3-3-16,3-3 1 0,2-2-1 15,6-3-1-15,3-4-5 0,6-6-2 0,4-4 2 16,5-7-3-16,3-3-2 16,3-4-1-16,4-9-9 0,3-6-3 0,3-9-24 15,3-12-15-15,-1-7-36 0,-4-12-130 16</inkml:trace>
  <inkml:trace contextRef="#ctx0" brushRef="#br0" timeOffset="105797.24">23917 11210 294 0,'0'0'69'0,"0"0"-67"16,0 0 2-16,0 0 7 0,0 0-6 0,0 0-3 15,0 0 1-15,0 0-3 0,-13-50-1 16,13 54 0-16,0 6 1 0,3 9 1 15,-3 9 4-15,0 9 10 16,-4 8-6-16,2 0-6 0,-2 3-3 0,1-8 0 16,1-3 0-16,1-9 0 0,1-6-1 15,-2-7 1-15,2-7 2 0,0-5-2 16,0-1 0-16,0-2 2 0,-1 0-1 16,1 0 3-16,-1-3 4 0,1-7 13 15,-1-10 0-15,0-5-20 0,1-7 1 16,0-3 1-16,0-6 4 0,0-3 0 15,2-5 2-15,0-2-3 0,4-3-2 16,0-1-1-16,-2-2-2 0,7 0 0 16,-2 6-1-16,0 2-6 0,-1 12 2 0,-1 13 4 15,-3 7 1-15,-3 12-1 0,3 2-2 16,2 3 1-16,1 1-1 0,7 6-5 16,0 7 1-16,2 1-1 0,-3 6-2 15,0 3-1-15,-1 1 2 0,-1-3 5 16,0 1 0-16,-2-6-4 0,-1 1 4 15,1-4 3-15,-3-1 0 0,1-8-1 16,-2 1 1-16,2-3-2 0,1-2 2 16,0-1 0-16,1-1 0 0,3-6 4 15,1-6 0-15,-1-5-3 0,2-4 2 16,1-3 4-16,1 0-3 0,0-4-2 16,1-2-2-16,-1-2 3 0,2-4 2 0,0 0-3 15,1-2-1-15,1-1 1 16,-3 2-2-16,-1 4 0 0,-5 8 0 0,0 7 2 15,-7 9 2-15,0 6 2 16,-3 4 6-16,0 0-5 0,1 2-6 16,2 7 0-16,1 7-1 0,3 10 9 0,-3 10 4 15,-2 9-1-15,-1 10 1 0,1 3-7 16,0 3-4-16,0 1-2 0,0-5 5 16,-1 3-5-16,0-5-1 0,3 0 0 15,-2-4 0-15,0-1-6 0,-1-1-6 16,-1-1-9-16,-1-3 1 0,0-5-11 15,0-3-7-15,1-6 4 0,1-9-10 16,2-5-32-16,2-10-35 0,0-7-56 16</inkml:trace>
  <inkml:trace contextRef="#ctx0" brushRef="#br0" timeOffset="106008.6781">24668 11215 546 0,'0'0'15'0,"0"0"-15"16,0 0 3-16,0 0 5 0,0 0-8 16,0 0 0-16,0 0 1 0,191-130-1 15,-159 117-9-15,0 1-26 0,-2 5-16 16,-6-2-29-16,-5 0-105 0</inkml:trace>
  <inkml:trace contextRef="#ctx0" brushRef="#br0" timeOffset="106267.9813">25605 10558 597 0,'0'0'10'0,"0"0"-10"16,0 0-1-16,0 0 1 0,0 0-4 15,0 0 3-15,0 0-1 0,0 0 0 16,0 0-31-16,-12 449-27 0,3-376-21 15,-5-11-68-15</inkml:trace>
  <inkml:trace contextRef="#ctx0" brushRef="#br0" timeOffset="106780.6121">25471 10497 528 0,'0'0'3'0,"0"0"0"0,0 0-3 0,0 0 6 16,0 0-6-16,0 0-1 0,0 0-2 15,0 0 3-15,0 0-8 0,246-119-7 16,-218 126 1-16,-2 2-2 0,0 8 4 16,-4 0 0-16,-3 4 5 0,-4 4 6 15,-1 2-3-15,-5 2 0 0,-3 2 4 16,-4 2 0-16,-2-1 0 0,-2 4 0 16,-6-4 0-16,-3 0 0 0,-3 0 0 15,-3-4-2-15,-3 0 2 0,-5-2 0 16,-1-4 0-16,-1-3 0 0,-2-1-2 15,0-5 2-15,4-3 0 0,2-4 1 16,5-1-1-16,4-2 8 0,4 0-2 16,3-3-1-16,2 0 3 0,3 0 3 0,2 0 0 15,0 0-5-15,3 1 1 0,7 2-5 16,3 3 0-16,9 1 7 0,2 4-2 16,4 0-5-16,5 2-2 15,0-1-7-15,2-3-7 0,3 0-8 0,0-4-19 16,0-2-10-16,-3-3-40 0,-5-3-71 15</inkml:trace>
  <inkml:trace contextRef="#ctx0" brushRef="#br0" timeOffset="107132.6715">25998 9903 547 0,'0'0'0'0,"0"0"-2"16,0 0 1-16,0 0 0 0,0 0 0 16,0 0-1-16,0 0 1 15,0 0 1-15,265 132-2 0,-237-71-1 0,-5 8 3 16,-4 8 1-16,-3 5-1 0,-7-3 0 15,-2 3 1-15,-6-3 0 0,-1-3-1 16,0-3 0-16,-5-3 2 0,-4 1 11 16,-2-3-4-16,-1-2 5 0,0-5 2 0,-2-2 1 15,1-6-5-15,-1-2 2 16,0-1 2-16,-3 0-4 0,0 3-11 16,-4-2 0-16,-3-2-2 0,4-2-5 15,-2-4-24-15,-2-1-22 0,1-11-22 16,0-8-53-16,3-16-186 0</inkml:trace>
  <inkml:trace contextRef="#ctx0" brushRef="#br0" timeOffset="108096.0948">25012 12833 37 0,'0'0'305'16,"0"0"-266"-16,0 0-38 0,0 0-1 15,0 0-15-15,0 0 4 0,0 0 10 0,26 0 1 16,-8-3 1-16,2-2 2 0,2 2-2 15,4-1-1-15,-1 2 0 0,1-1 3 16,7 0 8-16,1 1 3 0,4-1 1 16,6-2 2-16,4-1-8 0,4-2-5 15,3 0 4-15,5-1 1 0,4-2-1 16,5 0-2-16,5-2 4 0,4 3 3 16,2-2-1-16,6 0-2 0,4-2-1 15,5 0 2-15,4-3-4 0,4-2-6 16,4 0 0-16,5-3 4 0,0 0-3 15,6 0-2-15,-2-3 0 0,1 2 3 16,-3 1-3-16,0 0-5 0,0 0 5 16,0 0 7-16,-2-1 9 0,2 2-3 15,-4-3 3-15,-3 5 6 0,-1-2-6 0,-1 5-8 16,-4 3 0-16,-1-1 1 16,-3 4-1-16,-3 2-4 0,-6 0 2 0,0 2 2 15,-7 0-8-15,-4-1 0 0,-3 3-3 16,-7-2 2-16,-7 1 1 0,-3 1-2 15,-6 1 2-15,-7 0-1 0,-1 3 0 16,-10-3-2-16,-2 2 0 0,-10-2-2 16,-6 0-10-16,-2-5-12 0,-10 0-12 15,-3-4-9-15,0-3-7 0,-5-7-14 16,-7-1-34-16,-3-2-140 0</inkml:trace>
  <inkml:trace contextRef="#ctx0" brushRef="#br0" timeOffset="111062.5114">20642 6549 59 0,'0'0'25'16,"0"0"-4"-16,0 0-14 0,0 0-2 0,0 0-2 15,3 0-1-15,-2 0-2 0,4 0 1 16,-2 0-1-16,0 0 0 0,2 0 0 16,1 0 0-16,-2 0 0 0,1 0 0 15,2 0 0-15,-3 0 0 0,1 3 1 16,-2 2 0-16,3-2 0 0,-1 0 5 15,0 1 4-15,2 1 1 0,-2 3-3 16,1 1 1-16,2-2 7 0,-1 2-1 0,2 0-1 16,-1-1-2-16,1 1 2 15,3 2 0-15,0 0-3 0,2 0-3 16,-1 0 0-16,4 1-3 0,-1 1-4 16,2-1 1-16,0 3 0 0,1-1-2 15,-1 2 0-15,2 1 1 0,0 0-1 16,-3-1-1-16,3-1 1 0,-1-2 2 15,-1 0-2-15,1 0 0 0,0-1 0 0,1 1 1 16,-1-1 3-16,0 0-1 0,1 0 3 16,-2 2 6-16,3-1-2 0,0 2-5 15,0-4 2-15,-1 6 0 0,3-6-2 16,1 4-5-16,-1-2 0 0,0-1 1 16,2-1 0-16,0 3-1 0,1-1-1 15,0 0 1-15,2-4 0 0,-1 1 0 16,-1-3 0-16,3 4 2 0,-3-4-1 15,2-1-1-15,1 3 1 0,-3-2 3 16,2 0-4-16,2 2 1 0,-2 0 1 16,-2 1 2-16,3-1-3 0,-2 0 0 0,-1-1 1 15,4 0 1-15,-3-1-1 0,0 0-1 16,2-1 4-16,-2 2 3 0,-1-2 0 16,4 2-6-16,-2-2 0 15,-2-3 0-15,3 2 1 0,-1-4-3 0,-2 1 1 16,3-1 1-16,-1-1-2 15,-2 0 0-15,1 0 0 0,0-3 0 0,-2 3 0 16,1 0 0-16,-2 0 0 0,-3 0 0 16,4 0 0-16,-3 0 1 0,3 0-1 15,-3 0 1-15,-2-3 0 0,4 2 3 16,-1-4 1-16,-3 2 2 0,3-3-6 16,0 1 3-16,-3-1 1 0,3 1-2 15,-1-1-2-15,-2-2-1 0,1 2 2 0,1-3-2 16,-1 0 0-16,-2 1 0 0,0-5 1 15,2 4-1-15,-4-2 0 16,2-1 0-16,-1 2 2 0,-1-3-2 0,-1 3-1 16,0-2 1-16,-3 0 1 15,2 2 2-15,-4 1-3 0,4-2 1 0,-2-1 6 16,0 0-4-16,3-3-3 0,3 0 1 16,-2-3 2-16,2-1-3 0,-1-5-1 15,0 3 0-15,-2-3 1 16,-1 2 0-16,-4 1-1 0,-2 1 1 0,1 3 1 15,-4 0 0-15,2 3 0 0,0 2 1 16,-2-1 6-16,-1 2 1 0,0 1-1 16,-2 2-2-16,2-3 1 0,1 2-2 15,-3-2-2-15,4-1 1 0,0-4-2 16,-3 1-2-16,4 2 0 0,-3-2 0 16,-2 2 2-16,2-1-2 0,-2-1-1 15,-1 2 1-15,-1 3 1 0,-1 2 2 16,0 2-1-16,0 3 4 0,-1 1-3 0,-1-1-3 15,1 1-7-15,-1-1 1 0,-1 3-10 16,0-1-19-16,0-7-22 0,-4-3-63 16</inkml:trace>
  <inkml:trace contextRef="#ctx0" brushRef="#br0" timeOffset="113528.303">16201 7302 309 0,'0'0'9'0,"0"0"-9"0,0 0 2 16,0 0 1-16,0 0-1 0,0 0-2 15,0 0 0-15,0 0-2 0,-21 0 2 16,21 0-1-16,1 3 1 0,8 7 1 0,-1 6 2 15,3 5 1-15,3 6 1 0,-1 9 2 16,3 1 0-16,1 6-4 0,2 5 1 16,4 5 3-16,0 4 0 0,4 1 1 15,1 0 1-15,1 1-3 0,-1 0-2 16,5-5-3-16,-2-1-1 0,0-5 4 16,1-2-4-16,-1-4 1 0,1 0-1 15,1-2 2-15,-1-1-2 0,1 1 0 16,0 0 1-16,3-1 2 0,0-2-2 15,0-1 0-15,4 1 0 0,1-3-1 16,0-2 1-16,2 1 0 0,4 1-1 16,-1-4 2-16,1 0-2 0,-2 0 0 0,3-2 3 15,-2-2-3-15,1-1 0 16,1-3 0-16,1-4 1 0,3 1 0 0,0-4-1 16,2-4 0-16,2 3 2 15,0-6 2-15,2 1-4 0,1-3 0 0,-3 0-2 16,4-4 2-16,0 0 0 0,0-2 0 15,1 0 0-15,2 0 0 0,0-2 0 16,2 0 0-16,0-4 4 0,0 3-3 16,0-2-1-16,1-1 0 0,-3-3 2 15,3 0-1-15,0-2-1 0,0-6 0 16,4 0 0-16,-4-3 2 0,1-2-2 16,1-1 0-16,1-5 2 0,1 1 0 15,-1-2-2-15,1 0 1 0,-1-2 2 16,2-3 0-16,-1 0-3 0,-1-1 0 15,2-3 0-15,-3 0 0 0,1-2-3 16,-2-1 3-16,0 2 3 0,-1-4-3 16,0-2 0-16,-1-5 0 0,0-1 2 15,-1-6-2-15,-2-2 1 0,-1-1-1 0,-2-1 1 16,-3-2-1-16,-4-1-2 0,-2 0 0 16,-1 0 1-16,-6 3 1 0,-4 1-2 15,2 4 1-15,-5 2 2 0,-2 3-1 16,-2 4 3-16,-3 2 1 0,-4 5 1 15,-2 1-4-15,-1 1 2 0,-3 4 2 16,-1-1-2-16,-1 0-3 0,0-2 0 16,-2-1 2-16,-2 3-2 0,-2-2 0 15,-3 6 0-15,0 5 1 0,-2 1-1 16,1 5-1-16,0-2 1 0,-2 6 1 16,-2 1-1-16,-2 2-1 0,1 6 1 15,-2 1 1-15,0 1-1 0,0 4-1 16,0-1 1-16,-1 1 1 0,0 1-1 15,0 0-4-15,-1-2 0 0,0 2 4 0,1 0 0 16,-1 0-4-16,-1-2 4 0,-1 2 0 16,1 0 1-16,-1 0 0 15,0 0-1-15,-2 0 5 0,1-2-3 0,-1 1-2 16,-1-1 0-16,0 1 3 0,-2-2-3 16,3 0-1-16,0 3 1 0,-2-3 1 15,2 3 1-15,-2 0 1 0,3 0 0 16,-1 3 1-16,-1-2-1 0,2 2-2 15,-3-1-1-15,4-1 2 0,-2 1-2 16,-2-2 0-16,3 0 1 0,-1 0 1 16,-2 0-2-16,-1 0 0 0,-2-5 0 0,1-2 2 15,-3 1-2-15,1 0-1 0,-2-1 1 16,2 0 1-16,-1-1-1 16,-1 2 2-16,2-4-1 0,-2 4 0 15,2 0-1-15,1-1 0 0,-2 1 0 16,-2-1 0-16,2-5 0 0,0 1 0 15,3-3 9-15,-3-2 1 0,2-1-5 0,1-3-3 16,-2 0 3-16,-1-2-4 16,-2-1-1-16,0 2 0 0,-3-2 1 0,0 2-1 15,-4-2 0-15,-2-2 0 0,-1 0 1 16,-2-1-1-16,-1 1-3 0,-1 0-1 16,-1 2 3-16,2 3-4 0,2 4-16 15,-2-2-21-15,1-5-38 0,5-4-178 16</inkml:trace>
  <inkml:trace contextRef="#ctx0" brushRef="#br0" timeOffset="114561.5392">26650 10991 272 0,'0'0'27'16,"0"0"-5"-16,0 0-7 0,0 0-1 15,0 0-5-15,0 0 4 0,0 0-5 0,0 0-1 16,0 0 0-16,53-77 0 16,-27 62-1-16,4 0-3 0,3-2 2 0,4-5 0 15,3 0-5-15,0 0 1 16,-1 0 1-16,-1 3-2 0,-3-3 0 0,0 3 0 16,-6 3 2-16,-4 0-2 0,0 4-3 15,-6 2-8-15,-2 2-4 0,-1 1-17 16,-3 0-18-16,-3 2-25 0,-2 1-14 15,-4 1-48-15</inkml:trace>
  <inkml:trace contextRef="#ctx0" brushRef="#br0" timeOffset="114810.8722">27140 10355 496 0,'0'0'9'0,"0"0"9"0,0 0-9 16,0 0 2-16,0 0-9 0,0 0 1 16,0 0 3-16,0 0-3 0,0 0 9 15,18 106-1-15,-7-55-4 0,-1 7-4 16,0 4 1-16,2 5-2 0,-3-3-2 0,1 2 0 15,0 1-1-15,-2 0-12 16,0-2-18-16,0-4-16 0,-1-5-14 16,1-8-17-16,-2-15-78 0</inkml:trace>
  <inkml:trace contextRef="#ctx0" brushRef="#br0" timeOffset="115677.3814">27868 10382 497 0,'0'0'24'16,"0"0"-24"-16,0 0-8 0,0 0 6 16,0 0 1-16,0 0 0 0,0 0 1 15,0 0 1-15,135 97-1 0,-116-64-4 16,-2-2 4-16,-1-1 0 0,-4 1-7 16,0-1-7-16,-7-2-1 0,-2-5 0 15,-2-7 6-15,-1-4 9 0,0-6 0 16,0-3 2-16,0-3 0 0,0 0 8 15,0 0 15-15,-3 0 5 0,-2-5-2 16,-7-2-5-16,5-2-11 0,-3-4 2 16,3-1-4-16,-3-4-4 0,6-3 0 15,0-2-1-15,1-3-5 0,2-5 1 16,1-3-1-16,0 0 2 0,2 2-2 0,3 2 1 16,0-1 5-16,4-2 0 0,0 1-6 15,4-4 0-15,2 3 1 0,-2 1-1 16,-1 0-2-16,0 4 2 15,-3 1 0-15,-1 3 2 0,-2 3-2 0,1 0 0 16,-2 1 7-16,2 0-7 0,-3 0 0 16,-2 4 0-16,0-1 6 0,-2 3-1 15,0 5-3-15,0 1 0 0,0 5 6 16,0 0-4-16,1 3-4 0,-1 0 2 16,0 0-3-16,0 0 1 0,0 0-6 15,1 0-9-15,3 4-6 0,2 6-12 16,1 1-16-16,4 6-5 0,-5-8-26 15,1-6-80-15</inkml:trace>
  <inkml:trace contextRef="#ctx0" brushRef="#br0" timeOffset="116360.6143">29473 9042 176 0,'0'0'226'0,"0"0"-217"0,0 0-8 15,0 0 5-15,0 0-6 0,0 0-2 16,0 0-2-16,-37 14 3 0,20 8 0 16,-1 4 1-16,-6 8-1 0,0 6 1 15,-5 8 0-15,-4 8 2 0,-3 5-2 16,-5 10 0-16,-3 3 2 0,0 7 9 16,0 1 2-16,4 0-3 0,4 0 5 15,2-6 2-15,5-2 0 0,6 0-5 16,2-4-1-16,9-2 1 0,5-6 0 0,7-2-2 15,8-5-2-15,6 3 2 0,8 0-7 16,0-4-3-16,7-4 0 16,2-3 0-16,1-6 0 0,2-10-19 0,2-5-8 15,0-10-8-15,5-6-15 16,-3-8-5-16,-2-8-21 0,-1-9-53 0</inkml:trace>
  <inkml:trace contextRef="#ctx0" brushRef="#br0" timeOffset="117093.6537">29393 10140 253 0,'0'0'260'0,"0"0"-255"16,0 0-5-16,0 0-4 0,0 0 4 16,0 0 4-16,0 0-4 0,0 0-1 15,-46 214-14-15,46-193-7 0,0-5-10 16,0-7 0-16,0-4 12 0,0-5 6 15,-1 0 12-15,-2-8 2 0,1-8 5 0,1-5 0 16,1-6-1-16,0-4-1 16,0-1 6-16,0-5 7 0,0 0 0 15,1-8-3-15,1 1 4 0,4-4 5 16,2-4-4-16,2-1-4 0,0 0-6 0,3 2 0 16,0 7-3-16,-5 7 4 0,3 8 2 15,-3 10 1-15,0 6-2 0,-4 4-8 16,3 3-2-16,0 3 0 0,2 3 0 15,2 6-6-15,5 9 2 0,3 4 1 16,2 7-1-16,0 5-5 0,-2 3-2 16,1 1 1-16,3-2-2 0,-3-3 2 15,1-4 4-15,-1-3 3 0,2-2-4 16,-2-5 4-16,-1-3 3 0,-3-4 0 16,2-1 0-16,-4-4 0 0,0-1 1 15,-3-3 3-15,1-4-2 0,4-7 5 16,0-1 2-16,0-4-3 0,0-7-4 15,2-2-2-15,0-4 5 0,0-5-5 0,0 0 0 16,-1 1 0-16,2-4-1 16,-2 0 1-16,2-2-3 0,-3 0 3 0,-4 6 1 15,-1 7-1-15,-3 5 3 16,-3 7-3-16,-2 6 10 0,-2 5 6 0,0 0-8 16,-1 3 0-16,0 0 2 0,0 0-10 15,2 4 0-15,0 4-6 0,2 6 6 16,0 10-1-16,-2 7 1 0,0 10 4 15,-2 6-1-15,0 5-2 0,0 3-1 16,0 0-2-16,0-2 1 0,0-2-14 16,0-3-12-16,0-2-11 0,0-1-8 15,0-3-12-15,2-8-37 0,-1-12-87 16</inkml:trace>
  <inkml:trace contextRef="#ctx0" brushRef="#br0" timeOffset="117276.166">30160 10078 557 0,'0'0'33'16,"0"0"-27"-16,0 0 3 0,0 0 3 16,0 0-7-16,0 0 0 0,0 0-3 15,0 0 1-15,233-88-3 0,-179 78-23 16,-2 0-22-16,1 0-18 0,-4-5-29 0,-6-2-56 15</inkml:trace>
  <inkml:trace contextRef="#ctx0" brushRef="#br0" timeOffset="117526.4968">30988 9551 448 0,'0'0'68'16,"0"0"-46"-16,0 0-16 0,0 0 8 15,0 0-6-15,0 0-8 0,0 0 0 16,0 0-2-16,0 0 2 0,4 103-2 16,-14-52-2-16,-6 4 2 0,-2 6-8 15,-4 1-15-15,-3 0-11 0,3 0-19 16,-3-7-20-16,0-8-76 0</inkml:trace>
  <inkml:trace contextRef="#ctx0" brushRef="#br0" timeOffset="118043.1149">30697 9510 404 0,'0'0'112'0,"0"0"-92"16,0 0-16-16,0 0 15 0,0 0-6 0,0 0-9 16,0 0-4-16,0 0 0 15,0 0-2-15,229-214 1 0,-189 208-3 16,3 5-4-16,-4 1 2 0,0 0 2 0,-2 1-4 15,-5 3-3-15,-5 3 4 0,-2 2 5 16,-5 0 1-16,-2 5-3 0,-4-1 4 16,-1 2 1-16,-2 4-1 0,-3 1-2 15,-3 2 2-15,-2 2 0 0,-2 1 0 16,-1 0 1-16,-6 1 2 0,-4-1 1 16,-5 1-4-16,-1-1 3 0,-3 0-3 15,-2-4 0-15,0 0 0 0,1-1-3 16,0-6 3-16,0-1 3 0,1-4-3 15,3-2 0-15,0-2 0 0,5-2 0 0,1 0 2 16,4 0 0-16,1-3 5 16,4 2 0-16,1-2 1 0,0 0-3 15,0 2 5-15,0-1-4 0,4 2-6 0,3 3 0 16,0 0 3-16,6 4 7 0,3-1-4 16,2 4-6-16,5-1 5 0,0 0-2 15,2 2-3-15,-1-2-3 0,3 0-1 16,-2-4-16-16,-2 0-11 0,-1 0-9 15,-4-5-9-15,0-1-25 0,-3-4-67 16</inkml:trace>
  <inkml:trace contextRef="#ctx0" brushRef="#br0" timeOffset="118410.1364">31205 8737 493 0,'0'0'88'15,"0"0"-81"-15,0 0-6 0,0 0-2 16,0 0 2-16,0 0-1 0,0 0 2 15,0 0-2-15,319 88-2 0,-265-41-2 16,1 7-1-16,-7 3-7 0,-7 4-2 16,-8-1 12-16,-6 2-3 0,-5 1 1 15,-9 1 4-15,-5 1 0 0,-2 5 0 0,-6 3 16 16,0 5 2-16,-9 5 8 0,-3 2-5 16,-5 0-3-16,-3 0-4 15,-5-3 3-15,-9 3-5 0,-11 5-10 16,-15 3-1-16,-13 12-1 0,-18 5-28 15,-10-12-65-15,-6-24-109 0</inkml:trace>
  <inkml:trace contextRef="#ctx0" brushRef="#br0" timeOffset="124074.8753">21738 10493 342 0,'0'0'3'0,"0"0"6"16,0 0 1-16,0 0-10 15,0 0-6-15,0 0 6 0,0 0 0 0,0 0 0 16,0 0-2-16,-4-8 0 0,8 8-4 16,6 0 2-16,4 5 4 0,1-2 4 15,6 1 23-15,0 1-20 0,3 3-2 16,2-3-2-16,2 1 3 0,-1-2-1 16,0 1-2-16,2 1-1 0,-1 0 4 15,-3 1 0-15,5 0-1 0,-1 1 4 16,0 2 4-16,4 3-7 0,3 1 5 15,1 3-3-15,3 2 1 0,8 1-2 16,2 1-1-16,10-2-3 0,4 0 0 16,2 1-1-16,7 1 2 0,1 0 1 0,2-1-2 15,3-1-1-15,0 1 0 16,-3 3 1-16,3-3 2 0,-2 0-1 0,1-2-4 16,-1 3 6-16,1-4-6 0,0 2 8 15,0 2 1-15,4-1-1 0,-3 4-3 16,1-1 0-16,-1 2-2 0,-1 1 1 15,1 0-1-15,1 1 2 0,1-1 0 16,-1-2 0-16,2 1-5 0,-1-2 1 16,-4 1 0-16,-5-3 1 0,-1-2 1 15,-5-1-1-15,-5-5 2 0,-6 0 0 16,-6-4 2-16,-6-4-2 0,-5 1 6 0,-6-2-5 16,-5-1 3-16,-4-1-4 15,-3 1 1-15,-4-3 0 0,-3 3-3 0,-2-3 3 16,-1 3-3-16,-4-3 0 15,1 0-1-15,-1 0-1 0,3 0-1 16,3-3-6-16,10-5-21 0,7-9-21 0,0-19-32 16,-12-14-53-16</inkml:trace>
  <inkml:trace contextRef="#ctx0" brushRef="#br0" timeOffset="125411.3074">11095 11900 355 0,'0'0'24'16,"0"0"-20"-16,0 0 0 0,0 0 5 16,0 0-8-16,0 0 1 0,0 0 3 15,0 0 3-15,0 0 1 0,-64-50-6 16,75 47 0-16,5-1 1 0,4 1 0 16,5 0 0-16,3 3 2 0,6 0-3 0,1 9-1 15,5 2 0-15,-1 3 5 0,7 4-1 16,2 0 1-16,7 1 3 15,5 3 3-15,3-4-5 0,6 1-2 0,7-6-4 16,2-1 1-16,4 1-1 16,4-1 4-16,1-1 0 0,1 3 0 0,1-2-1 15,3 5 0-15,-2-1 3 0,3-2-1 16,1 6 5-16,0-6-5 0,0 2 2 16,4 2-1-16,-6 0 2 0,1 5 1 15,2-3 0-15,-4 5-2 0,1-3-1 16,-1-1 1-16,1 0 4 0,-3-4-8 15,-1-1 2-15,-2-4 2 0,-4-2 3 16,-7 2 3-16,1-2-3 0,-7-1-2 0,-6-1 1 16,-8 0-3-16,-7-1 4 15,-6-1-2-15,-9 3-1 0,-5-1 1 16,-5-4-4-16,-4 1-2 0,-2 0-1 0,-5-4-1 16,1 2-2-16,1-1 0 0,1-1-9 15,2-1-22-15,7-4-21 0,6-14-15 16,2-19-29-16,-10-12-30 0,-9-8-142 15</inkml:trace>
  <inkml:trace contextRef="#ctx0" brushRef="#br0" timeOffset="127660.2939">17510 10879 155 0,'0'0'241'16,"0"0"-241"-16,0 0 0 0,0 0-6 15,0 0 6-15,0 0 3 0,0 0-3 16,0 0-2-16,0 0 1 0,47 29 1 15,-16-12 4-15,7 7 8 0,7 5-4 16,4 8-6-16,6 5 2 0,7 6 3 0,5 5-1 16,9 4-1-16,3 8-1 0,6 3 9 15,3 9-8-15,4 2 0 0,3 3 0 16,2 2 3-16,-1 1-4 0,-2-3 4 16,-1 2 3-16,0-3-3 0,-2-1-4 15,0-6 0-15,-4-1 1 0,-3-2 2 16,-2-1 1-16,-6-4-3 0,-3-5 4 15,-6-4 1-15,-11-4-3 0,-3-7 1 16,-8-5 3-16,-6-5-2 0,-6-5-2 16,-3-6 8-16,-6-6 0 0,-5-3-7 15,-1-4 0-15,-4-2 0 0,-2-2-1 16,-4-3-2-16,-1-1 0 0,-2-1 0 0,1-1-5 16,-2 0-1-16,0-2 0 0,3 3-8 15,2 0-19-15,8 3-21 0,4-1-27 16,-9-5-37-16,-8-8-154 15</inkml:trace>
  <inkml:trace contextRef="#ctx0" brushRef="#br0" timeOffset="128623.7147">5833 11789 435 0,'0'0'0'15,"0"0"-23"-15,0 0-12 0,0 0 35 16,0 0 1-16,0 0 6 0,0 0 2 16,0 0-5-16,0 0 4 0,283 112 2 15,-201-78 1-15,7 9 10 0,12 3-10 16,13 9 2-16,10 6 8 0,8 4-1 15,6 9-3-15,8 2-5 0,0 4-4 16,1 0-5-16,-7-4-2 0,-5 0-1 16,-9-3 1-16,-9-2 0 0,-12-6 2 15,-7-8-1-15,-7-4-2 0,-7-11 0 16,-2 1 0-16,-8-3 0 0,3 2 0 0,-1 3-2 16,3 6-10-16,4 8-14 0,-2 6-17 15,-13-10-56-15,-22-19-243 0</inkml:trace>
  <inkml:trace contextRef="#ctx0" brushRef="#br0" timeOffset="138597.4441">22121 15532 0 0</inkml:trace>
  <inkml:trace contextRef="#ctx0" brushRef="#br0" timeOffset="138785.9779">22121 15532 0 0,'4'28'0'0,"-3"16"0"0,-1-5 0 0,0-6 91 16,0-4-65-16,0-20-23 0,0 5-3 0,1 3 0 15,-1 6 2-15,2-1 6 16,-1-1 9-16,0-3-9 0,0-4-7 0,0-6-1 16,-1-2 2-16,0-3 0 0,0-2-1 15,0 0 1-15,0-1 16 0,0 0 27 16,0 0-12-16,0 0-4 0,0 0 3 16,0-1-2-16,-2-2-9 0,-2-4 1 15,-2-6-12-15,0 0-10 0,-1-6 0 16,-2-6 2-16,0-4 9 0,-1-7-3 15,-1-3-2-15,-1-6 2 0</inkml:trace>
  <inkml:trace contextRef="#ctx0" brushRef="#br0" timeOffset="138906.6191">22126 15305 445 0</inkml:trace>
  <inkml:trace contextRef="#ctx0" brushRef="#br0" timeOffset="139369.3806">22126 15305 445 0,'12'18'0'0,"-2"-4"1"0,-1 1-1 0,-1-5 0 0,-2 0 0 15,0-5 1-15,-3-2-1 0,0-1 0 16,-1-2 0-16,1 1 1 0,0-1-1 16,-3 0 0-16,2 0 1 0,0-1-1 15,1-4 0-15,3-3 1 0,1-6 1 16,-1 0-2-16,6-5 0 0,-3-5 0 15,1-1 2-15,3-7-2 0,-2-1 2 16,1-6-2-16,0 3 3 0,-2-1-3 0,0 3 0 16,0 4 0-16,-4 2 1 0,3 1 1 15,-2 4-2-15,0 3 0 0,0 4 0 16,-2 2 2-16,5 5-2 16,-4 4-2-16,2-1 2 0,-2 3 0 0,4 2-3 15,-3 1-1-15,2 2 3 0,-1 6-2 16,4 2 1-16,0 5 1 0,-1 3 1 15,4 6 6-15,-1 0-3 0,2 5-1 16,-2 2 4-16,1-1-4 0,-1 1 0 16,2 1 0-16,-4-1 2 0,2-1 0 15,0 0-3-15,-1-2 1 0,-2 0 2 16,0-1 0-16,2 1-3 0,-4-4 3 16,-1-1 1-16,-4-2-2 0,4-2 0 0,-2-2 2 15,-3-4-1-15,2 0-2 0,-1-3 0 16,-2-3 2-16,0-2-1 15,-2-3-1-15,2 1-2 0,-2-2 1 0,1 0 1 16,1 0-2-16,-2 1 0 16,1-1 0-16,1 0-1 0,0-1 0 0,1 2-15 15,2 1-12-15,-1 4-12 0,4 0-18 16,-2-1-37-16,-4-2-54 0</inkml:trace>
  <inkml:trace contextRef="#ctx0" brushRef="#br0" timeOffset="139902.9513">22993 15459 327 0,'7'-7'44'0,"2"-1"-40"15,7-2-1-15,2-2-2 0,6-1 2 16,0 2 2-16,1-1-1 16,0 1-1-16,4-3-1 0,-1 3-2 0,0 0 0 15,3 1 2-15,-5-1 6 0,-2-2 0 16,3 3-2-16,-5-1 3 15,-4 2-2-15,1-1-3 0,-3 1 3 0,0 3 3 16,-2-1 1-16,-4 1-2 0,-2 2 2 16,1 0 1-16,-3 2-2 0,-4 0-6 15,3 0-1-15,-2 1-1 0,1-1-2 16,-2 2 0-16,-1 0 0 0,1 0 0 16,2 0-4-16,1 2-11 0,-2 3-11 15,-1 4-10-15,0 2-19 0,1 1-49 16,-3-3-59-16</inkml:trace>
  <inkml:trace contextRef="#ctx0" brushRef="#br0" timeOffset="142435.1817">21984 15583 67 0,'0'0'1'16,"0"0"1"-16,-2-4 2 0,1 3-2 16,1-1-2-16,-1 1-1 0,0 1 1 15,-1-2 6-15,0 1 0 0,-3-2 1 16,3 0 6-16,1 0 4 0,-2-1-2 16,1-1 2-16,0 1-3 0,1-2 1 15,0 3-7-15,0-1-1 0,0-1-2 16,-2 0 2-16,2 0-6 0,0-1 1 15,-1 1 2-15,0-2 2 0,0 2 0 16,-2-1 0-16,0 0 2 0,1 1-1 16,1-1-1-16,0 2 0 0,-1 0-4 0,0-2 0 15,-1 3 0-15,2 0 1 0,-1 1 2 16,1 0-1-16,-1-1-2 0,1 2-2 16,0-2 1-16,0 2 0 0,1 1-1 15,0-1-2-15,1 1 0 0,0 0-1 16,0 0-3-16,0 3 0 0,-3 3 6 15,1 4 0-15,-1 1 5 0,1 3-5 16,0 5 1-16,-1 1 1 0,3 2 0 16,0 3 2-16,0 0 2 0,3 4 1 15,0 2-3-15,0-1 6 0,0 0 3 16,1 0-2-16,3-4-1 0,-2-1-3 16,-1-1-2-16,3 1-4 0,-1-1-1 0,2 1 1 15,3-2 0-15,2 2-1 0,3 0-5 16,1 0-28-16,3-7-43 15,-1-7-63-15</inkml:trace>
  <inkml:trace contextRef="#ctx0" brushRef="#br0" timeOffset="142445.1555">22036 16024 0 0</inkml:trace>
  <inkml:trace contextRef="#ctx0" brushRef="#br0" timeOffset="142499.0121">22036 16024 0 0,'37'-4'0'0,"-20"-8"0"0,3-3 0 0,1-2 0 0,2-1 0 0,2-2 0 0,0-7 0 15,3-6 0-15,2-4 0 0,3-2 0 0,3-1 0 16,4-3 0-16,3 0 0 0,3-1 0 16,1 1 0-16</inkml:trace>
  <inkml:trace contextRef="#ctx0" brushRef="#br0" timeOffset="142568.8261">23319 15216 0 0</inkml:trace>
  <inkml:trace contextRef="#ctx0" brushRef="#br0" timeOffset="142751.3362">23319 15216 0 0,'43'0'0'0,"-4"0"0"0,-1 4 0 0,-5 4 0 0,-2 0 0 0,-4-1 0 16,-2 2 0-16,-6 0 0 0,4 2 0 0,-5-1 0 15,-3 0 0-15,-1 0 0 0,-3 0 0 16,-3 0 0-16,1-3 0 0,-2-2 0 15,-2-1 0-15,-1 0 0 0,-3-3 0 16,2 0 0-16,-1-1 0 0,0 0 0 16,-1-2 0-16,-1-2 0 0,0 0 0 15,0-1 0-15,-1 1 0 0,-2-2 0 16,0-1 0-16,1 2 0 0,1-1 0 16,-2 0 0-16</inkml:trace>
  <inkml:trace contextRef="#ctx0" brushRef="#br0" timeOffset="142806.1989">23646 15251 0 0</inkml:trace>
  <inkml:trace contextRef="#ctx0" brushRef="#br0" timeOffset="143085.4427">23646 15251 0 0,'0'-3'0'0,"2"0"0"0,1 2 0 0,0-2 0 0,-2 2 0 15,4-1 0-15,-2 1 0 0,3 0 0 0,-3 1 0 16,-2-2 0-16,3 2 0 0,-1-1 0 16,1 0 0-16,0-1 0 15,2 1 0-15,1-2 0 0,-3 2 0 0,4-5 0 16,-1 2 0-16,-1-1 0 0,2-1 0 15,-3-1 0-15,4 1 0 0,-3 0 0 16,3-1 0-16,-2-1 0 0,-4 3 0 16,2-1 0-16,-2 1 0 0,-1 1 0 15,-1 0 0-15,1 1 0 0,-2 3 0 16,1-3 0-16,-1 3 0 0,0 0 0 16,1 0 0-16,0 0 0 0,2 0 0 0,-2 0 0 15,-1 0 0-15,1 0 0 16,-1 0 0-16,1-3 0 0,0 0 0 0,0 0 0 15,1-3 0-15,0 1 0 16,0-1 0-16,-1 0 0 0,0 1 0 16,3-2 0-16,-3 0 0 0</inkml:trace>
  <inkml:trace contextRef="#ctx0" brushRef="#br0" timeOffset="143146.2818">23789 15016 399 0,'0'0'11'0,"0"0"-8"16,0 0-2-16,0 0-1 0,0 0 0 16,0 0 0-16,-16-41-2 0,16 42 2 15,4 3-3-15,2 7-3 0,0 2 6 16,5 6 8-16,-3 6 1 0,1 2 3 15,0 5-5-15,-1 1-3 0</inkml:trace>
  <inkml:trace contextRef="#ctx0" brushRef="#br0" timeOffset="143250.9996">23834 15140 443 0,'7'33'3'0,"0"2"-1"0,-1-2-2 16,-1 1 2-16,2-5-2 0,-3 0 0 0,3-1 0 15,1 2 0-15,-1 2-9 0,1-4-10 16,-1 2-9-16,2 0-19 0,-4-3-23 16,0-5-30-16,-3-9-53 0</inkml:trace>
  <inkml:trace contextRef="#ctx0" brushRef="#br0" timeOffset="143490.361">23756 15162 248 0,'0'0'112'15,"0"0"-99"-15,0 0 0 0,0 0 11 16,0 0-15-16,0 0-1 0,0 0-6 16,0 0-1-16,0 0 2 15,-85-160 3-15,85 143 0 0</inkml:trace>
  <inkml:trace contextRef="#ctx0" brushRef="#br0" timeOffset="143559.175">23854 14814 482 0</inkml:trace>
  <inkml:trace contextRef="#ctx0" brushRef="#br0" timeOffset="143885.3051">23854 14814 482 0,'23'-9'3'0,"3"2"-1"0,1 0 0 0,0 2-2 0,1 5 0 15,2 0 0-15,-4 0 0 0,-1 3 0 16,-4 4 0-16,3 1 0 0,-4 2 0 16,-3 3-2-16,-1 3 0 0,-2 2 2 15,-3 0 0-15,0 2-3 0,-5 0 3 16,-1-1 1-16,-3 0 2 0,-2 0-3 0,0-2 1 15,-2-1 1-15,-6 0 0 16,1 0-1-16,-6-2-1 0,-1 2 4 16,-3 1-2-16,1 0-2 0,-3-4 2 0,2 1-1 15,-1-5 1-15,3-2-1 0,4-3-1 16,4-3 4-16,0-1 0 0,1 2-4 16,4-1 0-16,1-1 3 0,0 1-3 15,1 0 0-15,0 0 0 0,0-1 1 16,0 2-1-16,2-1 0 0,5 2 1 15,2 3 8-15,4 0 10 0,6 4-6 16,2-1-1-16,7 4-1 0,2 3-1 16,2-3-6-16,2 1-2 0,2 0 2 15,0 2-3-15,2-3 0 0,4 1-1 16,-1 2 0-16,3-3 0 0,0 1-9 16,0 3-34-16,3-3-29 0,-5-9-47 15,-10-5-184-15</inkml:trace>
  <inkml:trace contextRef="#ctx0" brushRef="#br0" timeOffset="144671.2195">21412 15330 255 0,'0'0'2'16,"0"0"5"-16,0 0 6 0,0 0-3 15,0 0-3-15,0 0-4 0,0 0 0 16,0 0-2-16,-114-7 2 0,97 27-1 16,2 6 1-16,-1 6 7 0,0 8 8 15,5 12 8-15,3 11-2 0,2 11 2 16,6 11 4-16,11 7-6 0,9 5-6 15,8 1-5-15,11 5-1 0,8-2 2 16,14-3-8-16,10-4-4 0</inkml:trace>
  <inkml:trace contextRef="#ctx0" brushRef="#br0" timeOffset="144738.0231">21486 16398 532 0,'80'87'0'0,"12"-7"0"0,10-6-2 0,7 0-2 15,8-6-19-15,4-4-20 0,1-10-27 0,-3-17-65 16,-4-17-102-16</inkml:trace>
  <inkml:trace contextRef="#ctx0" brushRef="#br0" timeOffset="145048.194">24347 14375 163 0</inkml:trace>
  <inkml:trace contextRef="#ctx0" brushRef="#br0" timeOffset="145123.9934">24569 14291 364 0</inkml:trace>
  <inkml:trace contextRef="#ctx0" brushRef="#br0" timeOffset="145283.5641">24569 14291 364 0,'44'22'0'0,"0"6"0"0,1 10 7 0,-1 9 5 0,-1 4 7 16,-4 11 1-16,-1 6 4 0,-4 4-5 15,-7 1-6-15,-2 0-1 0,-6 1-1 0,-4 0 1 16,-3-2-4-16,-3-4-1 0,-4-2 1 16,0-5-4-16,-2-6 1 0,-1 1 4 15,-2-5 5-15,0 0-5 0,-9 1-1 16,-2 0-4-16,-6 1-1 0,-1-2-1 16,-1-3-1-16,2-4-1 0,3-7 0 15,6-2 0-15,1-4-8 0,6-1-25 16,1 0-24-16,7-3-22 0,8-12-46 15,2-11-86-15</inkml:trace>
  <inkml:trace contextRef="#ctx0" brushRef="#br0" timeOffset="147281.6602">25417 15113 332 0,'0'0'19'15,"0"0"-19"-15,0 0-14 16,43 16 14-16,-22-8 7 0,3 2-6 0,-2 0-1 15,3-1 2-15,-5 2-2 0,0-3-5 16,-1 0-2-16</inkml:trace>
  <inkml:trace contextRef="#ctx0" brushRef="#br0" timeOffset="147331.5247">25611 15193 335 0,'17'8'-5'0,"-1"-1"3"0,-2 0-6 0,0 0-5 0,-2 2-7 15,-1 1-15-15,0 0-18 0,-3-1-22 16,-2-2-6-16</inkml:trace>
  <inkml:trace contextRef="#ctx0" brushRef="#br0" timeOffset="147582.8521">25677 14948 379 0,'0'0'8'0,"0"0"-1"0,0 0-5 16,0 0 4-16,0 0-5 15,0 0 3-15,0 0 0 0,0 0-4 0,0 0 1 16,-177 325 0-16,169-269-1 0,0 1-3 16,1-6-18-16,0-1-28 0,-3-7-38 15,2-11-91-15</inkml:trace>
  <inkml:trace contextRef="#ctx0" brushRef="#br0" timeOffset="148317.9006">26427 14182 0 0</inkml:trace>
  <inkml:trace contextRef="#ctx0" brushRef="#br0" timeOffset="148883.4154">26427 14182 0 0,'0'-2'0'0,"0"1"0"0,0-1 0 0,0 1 0 16,2-2 0-16,0 2 0 0,1 0 0 15,3 0 0-15,-3-1 0 0,1-1 0 16,0 2 0-16,1-2 0 0,-2 0 0 15,1 3 0-15,-1-3 0 0,0 0 0 16,1 3 0-16,-2 0 0 0,0-2 0 16,-2 1 0-16,0 1 0 0,0-2 0 15,0 1 0-15,0 0 0 0,0 1 0 0,-2-1 0 16,1 0 0-16,0 1 0 0,-3-1 0 16,2 1 0-16,0-1 0 15,1 0 0-15,-1-1 0 0,0 0 0 0,0 0 0 16,1 0 0-16,0-1 0 0,-2 1 0 15,0-1 0-15,1 1 0 0,-1 0 0 16,0 2 0-16,-1-1 0 0,0 1 0 16,1 0 0-16,1 0 0 0,0 0 0 15,-1 0 0-15,2 0 0 0,-2 0 0 16,1 0 0-16,0 2 0 0,1-1 0 16,1 0 0-16,-1 0 0 0,1-1 0 15,0 0 0-15,0 0 0 0,-1 0 0 16,1 0 0-16,0 0 0 0,0 0 0 15,-1 0 0-15,0-1 0 0,0 1 0 0,-2-1 0 16,1 1 0-16,-1-1 0 16,0 0 0-16,2 0 0 0,0 0 0 15,-1 1 0-15,0-2 0 0,1 1 0 0,-1-1 0 16,2 1 0-16,0 1 0 0,-1-2 0 16,1 1 0-16,0-1 0 0,-2 0 0 15,1 1 0-15,0-1 0 0,0 1 0 16,1-2 0-16,-1 2 0 0,0-1 0 15,1 1 0-15,-2 0 0 0,-1 1 0 16,0-1 0-16,2 0 0 0,-2 0 0 16,1 1 0-16,-1-1 0 0,1 1 0 15,-1-1 0-15,1 1 0 0,0-1 0 16,0 1 0-16,1 0 0 0,-1 0 0 16,0 0 0-16,-1-1 0 0</inkml:trace>
  <inkml:trace contextRef="#ctx0" brushRef="#br0" timeOffset="149598.5009">26356 14119 279 0,'0'0'8'0,"0"0"-8"0,0 0-19 16,33 23 19-16,-19-7 4 0,3 6-3 16,-1 4 0-16,1 5 3 0</inkml:trace>
  <inkml:trace contextRef="#ctx0" brushRef="#br0" timeOffset="149866.7914">26453 14237 278 0,'16'33'0'0,"0"1"1"0,-1-2 1 0,0-5-2 0,0 0 0 0,0-1 0 0,-1-2 1 15,-1 1-1-15,-3-3 0 0,0 0 0 16,2-4 2-16,-4 0-2 0,0 1 0 16,0-5 0-16,-2-2 2 0,0-3 2 0,-2 1-2 15,-1-4 0-15,1-1 2 0,-1-2-1 16,-1 0 3-16,-2-2 0 0,0-1 1 16,0 0 3-16,0 0 10 0,0 0 8 15,0-2 4-15,0-4-6 16,-3-3-8-16,-1-5-13 0,2-1-5 0,0-7 0 15,-1-3 3-15,1-4 1 0,1-5 9 16,1-5 1-16,0-4-3 0,0-5 1 16,0 1 0-16,4-3 4 0,-1 3-6 15,2 2-2-15,0 1 5 0,-1 7-1 16,0 2-7-16,0 3-1 0,1 2-1 16,0 4-1-16,-1 2-2 0,3 0 1 15,-2 1 0-15,0 4-1 0</inkml:trace>
  <inkml:trace contextRef="#ctx0" brushRef="#br0" timeOffset="149949.5626">26750 13732 460 0</inkml:trace>
  <inkml:trace contextRef="#ctx0" brushRef="#br0" timeOffset="149970.5064">26750 13732 460 0,'0'7'-110'0,"0"1"-93"0</inkml:trace>
  <inkml:trace contextRef="#ctx0" brushRef="#br0" timeOffset="150067.2496">26690 14084 0 0</inkml:trace>
  <inkml:trace contextRef="#ctx0" brushRef="#br0" timeOffset="150853.1469">26690 14084 0 0,'2'52'0'0,"3"3"0"0,2 2 0 0,-1 5 0 0,2 3 0 16,-3 0 0-16,-4 2 0 0,-1 0 0 15,-8-1 0-15,-2-1 0 0,0-2 0 16,3-3 0-16,-1-5 0 0,1-5 0 15,-1-5 0-15,0-3 0 0,-2-3 0 16,1-3 0-16,0-3 0 0,0-5 0 0,0 0 0 16,1-4 0-16,-2-1 0 0,1-3 0 15,1-3 0-15,0-2 0 0,1-3 0 16,0-3 0-16,-1-1 0 0,0-4 0 16,-1 0 0-16,2-4 0 0,-1 0 0 15,1 0 0-15,-2 0 0 0,1-1 0 16,-2-3 0-16,2 0 0 0,-1 0 0 15,1-2 0-15,0 0 0 0,1 0 0 16,-2-1 0-16,3 0 0 0,-1 1 0 16,0 1 0-16,-3 0 0 0,2 2 0 15,-2 1 0-15,-1 1 0 0,0 1 0 0,0 0 0 16,0 1 0-16,1 2 0 0,-1 1 0 16,1 1 0-16,0 1 0 0,-2-1 0 15,1 2 0-15,1 0 0 16,-2 0 0-16,2 2 0 0,0-1 0 0,1 0 0 15,-2 1 0-15,0 1 0 16,2-1 0-16,-2 0 0 0,3 2 0 0,-2-2 0 16,-4 0 0-16,0-5 0 0,1-4 363 15,-1 0-328-15,8-2-29 0,4 0-6 16,2 1 8-16,0 1-6 0,0 0-2 16,0 0-4-16,0 0 3 0,0 1-2 15,0-1 2-15,4 0-2 0,3 0 0 16,4-2 3-16,4-2 5 0,5-2 18 0,4-1 7 15,5-2-12-15,2 0-6 16,4-1-2-16,4-2-2 0,1 1 1 16,2-1-5-16,2 0 0 0,2-1-2 15,-5 3 2-15,4-3-1 0,-5 2 0 0,1 3 1 16,-2-1-1-16,-1 0 0 0,0 0 0 16,2 1 5-16,-1-1 3 0,4 0-4 15,1-2-4-15,3 0-3 0,1-3 2 16,1 1-2-16,1-1 0 0,-1 1 3 15,-4 1-2-15,-2 1-1 0,-5 0 0 16,-3 4 3-16,-4 0-2 0,0 1 0 16,-5-1 3-16,-2 1 5 0,1 0-1 15,-1 0-4-15,-1 1-1 0,-1 1 2 0,0 1-2 16,-2 2-3-16,-4-2 1 16,1 1 0-16,-3 1-1 0,0 0 0 15,-2-1 0-15,-1 0 2 0,0-1 0 16,-2 2-2-16,1-2 0 0,-5 3 3 0,1 0-3 15,-4 0 0-15,-1 0 0 0,-1 0 2 16,0 0-2-16,0 0 1 0,0 0 0 16,0 0 2-16,0-1-2 0,0 1-1 15,0-2 0-15,0 2 0 0,0 0-8 16,0 0-9-16,0 0-10 0,0 0-33 16,0 0-48-16,0-5-165 0</inkml:trace>
  <inkml:trace contextRef="#ctx0" brushRef="#br0" timeOffset="154100.4629">26218 16645 423 0,'-2'16'2'0,"1"-5"2"0,-1-2-4 0,1 0 2 0,-1-4-1 15,1 2 0-15,0 0 1 0,0-1 0 16,-1-2 0-16,1 2-2 0,0-2 1 16,1 0-1-16,-1-1-1 0,1-1 0 15,0-2 0-15,0 0-7 0,1 0-9 16,3 0-7-16,0 2-4 0,1-2-17 0,4 0-39 16,-1-4-54-16</inkml:trace>
  <inkml:trace contextRef="#ctx0" brushRef="#br0" timeOffset="154377.7236">26486 16562 380 0,'0'0'29'16</inkml:trace>
  <inkml:trace contextRef="#ctx0" brushRef="#br0" timeOffset="154465.4867">26601 16536 415 0</inkml:trace>
  <inkml:trace contextRef="#ctx0" brushRef="#br0" timeOffset="154515.3589">26601 16536 415 0,'32'-7'0'0,"-2"0"3"0,-1 1-3 0,0 1 1 15,-6-1 0-15,0 2-1 0,0 0 1 16,-1-1-1-16,-1 0 0 0,1 1 1 16,0-1-1-16,-1 0-4 0,1 0-20 15,0 0 9-15,-3-3-13 0,2 1-17 16,-4 2-14-16,-3-2-43 0,-4 2-27 0</inkml:trace>
  <inkml:trace contextRef="#ctx0" brushRef="#br0" timeOffset="155557.3809">26700 16438 231 0,'0'0'36'0,"0"0"-28"0,0 0-4 16,0 0 3-16,0 0-7 0,0 0-1 15,-11-12 1-15,11 12 0 0,1 5-1 16,1 2 1-16,0 3 11 0,0 5 10 0,-1 4 10 15,1 5-1-15,-1 6-3 0,2 4-8 16,-1 4-6-16,0-6-4 16,3 3 1-16,3 1-3 0,-2-3-4 15,4 5-2-15</inkml:trace>
  <inkml:trace contextRef="#ctx0" brushRef="#br0" timeOffset="155622.2324">26736 16782 466 0,'9'37'2'0,"1"-2"-2"0,0-3 0 0,0-2 0 0,1-3 0 16,-2-5 0-16,3-3-6 0,-2-3-14 0,1-4-11 15,-2-5-28-15,1-7-56 0</inkml:trace>
  <inkml:trace contextRef="#ctx0" brushRef="#br0" timeOffset="156113.6356">26136 16487 187 0,'0'0'44'0,"0"0"-18"16,0 0-11-16,0 0 6 15,0 0-3-15,0 0-7 0,0 0-6 0,0 0-4 16,-31-66-1-16,30 64 2 0,1 2 6 16,0 0 5-16,-1 0-1 0,1 0-4 15,-1 2-5-15,-1 5 5 0,0 8 6 16,-1 12 12-16,0 14 7 0,2 12-8 16,1 2-8-16,3 5-5 0,3 2-4 15</inkml:trace>
  <inkml:trace contextRef="#ctx0" brushRef="#br0" timeOffset="156196.4151">26100 16741 517 0,'10'58'5'0,"-1"4"-3"0,0-7-2 0,-3-9 0 0,-2-6 0 0,-1-6 0 15,-3-7 1-15,0-1-1 0,0-4 0 0,0-3 0 16,0-1-1-16,0-2-4 16,2-1-8-16,1-4-15 0,3-2-21 0,5-2-17 15,2-7-63-15</inkml:trace>
  <inkml:trace contextRef="#ctx0" brushRef="#br0" timeOffset="157062.9709">27568 16277 363 0,'0'0'7'0,"0"0"-6"0,0 0 5 16,0 0-6-16,0 0-2 0,0 0 1 15,0 0 0-15,-66-33-3 0,53 33-2 16,-5 1 6-16,-1 6 2 0,-1 6 2 16,-5 6-4-16,-3 2 0 0,1 7 3 15,-1 1-2-15,2 2 5 0,2 3 1 16,2 2 0-16,4 0 1 0,3 2-4 0,1-1 1 15,3 0-2-15,4-6-2 0,0-4-1 16,3-3 0-16,3-4 0 0,1-4 0 16,0 2-1-16,0-5 1 15,1-3-1-15,4-1 1 0,0-1-3 16,-1-1 1-16,1-2 2 0,3-2-3 0,0-1-2 16,1-1 4-16,1-1 0 15,2 0-5-15,-1-3 6 0,1-2 3 0,-1-4-1 16,1 0 1-16,0-1-1 0,0-1 3 15,-1-3 3-15,2-3 0 0,0-3 1 16,-2-4-1-16,3-3-1 0,-4-2-1 16,2-4-2-16,-2-2 2 0,-1-2-2 15,-3-2-1-15,0 1 2 0,-1 0 2 16,-3-1 0-16,-2-1-3 0,0-4-1 16,0 2 0-16,0 1-3 0,-1 2 2 15,-4 2-2-15,0 2 2 0,-1 0 2 0,-1 1-2 16,0 3 0-16,0 0-2 15,-2 1 0-15,0 2 0 0</inkml:trace>
  <inkml:trace contextRef="#ctx0" brushRef="#br0" timeOffset="157149.7392">27289 16211 508 0</inkml:trace>
  <inkml:trace contextRef="#ctx0" brushRef="#br0" timeOffset="157279.3912">27289 16211 508 0,'11'61'3'0,"1"-7"-3"0,-1-4 1 0,0-7-1 0,-2-6 2 0,2 0-2 0,0-7 0 15,-2-2 0-15,2 1 1 0,3-7-1 16,-2 3-1-16,0-6 1 0,3 0 0 0,-3-4 0 16,-1-4-6-16,2 1-19 0,4-3-12 15,1-1-13-15,5 0-25 0,1-6-20 16,0-2-63-16</inkml:trace>
  <inkml:trace contextRef="#ctx0" brushRef="#br0" timeOffset="157499.8027">27914 16302 532 0,'0'0'31'0,"0"0"-19"15,0 0-11-15,0 0 1 0,0 0-2 16,0 0-2-16,0 0-10 0,142-101-8 16,-106 79-12-16,-3 3-10 0,-5 2-8 15,0 0-13-15,-5 3-21 0,-3 0-52 16</inkml:trace>
  <inkml:trace contextRef="#ctx0" brushRef="#br0" timeOffset="157880.0444">28317 15705 476 0,'0'0'33'0,"0"0"-27"0,0 0-4 16,0 0-2-16,0 0-4 0,0 0-17 0,0 0 12 16,0 0 7-16,0 0-7 0,62-9-11 15,-49 24 1-15,-4 1 6 0,1 4 6 16,-6 3 4-16,-2 5 2 0,-1 2-1 16,-1 3 0-16,0 1 2 0,0-3 4 15,-1 0-3-15,0-2 0 0,1-7-1 16,0-3 3-16,0-3 1 0,1-4-2 15,-1-5 1-15,1-3 4 0,0 0 4 16,-1-4-1-16,0 0 5 0,0 0 11 16,0 0 3-16,0-2 0 0,2-7-2 15,2-7-1-15,0-7-8 0,4-7-6 16,6-9 4-16,8-14-1 0,3-12-9 16,7-9-6-16,7-10-4 0,5-5-26 0,3-9-38 15,0-13-62-15,-9 1-138 0</inkml:trace>
  <inkml:trace contextRef="#ctx0" brushRef="#br0" timeOffset="162011.9948">26477 14797 13 0,'0'0'137'15,"0"0"-94"-15,0 0-28 0,0 0-9 16,0 0-2-16,-2-5-3 15,2 5-1-15,0 0 2 0,0 0 4 0,0 0 4 16,0 0-1-16,0-1-1 0,0 1 2 16,0 0-3-16,0-1-5 0,0 1 0 15,0 0-2-15,0 0 2 0,0 0-2 16,0 0-3-16,0 1 2 0,0 0 0 16,0-1-3-16,0 3 2 0,0-3-5 15,0 4 2-15,0 3-1 0,1 2 6 16,4 5 4-16,0 0-3 0,2-4 0 15,-2-1 0-15,-1-5 1 0,-3 0-1 16,-1-4-1-16,0 1 0 0,0-1 1 0,0 0 1 16,0 0 1-16,0 1-3 15,0-1 7-15,0 1 8 0,0-1 6 0,-1 0 9 16,-2 0 6-16,3-1-2 0,-2-3-5 16,1-5-7-16,-2-6-9 0,1-9-13 15,2-10-21-15,14-16 4 0,11-18-10 16,17-22-49-16,-3-8-145 0</inkml:trace>
  <inkml:trace contextRef="#ctx0" brushRef="#br0" timeOffset="183654.4701">23862 14070 363 0,'0'0'17'16,"0"0"-11"-16,0 0 1 0,0 0 2 0,0 0-9 15,0 0 1-15,0 0-1 0,0 0 0 16,-221-164 1-16,181 144 0 0,-8 3 1 15,-5 0-2-15,-8 0 0 0,-3 1 0 16,-4 1 2-16,-5-2 0 0,-5 2-2 16,-6 0 1-16,-6-1 1 0,-5 3 2 15,-6 0-4-15,-5 1 1 0,2 3 2 16,-8 1 0-16,6 2-1 0,-5 2 3 16,-1 2-2-16,4 2 0 0,-4 2-1 15,1 8-1-15,1 4-1 0,0 2 4 16,2 4-4-16,3 6 3 0,6-1-1 15,10 1 2-15,2-3-3 0,4 3-1 16,2 2-3-16,-3 5 3 0,4 5 0 16,3 1 0-16,8-3 0 0,3-3 0 15,9-1 3-15,5 0-2 0,4 3 1 0,2 6 0 16,-1 6-2-16,1 4-1 16,2 3-3-16,4 4 4 0,4 0 0 15,3 2 0-15,8 0-3 0,4 5 3 0,5 2 0 16,3 5 0-16,2 5-2 0,3 6 1 15,3 3 1-15,-1 1-1 0,6-5 1 16,0-3 0-16,3-5 0 0,2-5 0 16,0-1 1-16,2 1-1 0,1-2 0 15,1 0 1-15,0 2-1 0,1 0 0 16,5 0 1-16,0 1-1 0,4-4 0 16,1 1 0-16,2 6 1 0,2-1 1 0,2 3-1 15,-1-2 1-15,2-4 0 16,0-5-2-16,1-4 1 0,-3-9 1 0,-1-3-2 15,-1 1 0-15,0 1 2 16,3 4-2-16,2 0 0 0,-3-6 0 16,3 0 0-16,1-3 2 0,-3-2-1 15,3-1 0-15,1-2 0 0,0-3-1 0,1 0 1 16,0-1 0-16,1-3 2 0,2-1-2 16,2 0-1-16,0-1 1 0,0-1 0 15,0-1 0-15,1-4-1 0,0 2 0 16,-1-2 1-16,1-2 0 0,0-1 0 15,3 0-1-15,-3-2 1 0,2 3 0 16,0-3-1-16,2 0 0 0,-1-1 0 16,3-3 0-16,1 0 0 0,-1-1 0 15,4-2 2-15,-2 1-1 0,2 0-1 16,0 1 1-16,-1 0 0 0,2 3-1 16,1-2-1-16,1 0 1 0,-1 1 2 15,2-1-1-15,2 1-1 0,-2-1 1 0,1-1 0 16,1-2 0-16,-2-1-1 0,1 0 0 15,4-1 0-15,-1-2 0 0,-1 0-1 16,5-2 1-16,-4-1 1 0,3 0-1 16,0 0 0-16,-3-1 2 0,3 1-1 15,-3-1 0-15,2 2 0 0,0-1 0 16,-1 1 0-16,0-1 1 0,-2-2 0 16,3 0-1-16,-2-1-1 0,-1 1-2 15,2 0 2-15,-2 1 0 0,1-1 0 16,0 0 1-16,0 1-1 0,-1 0 0 15,-2 1 1-15,3 0 0 0,-1-1-1 16,-4 1 0-16,2 0 2 0,-1 0-1 16,-1-2-1-16,1 0 1 0,1-1-1 0,1-3 0 15,4 0-4-15,-2 0 4 0,2 0 0 16,0-3 0-16,-5 1 0 16,5 0 0-16,-4 0 0 0,0 0 0 0,-3 1 2 15,0-2-2-15,-1 1 1 0,0 0-1 16,1 0 0-16,-3-1 1 15,0 1-1-15,0 0 0 0,-2-1 0 0,1 0 0 16,1 0-4-16,-2-1 4 0,-1-1 0 16,1-1 0-16,2 1 0 0,-3-1 0 15,0 3 0-15,1 1 0 0,-2-1 2 16,1 0-2-16,1-1 0 0,-1 0 1 16,-1-2-1-16,3 1 0 0,0 0 1 15,-1-1 0-15,2-1-1 0,-2 2 1 0,4-2-1 16,1 1 0-16,-1 0-2 15,3-1 2-15,0 0-1 0,0 0 1 16,-4 0 0-16,1 3 0 0,3 1 0 16,-2-1 1-16,0 1-1 0,1-1 0 0,2 0 0 15,2-1 1-15,1 0-1 0,2-1 0 16,1-4 1-16,1 0-1 0,3-2 1 16,3-1-2-16,2-1 0 0,1-1 1 15,1-4 0-15,0-1 0 0,3-2 1 16,2-3-1-16,1-2 0 0,1-3 0 15,1-2 2-15,-3 0-1 0,5-1-1 16,0 0 0-16,2 0-2 0,5-3 0 16,2-4 2-16,2-3-1 0,17-10 1 15,4-3-1-15,7-8-2 0,0-3 2 16,-13 1 1-16,5-5 0 0,-6-1-3 16,0-6 2-16,0-1 1 0,-18 11 1 0,10-4-1 15,-4 6 1-15,-6 6 1 16,6-10-2-16,-18 10-2 0,-6 1 1 0,-5 0 1 15,-4 1 0-15,-6 1 1 0,-4 2-1 16,-5 0 1-16,-4 1 3 0,3 1-2 16,-6-2 0-16,4-3 1 0,-4 0 0 15,-3 0-2-15,2-1 3 0,-4 0-3 16,-2-2 0-16,-2 0-1 0,-9-5-3 16,-5 1 3-16,-2 0 0 0,-11-1 0 15,-2 3 0-15,-5 3 2 0,-7 1 2 16,-4 3-2-16,-1 2 5 0,-4 2 6 15,-2 1-2-15,0-2-1 0,-4 1-3 16,0-3 0-16,-4 0-6 0,1-1-1 16,-3-1 0-16,-1 0-1 0,-4 2 0 15,-6 0 1-15,-2 1-2 0,-6 1 2 0,-3 0 2 16,-5 2 0-16,0 3 2 16,-4 5-2-16,-1 1 2 0,0 2-1 0,-2 1 3 15,0 0-4-15,1 1 0 16,0 4-2-16,3 1 0 0,-1 0-4 0,-2 0 1 15,-1 1 1-15,-4 1 1 0,-6 1 0 16,0 3 1-16,-1 2 0 0,0 1 2 16,-2 1-1-16,3 2-1 0,-1 0 5 15,-2 1-5-15,-1 2-1 0,-1 3-1 16,0-3 1-16,-1 2 0 0,0-1 1 16,0 0-1-16,2 3 1 0,-2-4 1 0,0 5 0 15,0 0-1-15,-3-3-1 0,2 5-2 16,0 1 1-16,-4 0 2 15,-1 4 0-15,-4 0 1 0,2 6-1 16,-1 0 0-16,1 0 0 0,-2 0 1 16,0 0 0-16,-4 0-1 0,-2 6-5 15,3-2 5-15,0 2 0 0,4-2 0 0,-1 0 0 16,-1 1 1-16,2 1 0 0,1-1 0 16,-3 1-1-16,0 1-3 0,-2 0 1 15,-3-1 2-15,-4 0 2 0,0-1-2 16,-3 3 2-16,-4 5-1 0,-1 2 0 15,-1 2 1-15,-3 2-1 0,-1 0 0 16,2 2-1-16,0-1 7 0,8 0-4 16,3 1 1-16,7-1-1 0,2 2 0 0,1-1-3 15,4 6-6-15,-2 0 6 16,-2 7-1-16,-3 5 0 0,5 7-5 16,-2 6-16-16,3 7-7 0,3 4-12 15,8 9-13-15,-1 2-21 0,10-17-86 16</inkml:trace>
  <inkml:trace contextRef="#ctx0" brushRef="#br0" timeOffset="213111.3542">27020 13900 205 0,'0'0'26'0,"0"0"-25"16,0 0 1-16,0 0-4 0,0 0-2 0,0 0 4 15,0 0 4-15,-10-59 1 0,6 48-1 16,1-1 0-16,-1 1-3 0,-2-4 3 15,0 0-3-15,-2 3 13 0,1-3 5 16,-4 0-6-16,3 2-3 0,-2-2-9 16,-2 2 7-16,1-2-8 0,0 2 2 15,-3 0-2-15,0 0-4 0,1 2 2 16,-1 0-1-16,1 2 3 0,0 0 2 16,-1 0 0-16,0 1 0 0,2 1 3 15,-2-1 0-15,1 1-5 0,0 1 3 0,-1 0-1 16,1 0 0-16,-3 0-1 15,1 2 0-15,0-2-1 0,0 3 2 16,-1 0 0-16,0-1 0 0,1 2-2 0,-1-2 1 16,1 1 0-16,1-1-1 15,1 2 0-15,-1 2 1 0,2-1 0 0,-1 0-1 16,3-1 0-16,-3 1 1 0,3-1-1 16,0 1 3-16,0-1-3 0,-1 2 1 15,3-1 0-15,-3 1-1 0,1 0 2 16,2-2-2-16,-2 2 0 0,0 0 0 15,1 0 2-15,0 0-1 0,-2 0-1 16,2 0 1-16,0 0-1 0,-2 0 1 0,2 0 0 16,0 0-1-16,1 2 1 15,0-2 3-15,2 1-4 0,0 1 0 16,-3-2 1-16,5 1 0 0,0-1-1 16,-1 0 2-16,2 0 0 0,1 0-2 15,-2 2 0-15,1-2 0 0,-3 1 1 0,2 1-1 16,-2 0-1-16,-2 1 1 0,1 3 0 15,-2-2 0-15,3 0-2 0,-2-1 2 16,2 0 0-16,-1 2 0 0,0 1-1 16,-1 0 1-16,0-1 1 0,1 0-1 15,-1 2-1-15,2-2 1 0,-1 1 1 16,0 1-1-16,-4 0-1 0,2 3 1 16,-3 1 1-16,3-1-1 0,-2 3 0 15,-1-1 0-15,3 5 0 0,0-3 0 16,-1-1-1-16,-1 3 1 0,2-3-1 15,1 2 1-15,-3-1-1 0,4 0 1 16,-2 1 0-16,0 0 0 0,1 0 0 0,1 0 0 16,-2-1 1-16,0 3 0 0,1 0-1 15,1-1 1-15,0 4 4 0,0 0-3 16,-1 3 1-16,2 0 0 0,-1 5 2 16,0 0-2-16,2 0-2 0,2 1 3 15,2-3-1-15,1 1-3 0,0 0 0 16,0 3 1-16,0-4 0 15,0 2-1-15,3-1 1 0,-1 0 2 0,2 1-1 16,-2-1-2-16,1 3 1 0,0-2 4 16,0 3 1-16,0 1-2 0,0 0-1 15,1 2 1-15,0-3-2 0,2 5-2 16,-2-3 1-16,1 1 2 0,2-3-1 16,-2-1-2-16,2 2 0 0,0-2 2 15,3-2-2-15,-2 2 1 0,2-2-1 0,-2 2 1 16,1-1 1-16,0-1 0 15,2 1 0-15,-1-4 3 0,1 4-4 16,1-6 0-16,0 0 1 0,1-1-2 0,0-2 0 16,3 1 1-16,0-2-1 0,5-2 1 15,-3 1-1-15,2-3 0 0,1 0 1 16,-2-1 0-16,3 0-1 0,-3-3 0 16,-1-1 0-16,2-2 1 0,-1-1 0 15,-1-1-1-15,1 1 2 0,0-4-2 16,0 1 0-16,1-1 0 0,-2-1 0 15,1 0 0-15,1-1 0 0,1-1 0 16,2 0 2-16,-2 0-4 0,3-2 4 16,0-3-4-16,1-2 2 0,2-1-3 15,1-3 3-15,-2 1 3 0,-2-1-3 16,4 1-2-16,-3-2 2 0,0-1 2 16,-1 1 3-16,-2-1-10 0,-4 2 7 0,0 0-4 15,-1 0 4-15,-1 0-1 0,-1 0 2 16,1-2-2-16,-3 1-1 0,4-5 0 15,3-2 0-15,-1-4 0 0,0-3 1 16,2 0 3-16,2-4-3 0,-4 1-1 16,0-1 3-16,1-4-3 0,-2 1 0 15,1 1 2-15,-3 0 0 0,-3 3 1 16,-3 1-3-16,-1-1 0 0,-1 3 0 16,-1-4 1-16,-1 1 2 0,-3 3-2 15,1-6-1-15,0 1 1 0,-1-3-1 16,0 0 2-16,-1-1 0 0,-1-1 0 15,-1-1-1-15,0-3-1 0,0 1 0 16,-5-1-1-16,0 1 1 0,-2 4 1 0,-3-1 4 16,-1 4 3-16,0 0-1 0,0 1-1 15,-2 4 0-15,-2 2 0 0,2-1-3 16,-5 4-1-16,1-2 1 16,-1 2-3-16,-1-1 2 0,1 1-2 0,-3-3 2 15,-2 1-2-15,-3 0 0 0,-4 2-1 16,-1 0 1-16,-2 3 0 0,-3-1 0 15,2 2 3-15,-2 2 1 0,1 0 1 16,1 1 0-16,-1 3 3 0,-2 2-6 16,3 1-2-16,0-2-1 0,1 3 1 15,0 4-1-15,3 2 0 0,3 2-1 16,2 9-11-16,6 10-24 0,0 9-23 16,3 9-19-16,-3-1-19 0,3-13-73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438C-2E22-4285-ACE4-392D1DAD91B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6DF2-1434-49D8-A7EA-0B95EA41A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NPV?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$M and $R in formulas when talking about this slide.</a:t>
            </a:r>
          </a:p>
          <a:p>
            <a:endParaRPr lang="en-US" baseline="0" dirty="0"/>
          </a:p>
          <a:p>
            <a:r>
              <a:rPr lang="en-US" baseline="0" dirty="0"/>
              <a:t>If u pay after u use a </a:t>
            </a:r>
            <a:r>
              <a:rPr lang="en-US" baseline="0" dirty="0" err="1"/>
              <a:t>seric,e</a:t>
            </a:r>
            <a:r>
              <a:rPr lang="en-US" baseline="0" dirty="0"/>
              <a:t> co does not realize subscription fees, so than take only the first M-R from the first clv formulation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0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37E0-0A8D-4174-BC96-B560C4E3D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2F43-9D99-40A9-A1C4-F0A4DBA5D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3765-7645-434B-AB96-87AF7C7A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E87C-359E-4B61-83F7-8947E3C9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4C6F-3E2E-42DE-8D3F-F5E7883B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F77B-6961-4941-8E5A-14612041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3D0FB-A9F1-4332-A5A4-C2883B71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BA462-6A9D-4A9A-9278-8E1AA466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AA3D-C0F8-4C01-B70E-F14A00B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C1ED-495E-47FC-8578-021B31F5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D1E80-BDE6-4842-854B-380EFBD3A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B523D-C81A-4795-B354-2DF254FE5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135F8-79D6-436C-B8B5-7501F2F3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75F9-3D7A-406F-BEE7-B3676DA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0167-F8E9-4512-8924-BBB570E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A00E-D653-4FCE-B75E-40BAF442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4A7C-7B31-44B3-BA6B-B0C01C59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059F-9A8D-4DC7-95B7-CA6F2E95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76B7-6EC7-49F1-9232-3DDCD7BD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B3B1-F8EC-4364-9D97-9240DCFA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A8C-7699-43EF-9176-30D7CD1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D13D-3FF8-4039-BC4E-E0DC3AE4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99C4-7F58-4088-9221-54AB30D5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68CA-D91E-45AF-B87B-2C0F9818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63CE-40DB-471D-B89C-D1918FBA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2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1463-C587-4D79-9CDD-35724E27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3987-643F-4068-9746-C0EE4D805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70041-74C7-4CD6-91A8-01A79CFB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C8D68-1F50-4B99-87A2-5D34E7B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E6B63-0819-4F86-8DDD-BAB2127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56CB4-C404-4362-9A87-E98F5EF7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9F06-9910-4D74-8741-A16FD464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F5CB2-7EB7-4CCB-B4FB-E4D130EBE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2F90B-BAF2-4D35-8F29-FA39D04F6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03DA1-8083-418E-AFC2-6E7404B16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FF846-D523-46BB-82BC-ED40B2719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4ABB5-7F19-4930-86CC-36A25445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2D020-327F-4860-82B5-91D56BC0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85CE3-A301-4097-820C-107D3DB7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AC46-6DCD-46D7-9647-CB152F28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E7785-BB04-4462-B401-5D70317C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E2A98-8826-4E07-AE3A-D52082E9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9021-CC05-42CE-A3B7-02615445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9578E-110D-40EB-A174-1392FF54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25CA3-3AD8-421D-857F-51B6C831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A0433-4DD0-4FB5-A66F-A173644C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E8A2-1C9E-48DE-98EC-5FB7242E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3E74-46F6-4CA4-A48D-39231E76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EF994-E509-4B7F-8262-D9358DB1D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47DD-CB94-4FC4-BFCA-4E3AE6D9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BDBC5-2539-4A25-84CE-940C95AC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8C69-F456-4F8D-B0A4-6F8EBA03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5F8A-B46E-486B-9CD2-043DD073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06553-D27E-4A35-A61F-250C79C11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FFB80-B558-4BF3-8C85-C90256A1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0B0B2-B07E-48F2-842D-B8D70BEA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2D4F5-C732-48F1-A40D-53057524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FD960-0080-47EC-9823-61C2FC78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61AA9-9B91-44CA-820D-83BD7FAF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217E-FED9-4250-9E5C-303795B7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5F7B-47FE-4607-B287-4615A0D9F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73BA-44A0-4BFE-884F-25040CB56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2BF0-2136-40A3-BF04-F479AC43C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0B2E-2D98-4FF2-9486-5F50B32C5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540E-F0F3-4B9F-9334-23BCA424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EBE-0DA5-4876-861C-CD541140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943" y="463753"/>
            <a:ext cx="1675590" cy="839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/>
              <a:t>CLV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7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CLV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1" y="1603320"/>
            <a:ext cx="10972799" cy="1046440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4400" dirty="0">
                <a:latin typeface="Franklin Gothic Medium" panose="020B0603020102020204" pitchFamily="34" charset="0"/>
              </a:rPr>
              <a:t>CLV = [ $M – $R ] </a:t>
            </a:r>
            <a:r>
              <a:rPr lang="en-US" sz="4400" b="1" dirty="0">
                <a:latin typeface="Franklin Gothic Medium" panose="020B0603020102020204" pitchFamily="34" charset="0"/>
                <a:cs typeface="Times New Roman" charset="0"/>
                <a:sym typeface="Symbol" charset="0"/>
              </a:rPr>
              <a:t> </a:t>
            </a:r>
            <a:r>
              <a:rPr lang="pt-BR" sz="4400" dirty="0">
                <a:latin typeface="Franklin Gothic Medium" panose="020B0603020102020204" pitchFamily="34" charset="0"/>
              </a:rPr>
              <a:t>[ ( 1 + d ) / ( 1 + d – r )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086" y="3266677"/>
            <a:ext cx="357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Short-Term Margin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0186" y="3266677"/>
            <a:ext cx="324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Long-Term Multiplier</a:t>
            </a:r>
          </a:p>
        </p:txBody>
      </p:sp>
      <p:sp>
        <p:nvSpPr>
          <p:cNvPr id="18" name="Down Arrow Callout 17"/>
          <p:cNvSpPr/>
          <p:nvPr/>
        </p:nvSpPr>
        <p:spPr>
          <a:xfrm>
            <a:off x="2308941" y="1751075"/>
            <a:ext cx="2827614" cy="143200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46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Callout 18"/>
          <p:cNvSpPr/>
          <p:nvPr/>
        </p:nvSpPr>
        <p:spPr>
          <a:xfrm>
            <a:off x="5612524" y="1751075"/>
            <a:ext cx="5738648" cy="143200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46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69120" y="2252160"/>
              <a:ext cx="9824760" cy="3516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200" y="2246400"/>
                <a:ext cx="9841680" cy="3530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018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Metric - Netflix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825625"/>
          <a:ext cx="10972800" cy="426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5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Expected Customer Lifetime in Months</a:t>
                      </a:r>
                    </a:p>
                  </a:txBody>
                  <a:tcPr marL="182880" marR="182880" marT="182880" marB="18288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Average Gross Margin per Month per Customer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$50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Average Marketing Costs per Month per Customer 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$10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Average Net Margin per Month per Customer 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$40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Customer Lifetime Value 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$800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646920" y="1924560"/>
              <a:ext cx="1808280" cy="3854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9360" y="1918440"/>
                <a:ext cx="1825560" cy="3864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532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Value of a Customer (CLV)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Just like we use Net Present Value (NPV) to evaluate investments and companies, we use CLV to evaluate customer relationships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CLV is the expected NPV of the cash flows from a customer relationship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588" y="4701733"/>
            <a:ext cx="10410825" cy="1846659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>
                <a:latin typeface="Franklin Gothic Medium" panose="020B0603020102020204" pitchFamily="34" charset="0"/>
              </a:rPr>
              <a:t>CLV is defined as the discounted sum of all future customer revenue streams minus product and servicing costs and remarketing costs.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0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98698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Netflix charges $19.95 per month. Variable costs are about $1.50 per account per month. With marketing spending of $6 per year, their attrition is only 0.5% per month. At a monthly discount rate of 1%, what is the CLV of a customer?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Netflix cuts retention spending from $6 to $3 per year, they expect attrition will go up to 1% per month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Should they do it?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95999" y="4746172"/>
            <a:ext cx="5486401" cy="492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5999" y="5238750"/>
            <a:ext cx="5486401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5998" y="5721350"/>
            <a:ext cx="5486401" cy="64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7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CLV-Initial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Customer pays before using the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apartment rentals, Netflix, Hulu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Customer pays after using the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credit cards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4349186"/>
            <a:ext cx="5410199" cy="800219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2800" dirty="0">
                <a:latin typeface="Franklin Gothic Medium" panose="020B0603020102020204" pitchFamily="34" charset="0"/>
              </a:rPr>
              <a:t>CLV = [$M–$</a:t>
            </a:r>
            <a:r>
              <a:rPr lang="pt-BR" sz="2800" dirty="0" err="1">
                <a:latin typeface="Franklin Gothic Medium" panose="020B0603020102020204" pitchFamily="34" charset="0"/>
              </a:rPr>
              <a:t>R</a:t>
            </a:r>
            <a:r>
              <a:rPr lang="pt-BR" sz="2800" dirty="0">
                <a:latin typeface="Franklin Gothic Medium" panose="020B0603020102020204" pitchFamily="34" charset="0"/>
              </a:rPr>
              <a:t>]</a:t>
            </a:r>
            <a:r>
              <a:rPr lang="en-US" sz="2800" b="1" dirty="0">
                <a:latin typeface="Times New Roman" charset="0"/>
                <a:cs typeface="Times New Roman" charset="0"/>
                <a:sym typeface="Symbol" charset="0"/>
              </a:rPr>
              <a:t>*</a:t>
            </a:r>
            <a:r>
              <a:rPr lang="pt-BR" sz="2800" dirty="0">
                <a:latin typeface="Franklin Gothic Medium" panose="020B0603020102020204" pitchFamily="34" charset="0"/>
              </a:rPr>
              <a:t>[(1+d)/(1+d-r)]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2" y="4349185"/>
            <a:ext cx="5410199" cy="800219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2800" dirty="0">
                <a:latin typeface="Franklin Gothic Medium" panose="020B0603020102020204" pitchFamily="34" charset="0"/>
              </a:rPr>
              <a:t>CLV = [$M–$</a:t>
            </a:r>
            <a:r>
              <a:rPr lang="pt-BR" sz="2800" dirty="0" err="1">
                <a:latin typeface="Franklin Gothic Medium" panose="020B0603020102020204" pitchFamily="34" charset="0"/>
              </a:rPr>
              <a:t>R</a:t>
            </a:r>
            <a:r>
              <a:rPr lang="pt-BR" sz="2800" dirty="0">
                <a:latin typeface="Franklin Gothic Medium" panose="020B0603020102020204" pitchFamily="34" charset="0"/>
              </a:rPr>
              <a:t>]</a:t>
            </a:r>
            <a:r>
              <a:rPr lang="en-US" sz="2800" b="1" dirty="0">
                <a:latin typeface="Times New Roman" charset="0"/>
                <a:cs typeface="Times New Roman" charset="0"/>
                <a:sym typeface="Symbol" charset="0"/>
              </a:rPr>
              <a:t>*</a:t>
            </a:r>
            <a:r>
              <a:rPr lang="pt-BR" sz="2800" dirty="0">
                <a:latin typeface="Franklin Gothic Medium" panose="020B0603020102020204" pitchFamily="34" charset="0"/>
              </a:rPr>
              <a:t>[r/(1+d-r)]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868400" y="4387320"/>
              <a:ext cx="4631040" cy="1826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200" y="4378680"/>
                <a:ext cx="4644360" cy="1841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91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49520" y="163800"/>
              <a:ext cx="10710000" cy="6384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160" y="155160"/>
                <a:ext cx="10729800" cy="6403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524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329</Words>
  <Application>Microsoft Office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 Light</vt:lpstr>
      <vt:lpstr>Calibri</vt:lpstr>
      <vt:lpstr>Franklin Gothic Medium</vt:lpstr>
      <vt:lpstr>Arial</vt:lpstr>
      <vt:lpstr>Times New Roman</vt:lpstr>
      <vt:lpstr>Symbol</vt:lpstr>
      <vt:lpstr>Office Theme</vt:lpstr>
      <vt:lpstr>PowerPoint Presentation</vt:lpstr>
      <vt:lpstr>The Base CLV Model</vt:lpstr>
      <vt:lpstr>A Simple Metric - Netflix</vt:lpstr>
      <vt:lpstr>Lifetime Value of a Customer (CLV)</vt:lpstr>
      <vt:lpstr>Example 1 - Netflix</vt:lpstr>
      <vt:lpstr>CLV-Initial Margin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Raghavshyam Ramamurthy</dc:creator>
  <cp:lastModifiedBy>ramsai kanikella</cp:lastModifiedBy>
  <cp:revision>15</cp:revision>
  <dcterms:created xsi:type="dcterms:W3CDTF">2018-09-24T07:06:33Z</dcterms:created>
  <dcterms:modified xsi:type="dcterms:W3CDTF">2019-05-28T08:13:23Z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A500C790-B50A-48D7-939E-C55760A12221</vt:lpwstr>
  </property>
  <property fmtid="{D5CDD505-2E9C-101B-9397-08002B2CF9AE}" pid="3" name="ArticulatePath">
    <vt:lpwstr>CLV_Dunia</vt:lpwstr>
  </property>
</Properties>
</file>