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3F923-D1D2-4815-ACFC-6837BA59ECF8}" type="doc">
      <dgm:prSet loTypeId="urn:microsoft.com/office/officeart/2005/8/layout/hierarchy1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53692ED-2DF0-46F3-A531-9A807F600B51}">
      <dgm:prSet phldrT="[Text]"/>
      <dgm:spPr/>
      <dgm:t>
        <a:bodyPr/>
        <a:lstStyle/>
        <a:p>
          <a:r>
            <a:rPr lang="en-US" dirty="0"/>
            <a:t>Clustering</a:t>
          </a:r>
          <a:endParaRPr lang="en-IN" dirty="0"/>
        </a:p>
      </dgm:t>
    </dgm:pt>
    <dgm:pt modelId="{7C67F9A7-C922-46E9-AABA-CCCCD5B3777D}" type="parTrans" cxnId="{46AEFD09-9EA9-4710-8EDA-614CEBC5411B}">
      <dgm:prSet/>
      <dgm:spPr/>
      <dgm:t>
        <a:bodyPr/>
        <a:lstStyle/>
        <a:p>
          <a:endParaRPr lang="en-IN"/>
        </a:p>
      </dgm:t>
    </dgm:pt>
    <dgm:pt modelId="{703EA24B-5A66-40F4-843F-03336FD3EBA3}" type="sibTrans" cxnId="{46AEFD09-9EA9-4710-8EDA-614CEBC5411B}">
      <dgm:prSet/>
      <dgm:spPr/>
      <dgm:t>
        <a:bodyPr/>
        <a:lstStyle/>
        <a:p>
          <a:endParaRPr lang="en-IN"/>
        </a:p>
      </dgm:t>
    </dgm:pt>
    <dgm:pt modelId="{B12D850D-3CFB-49A7-BD30-3736F8F3D4B5}">
      <dgm:prSet phldrT="[Text]"/>
      <dgm:spPr/>
      <dgm:t>
        <a:bodyPr/>
        <a:lstStyle/>
        <a:p>
          <a:r>
            <a:rPr lang="en-US" dirty="0"/>
            <a:t>Hierarchical</a:t>
          </a:r>
          <a:endParaRPr lang="en-IN" dirty="0"/>
        </a:p>
      </dgm:t>
    </dgm:pt>
    <dgm:pt modelId="{4377062A-24E0-4F2B-BA53-0DCD2380AE4C}" type="parTrans" cxnId="{AB884AE2-96EC-4EDB-8E96-9715EDD36CA1}">
      <dgm:prSet/>
      <dgm:spPr/>
      <dgm:t>
        <a:bodyPr/>
        <a:lstStyle/>
        <a:p>
          <a:endParaRPr lang="en-IN"/>
        </a:p>
      </dgm:t>
    </dgm:pt>
    <dgm:pt modelId="{2955503D-14EB-4F0C-B43D-4CE82F80C457}" type="sibTrans" cxnId="{AB884AE2-96EC-4EDB-8E96-9715EDD36CA1}">
      <dgm:prSet/>
      <dgm:spPr/>
      <dgm:t>
        <a:bodyPr/>
        <a:lstStyle/>
        <a:p>
          <a:endParaRPr lang="en-IN"/>
        </a:p>
      </dgm:t>
    </dgm:pt>
    <dgm:pt modelId="{D5BF82C8-7945-42BA-9ADB-1125D52C4741}">
      <dgm:prSet phldrT="[Text]"/>
      <dgm:spPr/>
      <dgm:t>
        <a:bodyPr/>
        <a:lstStyle/>
        <a:p>
          <a:r>
            <a:rPr lang="en-US" dirty="0"/>
            <a:t>Divisive</a:t>
          </a:r>
          <a:endParaRPr lang="en-IN" dirty="0"/>
        </a:p>
      </dgm:t>
    </dgm:pt>
    <dgm:pt modelId="{697127B8-7B38-4F10-9359-279506025FB5}" type="parTrans" cxnId="{44E413B1-CDCF-4F5A-B42C-9B9F7EFF18D0}">
      <dgm:prSet/>
      <dgm:spPr/>
      <dgm:t>
        <a:bodyPr/>
        <a:lstStyle/>
        <a:p>
          <a:endParaRPr lang="en-IN"/>
        </a:p>
      </dgm:t>
    </dgm:pt>
    <dgm:pt modelId="{10D7BA79-0CE4-482F-87A7-A21F5C1F1341}" type="sibTrans" cxnId="{44E413B1-CDCF-4F5A-B42C-9B9F7EFF18D0}">
      <dgm:prSet/>
      <dgm:spPr/>
      <dgm:t>
        <a:bodyPr/>
        <a:lstStyle/>
        <a:p>
          <a:endParaRPr lang="en-IN"/>
        </a:p>
      </dgm:t>
    </dgm:pt>
    <dgm:pt modelId="{E965C5D5-5835-4960-8EB4-E4DD07C30F37}">
      <dgm:prSet phldrT="[Text]"/>
      <dgm:spPr/>
      <dgm:t>
        <a:bodyPr/>
        <a:lstStyle/>
        <a:p>
          <a:r>
            <a:rPr lang="en-US" dirty="0"/>
            <a:t>Agglomerative</a:t>
          </a:r>
          <a:endParaRPr lang="en-IN" dirty="0"/>
        </a:p>
      </dgm:t>
    </dgm:pt>
    <dgm:pt modelId="{C8B1D262-8615-4D01-BC79-696E6F9D733F}" type="parTrans" cxnId="{B1F0C5FB-62B4-4F83-B2ED-1D1A8CDB1B65}">
      <dgm:prSet/>
      <dgm:spPr/>
      <dgm:t>
        <a:bodyPr/>
        <a:lstStyle/>
        <a:p>
          <a:endParaRPr lang="en-IN"/>
        </a:p>
      </dgm:t>
    </dgm:pt>
    <dgm:pt modelId="{4EEF5129-0858-4E35-A3B7-C9927F9C93CB}" type="sibTrans" cxnId="{B1F0C5FB-62B4-4F83-B2ED-1D1A8CDB1B65}">
      <dgm:prSet/>
      <dgm:spPr/>
      <dgm:t>
        <a:bodyPr/>
        <a:lstStyle/>
        <a:p>
          <a:endParaRPr lang="en-IN"/>
        </a:p>
      </dgm:t>
    </dgm:pt>
    <dgm:pt modelId="{9793B0CC-65A0-4B81-9999-4044C2836C36}">
      <dgm:prSet phldrT="[Text]"/>
      <dgm:spPr/>
      <dgm:t>
        <a:bodyPr/>
        <a:lstStyle/>
        <a:p>
          <a:r>
            <a:rPr lang="en-US" dirty="0"/>
            <a:t>Partitioning</a:t>
          </a:r>
          <a:endParaRPr lang="en-IN" dirty="0"/>
        </a:p>
      </dgm:t>
    </dgm:pt>
    <dgm:pt modelId="{25CDE4E4-CA91-4397-9C04-150C76D308B8}" type="parTrans" cxnId="{F0702A5D-871B-4B5E-BB52-03C43FFFE589}">
      <dgm:prSet/>
      <dgm:spPr/>
      <dgm:t>
        <a:bodyPr/>
        <a:lstStyle/>
        <a:p>
          <a:endParaRPr lang="en-IN"/>
        </a:p>
      </dgm:t>
    </dgm:pt>
    <dgm:pt modelId="{BC26C5B9-527C-4624-A1FB-3F097F90A2F8}" type="sibTrans" cxnId="{F0702A5D-871B-4B5E-BB52-03C43FFFE589}">
      <dgm:prSet/>
      <dgm:spPr/>
      <dgm:t>
        <a:bodyPr/>
        <a:lstStyle/>
        <a:p>
          <a:endParaRPr lang="en-IN"/>
        </a:p>
      </dgm:t>
    </dgm:pt>
    <dgm:pt modelId="{C0920BAA-7203-4CA7-97A3-ED9087657B19}">
      <dgm:prSet phldrT="[Text]"/>
      <dgm:spPr/>
      <dgm:t>
        <a:bodyPr/>
        <a:lstStyle/>
        <a:p>
          <a:r>
            <a:rPr lang="en-US" dirty="0"/>
            <a:t>K-Means</a:t>
          </a:r>
          <a:endParaRPr lang="en-IN" dirty="0"/>
        </a:p>
      </dgm:t>
    </dgm:pt>
    <dgm:pt modelId="{7E93D0C4-2398-44D2-B87B-26E9F61988BA}" type="parTrans" cxnId="{E0B17441-72E9-4A8C-A28D-ED431D7E2035}">
      <dgm:prSet/>
      <dgm:spPr/>
      <dgm:t>
        <a:bodyPr/>
        <a:lstStyle/>
        <a:p>
          <a:endParaRPr lang="en-IN"/>
        </a:p>
      </dgm:t>
    </dgm:pt>
    <dgm:pt modelId="{A8370D2E-79F1-439E-9724-454AEE1416FE}" type="sibTrans" cxnId="{E0B17441-72E9-4A8C-A28D-ED431D7E2035}">
      <dgm:prSet/>
      <dgm:spPr/>
      <dgm:t>
        <a:bodyPr/>
        <a:lstStyle/>
        <a:p>
          <a:endParaRPr lang="en-IN"/>
        </a:p>
      </dgm:t>
    </dgm:pt>
    <dgm:pt modelId="{5AC60765-35A1-426C-83D7-5BB32B05B5F7}">
      <dgm:prSet phldrT="[Text]"/>
      <dgm:spPr/>
      <dgm:t>
        <a:bodyPr/>
        <a:lstStyle/>
        <a:p>
          <a:r>
            <a:rPr lang="en-US" dirty="0"/>
            <a:t>PAM</a:t>
          </a:r>
          <a:endParaRPr lang="en-IN" dirty="0"/>
        </a:p>
      </dgm:t>
    </dgm:pt>
    <dgm:pt modelId="{F705F429-C010-4D07-A447-FA70034B5908}" type="parTrans" cxnId="{BC3C5A39-64DB-425C-9525-CF01ACE45EC7}">
      <dgm:prSet/>
      <dgm:spPr/>
      <dgm:t>
        <a:bodyPr/>
        <a:lstStyle/>
        <a:p>
          <a:endParaRPr lang="en-IN"/>
        </a:p>
      </dgm:t>
    </dgm:pt>
    <dgm:pt modelId="{BF8476AC-EEED-4EFE-99F7-D4B62650AC6B}" type="sibTrans" cxnId="{BC3C5A39-64DB-425C-9525-CF01ACE45EC7}">
      <dgm:prSet/>
      <dgm:spPr/>
      <dgm:t>
        <a:bodyPr/>
        <a:lstStyle/>
        <a:p>
          <a:endParaRPr lang="en-IN"/>
        </a:p>
      </dgm:t>
    </dgm:pt>
    <dgm:pt modelId="{8BB2D6BA-53DD-416C-AC39-3610F0B13103}" type="pres">
      <dgm:prSet presAssocID="{5BA3F923-D1D2-4815-ACFC-6837BA59EC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4896CF-D262-4EA5-9087-DF402B617417}" type="pres">
      <dgm:prSet presAssocID="{253692ED-2DF0-46F3-A531-9A807F600B51}" presName="hierRoot1" presStyleCnt="0"/>
      <dgm:spPr/>
    </dgm:pt>
    <dgm:pt modelId="{B11A63F4-28D7-4548-9EBD-88406AFB728A}" type="pres">
      <dgm:prSet presAssocID="{253692ED-2DF0-46F3-A531-9A807F600B51}" presName="composite" presStyleCnt="0"/>
      <dgm:spPr/>
    </dgm:pt>
    <dgm:pt modelId="{CBBB41C4-E613-4D9E-ABE1-4743EF4657B3}" type="pres">
      <dgm:prSet presAssocID="{253692ED-2DF0-46F3-A531-9A807F600B51}" presName="background" presStyleLbl="node0" presStyleIdx="0" presStyleCnt="1"/>
      <dgm:spPr/>
    </dgm:pt>
    <dgm:pt modelId="{909DADA2-A8A1-448F-9B40-40BF0E554614}" type="pres">
      <dgm:prSet presAssocID="{253692ED-2DF0-46F3-A531-9A807F600B51}" presName="text" presStyleLbl="fgAcc0" presStyleIdx="0" presStyleCnt="1">
        <dgm:presLayoutVars>
          <dgm:chPref val="3"/>
        </dgm:presLayoutVars>
      </dgm:prSet>
      <dgm:spPr/>
    </dgm:pt>
    <dgm:pt modelId="{7330123B-A65C-4E54-8132-F6517FADBC45}" type="pres">
      <dgm:prSet presAssocID="{253692ED-2DF0-46F3-A531-9A807F600B51}" presName="hierChild2" presStyleCnt="0"/>
      <dgm:spPr/>
    </dgm:pt>
    <dgm:pt modelId="{E7DB5419-417A-49C0-AF5F-883BF233C712}" type="pres">
      <dgm:prSet presAssocID="{4377062A-24E0-4F2B-BA53-0DCD2380AE4C}" presName="Name10" presStyleLbl="parChTrans1D2" presStyleIdx="0" presStyleCnt="2"/>
      <dgm:spPr/>
    </dgm:pt>
    <dgm:pt modelId="{91D9D6BB-8539-430F-93DB-036AABE19F65}" type="pres">
      <dgm:prSet presAssocID="{B12D850D-3CFB-49A7-BD30-3736F8F3D4B5}" presName="hierRoot2" presStyleCnt="0"/>
      <dgm:spPr/>
    </dgm:pt>
    <dgm:pt modelId="{2F24C285-6600-4288-8925-4244D2CE754F}" type="pres">
      <dgm:prSet presAssocID="{B12D850D-3CFB-49A7-BD30-3736F8F3D4B5}" presName="composite2" presStyleCnt="0"/>
      <dgm:spPr/>
    </dgm:pt>
    <dgm:pt modelId="{FBF03743-0EDA-4AB3-98DB-878BB416B219}" type="pres">
      <dgm:prSet presAssocID="{B12D850D-3CFB-49A7-BD30-3736F8F3D4B5}" presName="background2" presStyleLbl="node2" presStyleIdx="0" presStyleCnt="2"/>
      <dgm:spPr/>
    </dgm:pt>
    <dgm:pt modelId="{281A2AD8-2BD3-4C7A-9943-13CEBF34E242}" type="pres">
      <dgm:prSet presAssocID="{B12D850D-3CFB-49A7-BD30-3736F8F3D4B5}" presName="text2" presStyleLbl="fgAcc2" presStyleIdx="0" presStyleCnt="2">
        <dgm:presLayoutVars>
          <dgm:chPref val="3"/>
        </dgm:presLayoutVars>
      </dgm:prSet>
      <dgm:spPr/>
    </dgm:pt>
    <dgm:pt modelId="{CD173F35-1D83-4A3D-8B94-026DF43F92C7}" type="pres">
      <dgm:prSet presAssocID="{B12D850D-3CFB-49A7-BD30-3736F8F3D4B5}" presName="hierChild3" presStyleCnt="0"/>
      <dgm:spPr/>
    </dgm:pt>
    <dgm:pt modelId="{789C5AC2-6A5C-4FF0-A74F-DDC2AAB56919}" type="pres">
      <dgm:prSet presAssocID="{697127B8-7B38-4F10-9359-279506025FB5}" presName="Name17" presStyleLbl="parChTrans1D3" presStyleIdx="0" presStyleCnt="4"/>
      <dgm:spPr/>
    </dgm:pt>
    <dgm:pt modelId="{DDFD0D1B-BD90-448F-98F1-D67BE228FB56}" type="pres">
      <dgm:prSet presAssocID="{D5BF82C8-7945-42BA-9ADB-1125D52C4741}" presName="hierRoot3" presStyleCnt="0"/>
      <dgm:spPr/>
    </dgm:pt>
    <dgm:pt modelId="{DF5C95E4-0C2F-4E90-8DA0-81DC40B09E82}" type="pres">
      <dgm:prSet presAssocID="{D5BF82C8-7945-42BA-9ADB-1125D52C4741}" presName="composite3" presStyleCnt="0"/>
      <dgm:spPr/>
    </dgm:pt>
    <dgm:pt modelId="{44A3D1B8-7845-4F4D-A6D3-D6A053B421A6}" type="pres">
      <dgm:prSet presAssocID="{D5BF82C8-7945-42BA-9ADB-1125D52C4741}" presName="background3" presStyleLbl="node3" presStyleIdx="0" presStyleCnt="4"/>
      <dgm:spPr/>
    </dgm:pt>
    <dgm:pt modelId="{DD672051-6D48-4E1F-A45D-581CFEA27603}" type="pres">
      <dgm:prSet presAssocID="{D5BF82C8-7945-42BA-9ADB-1125D52C4741}" presName="text3" presStyleLbl="fgAcc3" presStyleIdx="0" presStyleCnt="4">
        <dgm:presLayoutVars>
          <dgm:chPref val="3"/>
        </dgm:presLayoutVars>
      </dgm:prSet>
      <dgm:spPr/>
    </dgm:pt>
    <dgm:pt modelId="{60179C1F-06D0-4CCA-86FD-6BE79FA63B6E}" type="pres">
      <dgm:prSet presAssocID="{D5BF82C8-7945-42BA-9ADB-1125D52C4741}" presName="hierChild4" presStyleCnt="0"/>
      <dgm:spPr/>
    </dgm:pt>
    <dgm:pt modelId="{A0055154-AD3E-42A8-BDE2-230F4A38BE3F}" type="pres">
      <dgm:prSet presAssocID="{C8B1D262-8615-4D01-BC79-696E6F9D733F}" presName="Name17" presStyleLbl="parChTrans1D3" presStyleIdx="1" presStyleCnt="4"/>
      <dgm:spPr/>
    </dgm:pt>
    <dgm:pt modelId="{535BB0FF-9922-4D88-A7F1-7461315F62D4}" type="pres">
      <dgm:prSet presAssocID="{E965C5D5-5835-4960-8EB4-E4DD07C30F37}" presName="hierRoot3" presStyleCnt="0"/>
      <dgm:spPr/>
    </dgm:pt>
    <dgm:pt modelId="{59706544-95B7-4268-9F41-710FE9B8CF1B}" type="pres">
      <dgm:prSet presAssocID="{E965C5D5-5835-4960-8EB4-E4DD07C30F37}" presName="composite3" presStyleCnt="0"/>
      <dgm:spPr/>
    </dgm:pt>
    <dgm:pt modelId="{A48C0E31-C790-4F71-81D8-E13218C42645}" type="pres">
      <dgm:prSet presAssocID="{E965C5D5-5835-4960-8EB4-E4DD07C30F37}" presName="background3" presStyleLbl="node3" presStyleIdx="1" presStyleCnt="4"/>
      <dgm:spPr/>
    </dgm:pt>
    <dgm:pt modelId="{ED59D259-4798-4B26-9055-458BC5027F9A}" type="pres">
      <dgm:prSet presAssocID="{E965C5D5-5835-4960-8EB4-E4DD07C30F37}" presName="text3" presStyleLbl="fgAcc3" presStyleIdx="1" presStyleCnt="4">
        <dgm:presLayoutVars>
          <dgm:chPref val="3"/>
        </dgm:presLayoutVars>
      </dgm:prSet>
      <dgm:spPr/>
    </dgm:pt>
    <dgm:pt modelId="{D4120141-4BB1-4096-A161-D6AA7708B314}" type="pres">
      <dgm:prSet presAssocID="{E965C5D5-5835-4960-8EB4-E4DD07C30F37}" presName="hierChild4" presStyleCnt="0"/>
      <dgm:spPr/>
    </dgm:pt>
    <dgm:pt modelId="{BDF7AB36-467B-4FD4-A9B6-6B97271C2F38}" type="pres">
      <dgm:prSet presAssocID="{25CDE4E4-CA91-4397-9C04-150C76D308B8}" presName="Name10" presStyleLbl="parChTrans1D2" presStyleIdx="1" presStyleCnt="2"/>
      <dgm:spPr/>
    </dgm:pt>
    <dgm:pt modelId="{03211191-78C1-470B-9F55-2C94C731A24F}" type="pres">
      <dgm:prSet presAssocID="{9793B0CC-65A0-4B81-9999-4044C2836C36}" presName="hierRoot2" presStyleCnt="0"/>
      <dgm:spPr/>
    </dgm:pt>
    <dgm:pt modelId="{6A7D4238-73CC-4F9C-B92E-7ECDB90ED0CF}" type="pres">
      <dgm:prSet presAssocID="{9793B0CC-65A0-4B81-9999-4044C2836C36}" presName="composite2" presStyleCnt="0"/>
      <dgm:spPr/>
    </dgm:pt>
    <dgm:pt modelId="{C9822885-0C30-470E-8854-D8BC8CDE06E5}" type="pres">
      <dgm:prSet presAssocID="{9793B0CC-65A0-4B81-9999-4044C2836C36}" presName="background2" presStyleLbl="node2" presStyleIdx="1" presStyleCnt="2"/>
      <dgm:spPr/>
    </dgm:pt>
    <dgm:pt modelId="{BC91EE8E-55AB-48D8-80CE-A3C0D75C83EA}" type="pres">
      <dgm:prSet presAssocID="{9793B0CC-65A0-4B81-9999-4044C2836C36}" presName="text2" presStyleLbl="fgAcc2" presStyleIdx="1" presStyleCnt="2">
        <dgm:presLayoutVars>
          <dgm:chPref val="3"/>
        </dgm:presLayoutVars>
      </dgm:prSet>
      <dgm:spPr/>
    </dgm:pt>
    <dgm:pt modelId="{5E09234A-91D0-4A42-88CE-F2912BAF5F80}" type="pres">
      <dgm:prSet presAssocID="{9793B0CC-65A0-4B81-9999-4044C2836C36}" presName="hierChild3" presStyleCnt="0"/>
      <dgm:spPr/>
    </dgm:pt>
    <dgm:pt modelId="{2D0BB98D-A5FB-4C44-8F01-BEA6704011B9}" type="pres">
      <dgm:prSet presAssocID="{7E93D0C4-2398-44D2-B87B-26E9F61988BA}" presName="Name17" presStyleLbl="parChTrans1D3" presStyleIdx="2" presStyleCnt="4"/>
      <dgm:spPr/>
    </dgm:pt>
    <dgm:pt modelId="{D26EB2FA-AB38-4BFF-8B84-8FAEA29E3B84}" type="pres">
      <dgm:prSet presAssocID="{C0920BAA-7203-4CA7-97A3-ED9087657B19}" presName="hierRoot3" presStyleCnt="0"/>
      <dgm:spPr/>
    </dgm:pt>
    <dgm:pt modelId="{E9C5F007-21DC-4400-B232-BFF1DFFDFB7B}" type="pres">
      <dgm:prSet presAssocID="{C0920BAA-7203-4CA7-97A3-ED9087657B19}" presName="composite3" presStyleCnt="0"/>
      <dgm:spPr/>
    </dgm:pt>
    <dgm:pt modelId="{ED2EE027-758C-463F-AD19-C74C0F1EA6C5}" type="pres">
      <dgm:prSet presAssocID="{C0920BAA-7203-4CA7-97A3-ED9087657B19}" presName="background3" presStyleLbl="node3" presStyleIdx="2" presStyleCnt="4"/>
      <dgm:spPr/>
    </dgm:pt>
    <dgm:pt modelId="{950A06BE-B059-48DA-A7F2-55A907D0C31F}" type="pres">
      <dgm:prSet presAssocID="{C0920BAA-7203-4CA7-97A3-ED9087657B19}" presName="text3" presStyleLbl="fgAcc3" presStyleIdx="2" presStyleCnt="4">
        <dgm:presLayoutVars>
          <dgm:chPref val="3"/>
        </dgm:presLayoutVars>
      </dgm:prSet>
      <dgm:spPr/>
    </dgm:pt>
    <dgm:pt modelId="{044DFF9E-4BD2-4148-966D-C696CC7455BF}" type="pres">
      <dgm:prSet presAssocID="{C0920BAA-7203-4CA7-97A3-ED9087657B19}" presName="hierChild4" presStyleCnt="0"/>
      <dgm:spPr/>
    </dgm:pt>
    <dgm:pt modelId="{74200175-ABF0-4CED-8ED2-DD1A85062D5C}" type="pres">
      <dgm:prSet presAssocID="{F705F429-C010-4D07-A447-FA70034B5908}" presName="Name17" presStyleLbl="parChTrans1D3" presStyleIdx="3" presStyleCnt="4"/>
      <dgm:spPr/>
    </dgm:pt>
    <dgm:pt modelId="{F46A0556-8C4F-44F2-BE7C-2360809D10A8}" type="pres">
      <dgm:prSet presAssocID="{5AC60765-35A1-426C-83D7-5BB32B05B5F7}" presName="hierRoot3" presStyleCnt="0"/>
      <dgm:spPr/>
    </dgm:pt>
    <dgm:pt modelId="{85552792-69E7-4F9E-8520-23B356B26616}" type="pres">
      <dgm:prSet presAssocID="{5AC60765-35A1-426C-83D7-5BB32B05B5F7}" presName="composite3" presStyleCnt="0"/>
      <dgm:spPr/>
    </dgm:pt>
    <dgm:pt modelId="{CF9318F2-07B4-4169-9676-C0FF71F6B5BD}" type="pres">
      <dgm:prSet presAssocID="{5AC60765-35A1-426C-83D7-5BB32B05B5F7}" presName="background3" presStyleLbl="node3" presStyleIdx="3" presStyleCnt="4"/>
      <dgm:spPr/>
    </dgm:pt>
    <dgm:pt modelId="{6D499853-02A0-4833-8FE2-AC0B1E1E1209}" type="pres">
      <dgm:prSet presAssocID="{5AC60765-35A1-426C-83D7-5BB32B05B5F7}" presName="text3" presStyleLbl="fgAcc3" presStyleIdx="3" presStyleCnt="4">
        <dgm:presLayoutVars>
          <dgm:chPref val="3"/>
        </dgm:presLayoutVars>
      </dgm:prSet>
      <dgm:spPr/>
    </dgm:pt>
    <dgm:pt modelId="{97D4F59D-BF9E-4DCB-B3CD-E2DE29726DCB}" type="pres">
      <dgm:prSet presAssocID="{5AC60765-35A1-426C-83D7-5BB32B05B5F7}" presName="hierChild4" presStyleCnt="0"/>
      <dgm:spPr/>
    </dgm:pt>
  </dgm:ptLst>
  <dgm:cxnLst>
    <dgm:cxn modelId="{B9C71B04-0ACE-4DFE-96C1-893B70C4BCAA}" type="presOf" srcId="{7E93D0C4-2398-44D2-B87B-26E9F61988BA}" destId="{2D0BB98D-A5FB-4C44-8F01-BEA6704011B9}" srcOrd="0" destOrd="0" presId="urn:microsoft.com/office/officeart/2005/8/layout/hierarchy1"/>
    <dgm:cxn modelId="{46AEFD09-9EA9-4710-8EDA-614CEBC5411B}" srcId="{5BA3F923-D1D2-4815-ACFC-6837BA59ECF8}" destId="{253692ED-2DF0-46F3-A531-9A807F600B51}" srcOrd="0" destOrd="0" parTransId="{7C67F9A7-C922-46E9-AABA-CCCCD5B3777D}" sibTransId="{703EA24B-5A66-40F4-843F-03336FD3EBA3}"/>
    <dgm:cxn modelId="{1D9ECB23-9001-4300-8E05-87A91EC17445}" type="presOf" srcId="{697127B8-7B38-4F10-9359-279506025FB5}" destId="{789C5AC2-6A5C-4FF0-A74F-DDC2AAB56919}" srcOrd="0" destOrd="0" presId="urn:microsoft.com/office/officeart/2005/8/layout/hierarchy1"/>
    <dgm:cxn modelId="{D578152A-81E6-437A-8656-A7DAE42DED99}" type="presOf" srcId="{F705F429-C010-4D07-A447-FA70034B5908}" destId="{74200175-ABF0-4CED-8ED2-DD1A85062D5C}" srcOrd="0" destOrd="0" presId="urn:microsoft.com/office/officeart/2005/8/layout/hierarchy1"/>
    <dgm:cxn modelId="{5C4BDF2E-C941-4188-AC34-09E9FC6030FF}" type="presOf" srcId="{C0920BAA-7203-4CA7-97A3-ED9087657B19}" destId="{950A06BE-B059-48DA-A7F2-55A907D0C31F}" srcOrd="0" destOrd="0" presId="urn:microsoft.com/office/officeart/2005/8/layout/hierarchy1"/>
    <dgm:cxn modelId="{4A06AB33-1BE6-4D15-9D83-DFA7626A1A04}" type="presOf" srcId="{253692ED-2DF0-46F3-A531-9A807F600B51}" destId="{909DADA2-A8A1-448F-9B40-40BF0E554614}" srcOrd="0" destOrd="0" presId="urn:microsoft.com/office/officeart/2005/8/layout/hierarchy1"/>
    <dgm:cxn modelId="{BC3C5A39-64DB-425C-9525-CF01ACE45EC7}" srcId="{9793B0CC-65A0-4B81-9999-4044C2836C36}" destId="{5AC60765-35A1-426C-83D7-5BB32B05B5F7}" srcOrd="1" destOrd="0" parTransId="{F705F429-C010-4D07-A447-FA70034B5908}" sibTransId="{BF8476AC-EEED-4EFE-99F7-D4B62650AC6B}"/>
    <dgm:cxn modelId="{CE62E740-01EA-4712-A92F-15CCC207CF80}" type="presOf" srcId="{5BA3F923-D1D2-4815-ACFC-6837BA59ECF8}" destId="{8BB2D6BA-53DD-416C-AC39-3610F0B13103}" srcOrd="0" destOrd="0" presId="urn:microsoft.com/office/officeart/2005/8/layout/hierarchy1"/>
    <dgm:cxn modelId="{F0702A5D-871B-4B5E-BB52-03C43FFFE589}" srcId="{253692ED-2DF0-46F3-A531-9A807F600B51}" destId="{9793B0CC-65A0-4B81-9999-4044C2836C36}" srcOrd="1" destOrd="0" parTransId="{25CDE4E4-CA91-4397-9C04-150C76D308B8}" sibTransId="{BC26C5B9-527C-4624-A1FB-3F097F90A2F8}"/>
    <dgm:cxn modelId="{E0B17441-72E9-4A8C-A28D-ED431D7E2035}" srcId="{9793B0CC-65A0-4B81-9999-4044C2836C36}" destId="{C0920BAA-7203-4CA7-97A3-ED9087657B19}" srcOrd="0" destOrd="0" parTransId="{7E93D0C4-2398-44D2-B87B-26E9F61988BA}" sibTransId="{A8370D2E-79F1-439E-9724-454AEE1416FE}"/>
    <dgm:cxn modelId="{8484D043-560E-4A67-AA12-29BA288E05ED}" type="presOf" srcId="{9793B0CC-65A0-4B81-9999-4044C2836C36}" destId="{BC91EE8E-55AB-48D8-80CE-A3C0D75C83EA}" srcOrd="0" destOrd="0" presId="urn:microsoft.com/office/officeart/2005/8/layout/hierarchy1"/>
    <dgm:cxn modelId="{924EE378-34B9-4ECD-823E-DB1DEA498C87}" type="presOf" srcId="{C8B1D262-8615-4D01-BC79-696E6F9D733F}" destId="{A0055154-AD3E-42A8-BDE2-230F4A38BE3F}" srcOrd="0" destOrd="0" presId="urn:microsoft.com/office/officeart/2005/8/layout/hierarchy1"/>
    <dgm:cxn modelId="{1DA1D999-F936-405F-9EE4-B249AC8BFFD7}" type="presOf" srcId="{E965C5D5-5835-4960-8EB4-E4DD07C30F37}" destId="{ED59D259-4798-4B26-9055-458BC5027F9A}" srcOrd="0" destOrd="0" presId="urn:microsoft.com/office/officeart/2005/8/layout/hierarchy1"/>
    <dgm:cxn modelId="{B949EFA6-4D79-4967-BF02-05D3F9FA0421}" type="presOf" srcId="{5AC60765-35A1-426C-83D7-5BB32B05B5F7}" destId="{6D499853-02A0-4833-8FE2-AC0B1E1E1209}" srcOrd="0" destOrd="0" presId="urn:microsoft.com/office/officeart/2005/8/layout/hierarchy1"/>
    <dgm:cxn modelId="{44E413B1-CDCF-4F5A-B42C-9B9F7EFF18D0}" srcId="{B12D850D-3CFB-49A7-BD30-3736F8F3D4B5}" destId="{D5BF82C8-7945-42BA-9ADB-1125D52C4741}" srcOrd="0" destOrd="0" parTransId="{697127B8-7B38-4F10-9359-279506025FB5}" sibTransId="{10D7BA79-0CE4-482F-87A7-A21F5C1F1341}"/>
    <dgm:cxn modelId="{91836CB9-B06A-4AE9-8EB4-00F5A45AF947}" type="presOf" srcId="{D5BF82C8-7945-42BA-9ADB-1125D52C4741}" destId="{DD672051-6D48-4E1F-A45D-581CFEA27603}" srcOrd="0" destOrd="0" presId="urn:microsoft.com/office/officeart/2005/8/layout/hierarchy1"/>
    <dgm:cxn modelId="{C72271BD-26B8-4E4D-853B-6A37C1C87BB3}" type="presOf" srcId="{25CDE4E4-CA91-4397-9C04-150C76D308B8}" destId="{BDF7AB36-467B-4FD4-A9B6-6B97271C2F38}" srcOrd="0" destOrd="0" presId="urn:microsoft.com/office/officeart/2005/8/layout/hierarchy1"/>
    <dgm:cxn modelId="{0CEE54C5-C743-49D6-824F-A794727D7A60}" type="presOf" srcId="{4377062A-24E0-4F2B-BA53-0DCD2380AE4C}" destId="{E7DB5419-417A-49C0-AF5F-883BF233C712}" srcOrd="0" destOrd="0" presId="urn:microsoft.com/office/officeart/2005/8/layout/hierarchy1"/>
    <dgm:cxn modelId="{02D9BBDB-F1B5-45FF-B1F9-DE43A507C921}" type="presOf" srcId="{B12D850D-3CFB-49A7-BD30-3736F8F3D4B5}" destId="{281A2AD8-2BD3-4C7A-9943-13CEBF34E242}" srcOrd="0" destOrd="0" presId="urn:microsoft.com/office/officeart/2005/8/layout/hierarchy1"/>
    <dgm:cxn modelId="{AB884AE2-96EC-4EDB-8E96-9715EDD36CA1}" srcId="{253692ED-2DF0-46F3-A531-9A807F600B51}" destId="{B12D850D-3CFB-49A7-BD30-3736F8F3D4B5}" srcOrd="0" destOrd="0" parTransId="{4377062A-24E0-4F2B-BA53-0DCD2380AE4C}" sibTransId="{2955503D-14EB-4F0C-B43D-4CE82F80C457}"/>
    <dgm:cxn modelId="{B1F0C5FB-62B4-4F83-B2ED-1D1A8CDB1B65}" srcId="{B12D850D-3CFB-49A7-BD30-3736F8F3D4B5}" destId="{E965C5D5-5835-4960-8EB4-E4DD07C30F37}" srcOrd="1" destOrd="0" parTransId="{C8B1D262-8615-4D01-BC79-696E6F9D733F}" sibTransId="{4EEF5129-0858-4E35-A3B7-C9927F9C93CB}"/>
    <dgm:cxn modelId="{AA5A5CBA-6620-4E9A-BA03-87E2D19DE442}" type="presParOf" srcId="{8BB2D6BA-53DD-416C-AC39-3610F0B13103}" destId="{BC4896CF-D262-4EA5-9087-DF402B617417}" srcOrd="0" destOrd="0" presId="urn:microsoft.com/office/officeart/2005/8/layout/hierarchy1"/>
    <dgm:cxn modelId="{E21E6239-8C43-4BB4-978E-31C04D2FA7BC}" type="presParOf" srcId="{BC4896CF-D262-4EA5-9087-DF402B617417}" destId="{B11A63F4-28D7-4548-9EBD-88406AFB728A}" srcOrd="0" destOrd="0" presId="urn:microsoft.com/office/officeart/2005/8/layout/hierarchy1"/>
    <dgm:cxn modelId="{1CFC7A8B-D024-43CE-9115-07871F24EB5C}" type="presParOf" srcId="{B11A63F4-28D7-4548-9EBD-88406AFB728A}" destId="{CBBB41C4-E613-4D9E-ABE1-4743EF4657B3}" srcOrd="0" destOrd="0" presId="urn:microsoft.com/office/officeart/2005/8/layout/hierarchy1"/>
    <dgm:cxn modelId="{7FBA79A9-AB2F-4B58-9BF6-C1BEC6BE0246}" type="presParOf" srcId="{B11A63F4-28D7-4548-9EBD-88406AFB728A}" destId="{909DADA2-A8A1-448F-9B40-40BF0E554614}" srcOrd="1" destOrd="0" presId="urn:microsoft.com/office/officeart/2005/8/layout/hierarchy1"/>
    <dgm:cxn modelId="{454F4087-DF01-4B81-9177-0F6C58526096}" type="presParOf" srcId="{BC4896CF-D262-4EA5-9087-DF402B617417}" destId="{7330123B-A65C-4E54-8132-F6517FADBC45}" srcOrd="1" destOrd="0" presId="urn:microsoft.com/office/officeart/2005/8/layout/hierarchy1"/>
    <dgm:cxn modelId="{049BA00B-E06B-4BC0-8F7A-5FA3084346C8}" type="presParOf" srcId="{7330123B-A65C-4E54-8132-F6517FADBC45}" destId="{E7DB5419-417A-49C0-AF5F-883BF233C712}" srcOrd="0" destOrd="0" presId="urn:microsoft.com/office/officeart/2005/8/layout/hierarchy1"/>
    <dgm:cxn modelId="{406F154E-20B1-46C3-82EF-0986BEBD7E0D}" type="presParOf" srcId="{7330123B-A65C-4E54-8132-F6517FADBC45}" destId="{91D9D6BB-8539-430F-93DB-036AABE19F65}" srcOrd="1" destOrd="0" presId="urn:microsoft.com/office/officeart/2005/8/layout/hierarchy1"/>
    <dgm:cxn modelId="{15F32820-2AAF-4D05-9304-9156E9155BD4}" type="presParOf" srcId="{91D9D6BB-8539-430F-93DB-036AABE19F65}" destId="{2F24C285-6600-4288-8925-4244D2CE754F}" srcOrd="0" destOrd="0" presId="urn:microsoft.com/office/officeart/2005/8/layout/hierarchy1"/>
    <dgm:cxn modelId="{CB4E38D8-82EF-4A17-A042-69DC44FDF70D}" type="presParOf" srcId="{2F24C285-6600-4288-8925-4244D2CE754F}" destId="{FBF03743-0EDA-4AB3-98DB-878BB416B219}" srcOrd="0" destOrd="0" presId="urn:microsoft.com/office/officeart/2005/8/layout/hierarchy1"/>
    <dgm:cxn modelId="{CD2AAF6A-A67F-4B6D-A03D-44F9741243B7}" type="presParOf" srcId="{2F24C285-6600-4288-8925-4244D2CE754F}" destId="{281A2AD8-2BD3-4C7A-9943-13CEBF34E242}" srcOrd="1" destOrd="0" presId="urn:microsoft.com/office/officeart/2005/8/layout/hierarchy1"/>
    <dgm:cxn modelId="{E535CDA5-568C-474F-AC3F-F9372E427088}" type="presParOf" srcId="{91D9D6BB-8539-430F-93DB-036AABE19F65}" destId="{CD173F35-1D83-4A3D-8B94-026DF43F92C7}" srcOrd="1" destOrd="0" presId="urn:microsoft.com/office/officeart/2005/8/layout/hierarchy1"/>
    <dgm:cxn modelId="{8000A970-0290-4070-B8DC-69C953CD36C7}" type="presParOf" srcId="{CD173F35-1D83-4A3D-8B94-026DF43F92C7}" destId="{789C5AC2-6A5C-4FF0-A74F-DDC2AAB56919}" srcOrd="0" destOrd="0" presId="urn:microsoft.com/office/officeart/2005/8/layout/hierarchy1"/>
    <dgm:cxn modelId="{CCBAA723-CDC4-48A0-B9A3-4FA9E0698F4F}" type="presParOf" srcId="{CD173F35-1D83-4A3D-8B94-026DF43F92C7}" destId="{DDFD0D1B-BD90-448F-98F1-D67BE228FB56}" srcOrd="1" destOrd="0" presId="urn:microsoft.com/office/officeart/2005/8/layout/hierarchy1"/>
    <dgm:cxn modelId="{88519737-B217-4381-98C8-13638CD53CAC}" type="presParOf" srcId="{DDFD0D1B-BD90-448F-98F1-D67BE228FB56}" destId="{DF5C95E4-0C2F-4E90-8DA0-81DC40B09E82}" srcOrd="0" destOrd="0" presId="urn:microsoft.com/office/officeart/2005/8/layout/hierarchy1"/>
    <dgm:cxn modelId="{339FFEE5-2F1D-4CA5-9783-EC4E39AAAFB4}" type="presParOf" srcId="{DF5C95E4-0C2F-4E90-8DA0-81DC40B09E82}" destId="{44A3D1B8-7845-4F4D-A6D3-D6A053B421A6}" srcOrd="0" destOrd="0" presId="urn:microsoft.com/office/officeart/2005/8/layout/hierarchy1"/>
    <dgm:cxn modelId="{B68C055B-6748-40E6-BDEE-D326894306F1}" type="presParOf" srcId="{DF5C95E4-0C2F-4E90-8DA0-81DC40B09E82}" destId="{DD672051-6D48-4E1F-A45D-581CFEA27603}" srcOrd="1" destOrd="0" presId="urn:microsoft.com/office/officeart/2005/8/layout/hierarchy1"/>
    <dgm:cxn modelId="{0F42962A-FB7F-45A2-A83B-F10F52B7E5C1}" type="presParOf" srcId="{DDFD0D1B-BD90-448F-98F1-D67BE228FB56}" destId="{60179C1F-06D0-4CCA-86FD-6BE79FA63B6E}" srcOrd="1" destOrd="0" presId="urn:microsoft.com/office/officeart/2005/8/layout/hierarchy1"/>
    <dgm:cxn modelId="{DC9122D8-ACE6-406B-8203-7188EFFA5462}" type="presParOf" srcId="{CD173F35-1D83-4A3D-8B94-026DF43F92C7}" destId="{A0055154-AD3E-42A8-BDE2-230F4A38BE3F}" srcOrd="2" destOrd="0" presId="urn:microsoft.com/office/officeart/2005/8/layout/hierarchy1"/>
    <dgm:cxn modelId="{79D86570-53CA-4A65-9D44-497127482B08}" type="presParOf" srcId="{CD173F35-1D83-4A3D-8B94-026DF43F92C7}" destId="{535BB0FF-9922-4D88-A7F1-7461315F62D4}" srcOrd="3" destOrd="0" presId="urn:microsoft.com/office/officeart/2005/8/layout/hierarchy1"/>
    <dgm:cxn modelId="{56270C40-D23C-4A88-B66F-E79A20E6F502}" type="presParOf" srcId="{535BB0FF-9922-4D88-A7F1-7461315F62D4}" destId="{59706544-95B7-4268-9F41-710FE9B8CF1B}" srcOrd="0" destOrd="0" presId="urn:microsoft.com/office/officeart/2005/8/layout/hierarchy1"/>
    <dgm:cxn modelId="{A1A6511A-BD54-4C4A-A8B3-265D13991BF4}" type="presParOf" srcId="{59706544-95B7-4268-9F41-710FE9B8CF1B}" destId="{A48C0E31-C790-4F71-81D8-E13218C42645}" srcOrd="0" destOrd="0" presId="urn:microsoft.com/office/officeart/2005/8/layout/hierarchy1"/>
    <dgm:cxn modelId="{3F79E447-D5B5-4C05-9870-56C1077C310B}" type="presParOf" srcId="{59706544-95B7-4268-9F41-710FE9B8CF1B}" destId="{ED59D259-4798-4B26-9055-458BC5027F9A}" srcOrd="1" destOrd="0" presId="urn:microsoft.com/office/officeart/2005/8/layout/hierarchy1"/>
    <dgm:cxn modelId="{A89B00BB-9255-44EB-94C3-12725BEC1F44}" type="presParOf" srcId="{535BB0FF-9922-4D88-A7F1-7461315F62D4}" destId="{D4120141-4BB1-4096-A161-D6AA7708B314}" srcOrd="1" destOrd="0" presId="urn:microsoft.com/office/officeart/2005/8/layout/hierarchy1"/>
    <dgm:cxn modelId="{CE21C175-7A11-4038-8127-E54CF7BA5901}" type="presParOf" srcId="{7330123B-A65C-4E54-8132-F6517FADBC45}" destId="{BDF7AB36-467B-4FD4-A9B6-6B97271C2F38}" srcOrd="2" destOrd="0" presId="urn:microsoft.com/office/officeart/2005/8/layout/hierarchy1"/>
    <dgm:cxn modelId="{77A1F2DC-00DE-47F4-8A03-1AD57450E1E0}" type="presParOf" srcId="{7330123B-A65C-4E54-8132-F6517FADBC45}" destId="{03211191-78C1-470B-9F55-2C94C731A24F}" srcOrd="3" destOrd="0" presId="urn:microsoft.com/office/officeart/2005/8/layout/hierarchy1"/>
    <dgm:cxn modelId="{67721E87-3307-468B-8331-2963152D71D7}" type="presParOf" srcId="{03211191-78C1-470B-9F55-2C94C731A24F}" destId="{6A7D4238-73CC-4F9C-B92E-7ECDB90ED0CF}" srcOrd="0" destOrd="0" presId="urn:microsoft.com/office/officeart/2005/8/layout/hierarchy1"/>
    <dgm:cxn modelId="{EDB08F46-ADCD-4902-AD54-B93BC0F31923}" type="presParOf" srcId="{6A7D4238-73CC-4F9C-B92E-7ECDB90ED0CF}" destId="{C9822885-0C30-470E-8854-D8BC8CDE06E5}" srcOrd="0" destOrd="0" presId="urn:microsoft.com/office/officeart/2005/8/layout/hierarchy1"/>
    <dgm:cxn modelId="{40D11CC6-5897-4729-8692-132E4C3D4026}" type="presParOf" srcId="{6A7D4238-73CC-4F9C-B92E-7ECDB90ED0CF}" destId="{BC91EE8E-55AB-48D8-80CE-A3C0D75C83EA}" srcOrd="1" destOrd="0" presId="urn:microsoft.com/office/officeart/2005/8/layout/hierarchy1"/>
    <dgm:cxn modelId="{AD988095-E24C-4A56-913C-EB674269A61A}" type="presParOf" srcId="{03211191-78C1-470B-9F55-2C94C731A24F}" destId="{5E09234A-91D0-4A42-88CE-F2912BAF5F80}" srcOrd="1" destOrd="0" presId="urn:microsoft.com/office/officeart/2005/8/layout/hierarchy1"/>
    <dgm:cxn modelId="{1EB7D53F-2B75-4525-8267-2854A14CBC6F}" type="presParOf" srcId="{5E09234A-91D0-4A42-88CE-F2912BAF5F80}" destId="{2D0BB98D-A5FB-4C44-8F01-BEA6704011B9}" srcOrd="0" destOrd="0" presId="urn:microsoft.com/office/officeart/2005/8/layout/hierarchy1"/>
    <dgm:cxn modelId="{89559A02-BE3B-4C58-A83F-D3FE9FC387A2}" type="presParOf" srcId="{5E09234A-91D0-4A42-88CE-F2912BAF5F80}" destId="{D26EB2FA-AB38-4BFF-8B84-8FAEA29E3B84}" srcOrd="1" destOrd="0" presId="urn:microsoft.com/office/officeart/2005/8/layout/hierarchy1"/>
    <dgm:cxn modelId="{24107559-A760-43BB-AEC4-0D4F77387DB8}" type="presParOf" srcId="{D26EB2FA-AB38-4BFF-8B84-8FAEA29E3B84}" destId="{E9C5F007-21DC-4400-B232-BFF1DFFDFB7B}" srcOrd="0" destOrd="0" presId="urn:microsoft.com/office/officeart/2005/8/layout/hierarchy1"/>
    <dgm:cxn modelId="{100C2EBE-4C1B-4960-974C-9044E9F20CB3}" type="presParOf" srcId="{E9C5F007-21DC-4400-B232-BFF1DFFDFB7B}" destId="{ED2EE027-758C-463F-AD19-C74C0F1EA6C5}" srcOrd="0" destOrd="0" presId="urn:microsoft.com/office/officeart/2005/8/layout/hierarchy1"/>
    <dgm:cxn modelId="{7A2D4CAB-9CB1-40A8-BA42-EDBE3F10A43F}" type="presParOf" srcId="{E9C5F007-21DC-4400-B232-BFF1DFFDFB7B}" destId="{950A06BE-B059-48DA-A7F2-55A907D0C31F}" srcOrd="1" destOrd="0" presId="urn:microsoft.com/office/officeart/2005/8/layout/hierarchy1"/>
    <dgm:cxn modelId="{A22735E0-98F2-4936-AFE9-B79CEBAEC740}" type="presParOf" srcId="{D26EB2FA-AB38-4BFF-8B84-8FAEA29E3B84}" destId="{044DFF9E-4BD2-4148-966D-C696CC7455BF}" srcOrd="1" destOrd="0" presId="urn:microsoft.com/office/officeart/2005/8/layout/hierarchy1"/>
    <dgm:cxn modelId="{2DD2E6DC-5AED-4158-B224-0D8E3D6DF915}" type="presParOf" srcId="{5E09234A-91D0-4A42-88CE-F2912BAF5F80}" destId="{74200175-ABF0-4CED-8ED2-DD1A85062D5C}" srcOrd="2" destOrd="0" presId="urn:microsoft.com/office/officeart/2005/8/layout/hierarchy1"/>
    <dgm:cxn modelId="{E12B004C-EA01-4A06-B03A-6F15F0EA495D}" type="presParOf" srcId="{5E09234A-91D0-4A42-88CE-F2912BAF5F80}" destId="{F46A0556-8C4F-44F2-BE7C-2360809D10A8}" srcOrd="3" destOrd="0" presId="urn:microsoft.com/office/officeart/2005/8/layout/hierarchy1"/>
    <dgm:cxn modelId="{57DFCA67-8285-4A43-8A80-907ECC543CBC}" type="presParOf" srcId="{F46A0556-8C4F-44F2-BE7C-2360809D10A8}" destId="{85552792-69E7-4F9E-8520-23B356B26616}" srcOrd="0" destOrd="0" presId="urn:microsoft.com/office/officeart/2005/8/layout/hierarchy1"/>
    <dgm:cxn modelId="{C0209F77-761A-4CB7-924B-C77AE18CD330}" type="presParOf" srcId="{85552792-69E7-4F9E-8520-23B356B26616}" destId="{CF9318F2-07B4-4169-9676-C0FF71F6B5BD}" srcOrd="0" destOrd="0" presId="urn:microsoft.com/office/officeart/2005/8/layout/hierarchy1"/>
    <dgm:cxn modelId="{38E8048B-1271-454D-AB38-769039855D54}" type="presParOf" srcId="{85552792-69E7-4F9E-8520-23B356B26616}" destId="{6D499853-02A0-4833-8FE2-AC0B1E1E1209}" srcOrd="1" destOrd="0" presId="urn:microsoft.com/office/officeart/2005/8/layout/hierarchy1"/>
    <dgm:cxn modelId="{8E3A28D2-F208-4B5C-92C2-314D5ADDAD2F}" type="presParOf" srcId="{F46A0556-8C4F-44F2-BE7C-2360809D10A8}" destId="{97D4F59D-BF9E-4DCB-B3CD-E2DE29726D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00175-ABF0-4CED-8ED2-DD1A85062D5C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B98D-A5FB-4C44-8F01-BEA6704011B9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7AB36-467B-4FD4-A9B6-6B97271C2F38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55154-AD3E-42A8-BDE2-230F4A38BE3F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C5AC2-6A5C-4FF0-A74F-DDC2AAB56919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B5419-417A-49C0-AF5F-883BF233C712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B41C4-E613-4D9E-ABE1-4743EF4657B3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DADA2-A8A1-448F-9B40-40BF0E554614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Clustering</a:t>
          </a:r>
          <a:endParaRPr lang="en-IN" sz="1900" kern="1200" dirty="0"/>
        </a:p>
      </dsp:txBody>
      <dsp:txXfrm>
        <a:off x="4543458" y="209752"/>
        <a:ext cx="1615068" cy="1002793"/>
      </dsp:txXfrm>
    </dsp:sp>
    <dsp:sp modelId="{FBF03743-0EDA-4AB3-98DB-878BB416B219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1A2AD8-2BD3-4C7A-9943-13CEBF34E242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Hierarchical</a:t>
          </a:r>
          <a:endParaRPr lang="en-IN" sz="1900" kern="1200" dirty="0"/>
        </a:p>
      </dsp:txBody>
      <dsp:txXfrm>
        <a:off x="2493224" y="1762804"/>
        <a:ext cx="1615068" cy="1002793"/>
      </dsp:txXfrm>
    </dsp:sp>
    <dsp:sp modelId="{44A3D1B8-7845-4F4D-A6D3-D6A053B421A6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672051-6D48-4E1F-A45D-581CFEA27603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Divisive</a:t>
          </a:r>
          <a:endParaRPr lang="en-IN" sz="1900" kern="1200" dirty="0"/>
        </a:p>
      </dsp:txBody>
      <dsp:txXfrm>
        <a:off x="1468107" y="3315857"/>
        <a:ext cx="1615068" cy="1002793"/>
      </dsp:txXfrm>
    </dsp:sp>
    <dsp:sp modelId="{A48C0E31-C790-4F71-81D8-E13218C42645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59D259-4798-4B26-9055-458BC5027F9A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Agglomerative</a:t>
          </a:r>
          <a:endParaRPr lang="en-IN" sz="1900" kern="1200" dirty="0"/>
        </a:p>
      </dsp:txBody>
      <dsp:txXfrm>
        <a:off x="3518341" y="3315857"/>
        <a:ext cx="1615068" cy="1002793"/>
      </dsp:txXfrm>
    </dsp:sp>
    <dsp:sp modelId="{C9822885-0C30-470E-8854-D8BC8CDE06E5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91EE8E-55AB-48D8-80CE-A3C0D75C83EA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Partitioning</a:t>
          </a:r>
          <a:endParaRPr lang="en-IN" sz="1900" kern="1200" dirty="0"/>
        </a:p>
      </dsp:txBody>
      <dsp:txXfrm>
        <a:off x="6593692" y="1762804"/>
        <a:ext cx="1615068" cy="1002793"/>
      </dsp:txXfrm>
    </dsp:sp>
    <dsp:sp modelId="{ED2EE027-758C-463F-AD19-C74C0F1EA6C5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A06BE-B059-48DA-A7F2-55A907D0C31F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K-Means</a:t>
          </a:r>
          <a:endParaRPr lang="en-IN" sz="1900" kern="1200" dirty="0"/>
        </a:p>
      </dsp:txBody>
      <dsp:txXfrm>
        <a:off x="5568575" y="3315857"/>
        <a:ext cx="1615068" cy="1002793"/>
      </dsp:txXfrm>
    </dsp:sp>
    <dsp:sp modelId="{CF9318F2-07B4-4169-9676-C0FF71F6B5BD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499853-02A0-4833-8FE2-AC0B1E1E1209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PAM</a:t>
          </a:r>
          <a:endParaRPr lang="en-IN" sz="1900" kern="1200" dirty="0"/>
        </a:p>
      </dsp:txBody>
      <dsp:txXfrm>
        <a:off x="7618809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07:38:02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8026 0,'0'0'0,"0"-18"15,0 50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2:51:35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7179 0,'-18'0'0,"18"-18"16,-17 18-16,-1 0 16,0 0-16,1 0 15,17-17-15,-18 17 0,1 0 16,-1 0-16,0 0 15,1 0-15,-72 0 16,-52 70 15,124-52-15,-124 105 15,35 19 0,88-54-15,-17 0 0,17-18-1,18 36 1,0-35 0,0 17-1,0-35 1,18 53-1,-1-36 1,36 1 15,-17 17-15,17-17 0,35 34-1,-35-52 1,123 18-1,-70-18 1,17-18 0,36-17-1,35 17 1,-70-35 0,-1 0-1,18 0 1,53 0-1,-88-35 1,159-36 15,-195 18-15,36 0 0,-35-35-1,-36 35 1,0-17-1,-17-18 1,-1-18 0,-17 18-1,-17-54 1,-18 1 0,35 124-16,-18-72 15,-17 37 1,-18-160-1,-35 106 1,35 35 15,-18-17-15,-35 18 0,36 34-1,-1 1 1,-17-18-1,0 36 1,35-1 0,-18 18-1,-17-18 1,35 18 0,0 0-1,18 0 1,0 0 15,-54 0-31,37 0 16,16 18 15,19-18-31,-36 18 16,35-18-16,-17 17 15,0 1 1,-36 0-1,18-1 1,18 1 0,-1-18-1,19 0 1,-1 17 0,1-17-1,-19 18 1,19 0-1,-1-18 17</inkml:trace>
  <inkml:trace contextRef="#ctx0" brushRef="#br0" timeOffset="419.21">1147 7549 0</inkml:trace>
  <inkml:trace contextRef="#ctx0" brushRef="#br0" timeOffset="622.65">1693 7479 0,'0'0'0,"18"0"0,0 0 15,-1-18-15,-17 1 16,18-1-1</inkml:trace>
  <inkml:trace contextRef="#ctx0" brushRef="#br0" timeOffset="865.72">1446 7832 0,'0'0'0,"-35"35"32,17-35-32,18 18 0,-17-18 31,17 17-16,-35 1 1</inkml:trace>
  <inkml:trace contextRef="#ctx0" brushRef="#br0" timeOffset="1032.28">1305 8079 0,'0'0'0,"0"17"31,0 1-31,0 0 32,0-1-17,18-17 1</inkml:trace>
  <inkml:trace contextRef="#ctx0" brushRef="#br0" timeOffset="1198.83">1870 8361 0,'17'0'16,"-34"0"-16,52 0 0,-17 17 0,17-17 15,-17 0 1,-1 0 0,1 0-1</inkml:trace>
  <inkml:trace contextRef="#ctx0" brushRef="#br0" timeOffset="1382.34">2258 8255 0,'17'-18'0,"1"1"31,-18-1-16,0 0 17</inkml:trace>
  <inkml:trace contextRef="#ctx0" brushRef="#br0" timeOffset="1568.84">2399 7867 0,'0'0'0,"-18"-53"31,1 53-31,-1 0 0,-17 0 31,17 0-31,-53 0 16</inkml:trace>
  <inkml:trace contextRef="#ctx0" brushRef="#br0" timeOffset="1736.39">1887 7867 0,'-17'18'0,"-1"-18"0,-17 0 16,17 0-1,1 0 1</inkml:trace>
  <inkml:trace contextRef="#ctx0" brushRef="#br0" timeOffset="1934.38">2011 7655 0,'0'0'0,"17"-17"0,-17-1 15,0 0 1,0 1-16,18-1 16,0 0-1</inkml:trace>
  <inkml:trace contextRef="#ctx0" brushRef="#br0" timeOffset="2133.86">2328 7426 0,'0'0'16,"18"0"-16,0 0 15,-1 0 1,1 18-1,0-1 1,34 19 0,-34-36-16</inkml:trace>
  <inkml:trace contextRef="#ctx0" brushRef="#br0" timeOffset="2297.96">2805 8043 0,'0'0'0,"0"36"31,0-19-31,0 1 16,0 0-16</inkml:trace>
  <inkml:trace contextRef="#ctx0" brushRef="#br0" timeOffset="2467.01">2822 8414 0,'-17'17'0,"34"-34"0,-34 52 16,-1-35-1,0 0-15,1 0 16,-19 18-1</inkml:trace>
  <inkml:trace contextRef="#ctx0" brushRef="#br0" timeOffset="2882.9">1605 8449 0,'0'0'0,"-18"0"16,1-18-16,-18 1 0,-1-19 15,19 19 16,-1-18-15,0-1 0,18 19-16</inkml:trace>
  <inkml:trace contextRef="#ctx0" brushRef="#br0" timeOffset="3083.35">1623 8096 0,'88'-17'16,"-88"-1"0,18 18-16,-1-18 15,1 18 1,0 0 0,-1-17 15,1-1-31</inkml:trace>
  <inkml:trace contextRef="#ctx0" brushRef="#br0" timeOffset="3233.95">1940 8008 0,'18'0'0,"-36"0"0,36 18 32,0-18-1,-1 0-16,1 17 1</inkml:trace>
  <inkml:trace contextRef="#ctx0" brushRef="#br0" timeOffset="3433.84">2699 8114 0,'0'0'0,"17"0"16,-17-18-16,18 18 15,-18-17 1,18-1 0,-18 0-16,17 1 15</inkml:trace>
  <inkml:trace contextRef="#ctx0" brushRef="#br0" timeOffset="3617.35">2875 7796 0,'0'0'0,"0"-17"0,0-1 16,-18 0-16,-17-17 31,-18 18-16,53-1-15,-17 0 16,-1 18 0</inkml:trace>
  <inkml:trace contextRef="#ctx0" brushRef="#br0" timeOffset="3799.86">2505 7391 0,'0'0'0,"-18"0"0,0 0 0,18-18 0,-52-17 16,34 35-1,-17-36 1,-1 36 0</inkml:trace>
  <inkml:trace contextRef="#ctx0" brushRef="#br0" timeOffset="3967.93">2028 7250 0,'0'0'0,"-17"17"0,-1-17 0,-17 18 16,0-18-1,35 17 1,-18 1-16</inkml:trace>
  <inkml:trace contextRef="#ctx0" brushRef="#br0" timeOffset="4133.5">1870 7726 0,'0'0'15,"0"17"-15,0 1 0,-18-18 16,18 18 0</inkml:trace>
  <inkml:trace contextRef="#ctx0" brushRef="#br0" timeOffset="6070.17">2046 8961 0,'0'-18'94,"18"18"-78,-18-18 46,0 36 95,0 0-142,-18-18 1,18 17-16,-18-17 0,1 35 15,-1-17 1,1 17 0,-19 1-1,19 17 1,-19-18 0,19-18-1,-1 19 1,-17-1-1,0 18 1,17 0 0,-17-18-1,-1 0 1,19 1 0,-1-19-1,0 1 1,1 0-1,-1-18 17,18 17-17,-18-17 32</inkml:trace>
  <inkml:trace contextRef="#ctx0" brushRef="#br0" timeOffset="7663.78">1446 9631 0,'0'-18'16,"0"1"0,-17 17-1,-1 0-15,0 0 0,1 0 16,-1 0-16,1 0 15,-1 0-15,0 0 0,-88 17 32,-52 54-1,34 17 0,36 0 0,53-35-15,35 0 0,-36 0-1,19 0 1,17-36-16,0 19 16,0-1 15,0 18-31,0-18 31,35 18-15,0-18-1,18 18 1,35-35 0,-35 17-1,18-35 1,17 18-1,-17-1 1,17-17 0,0 0-1,-17 0 1,17 0 0,0-35-1,0 35 16,-17-35-15,-18 0 0,-36 35-16,19-53 15,-1 17 1,0-34 0,-17 35-1,-18-18 1,0 35-16,17-17 15,-17-18 1,0 0 0,-17-18-1,-1 36 1,1 0 0,-1-18 15,0 35-16,-35-17 1,18 0 0,0 17-1,-36 0 1,18-17 0,18 18-1,-18 17 1,18 0-1,-18 0 1,18 0 0,17 0-1,-53 0 1,19 17 0,16 1 15,1-18-16,0 17 1,-1 1 0,19 0-1,-1-18 1</inkml:trace>
  <inkml:trace contextRef="#ctx0" brushRef="#br0" timeOffset="8620.27">2787 8925 0,'0'18'46,"0"0"-46,35 34 32,71 160-1,0-18 0,-36-106-15,-34-52-1,17 17 1,0-18 0,-18 0-1,0-35 1,-17 18 0,-18-1-16,17-17 15,-17 18 16</inkml:trace>
  <inkml:trace contextRef="#ctx0" brushRef="#br0" timeOffset="9628.62">3581 9719 0,'0'-18'16,"-18"18"-16,0-17 16,-52 17-1,17-18 1,35 18-16,-105 0 15,35 0 1,-1 0 0,1 18-1,71-1-15,-36 1 16,0 35 0,0 35-1,18-53 1,17 18 15,18 18-15,0-18-1,0 17 1,35-34 0,18 34-1,18-35 1,-18 1-1,-36-36-15,54 17 16,35 1 0,-1-18-1,-16 0 1,-1 0 0,0-18-1,18 1 16,-36-19-15,-17 1 0,0 0-1,-35-18 1,17-53 0,-35 71-1,0-71 1,-17 71-1,-19-18 1,-17 0 0,-17 18-1,-1-18 1,-52 35 0,17 0-1,18 18 1,0 18 15,17 17-15,53-17-16</inkml:trace>
  <inkml:trace contextRef="#ctx0" brushRef="#br0" timeOffset="10560.25">1111 10566 0,'-17'0'15,"-1"17"1,0-17 0,1 18-16,17 0 0,-18-18 0,0 17 15,1 19-15,-124 175 32,0-17-1,52-53 0,36-70 0,53-53-15</inkml:trace>
  <inkml:trace contextRef="#ctx0" brushRef="#br0" timeOffset="11443.4">758 11571 0,'0'0'0,"0"-18"0,0 1 16,-17-1-16,-18 1 15,-1-1 1,-17 18 15,36 0-31,-19 0 16,1 0-16,-18 35 16,36-17-16,-36 17 15,0 18 1,-18 18-1,18-19 1,36 1 0,17-35-16,-18 35 15,18 0 1,0-18 0,0 0-1,35 36 1,18-36-1,-35-17 1,88 17 0,52 0-1,-52-35 1,18 0 0,17 0-1,-71-35 1,1-35-1,-36-19 1,-17 1 0,-18 0-1,-35 17 1,-54-70 0,19 88-1,17 18 1,-18 35-1,18-17 1,-35 17 15,18 0-15,34 0 0,-34 35-1,70-18-15</inkml:trace>
  <inkml:trace contextRef="#ctx0" brushRef="#br0" timeOffset="12250.23">1517 10760 0,'18'-36'16,"-18"19"-16,17 17 15,1 17 17,-18 1-32,17 17 0,-17-17 15,18-18-15,-18 35 0,35 18 0,71 176 32,35-17-1,-123-177-31,105 89 31,1-36 16,-71-35-31,-36-18-1,1-35 1,-18 18 31</inkml:trace>
  <inkml:trace contextRef="#ctx0" brushRef="#br0" timeOffset="12978.29">2328 11747 0,'0'-17'0,"0"-1"15,-17 18-15,-1 0 32,18-17-32,-35 17 15,-18 0 1,-18 0 0,54 0-16,-19 35 15,-17 18 1,18 0-1,18-36-15,-1 36 32,0 18-17,18-18 1,36 17 0,-1-34-1,18-1 1,17-18-1,18 1 1,18-18 0,-35 0-1,-1-35 1,-17-18 0,-17-35-1,-1 17 1,-35-35 15,0 18-31,-18 53 31,-52-36-15,-1 71 0,-17-17-1,-18 17 1,88 0-1,1 17-15</inkml:trace>
  <inkml:trace contextRef="#ctx0" brushRef="#br0" timeOffset="13827.89">3598 10548 0,'0'0'0,"18"0"16,0 0 15,-18-18-15,0 1 15,0 34 47,0 19-78,0-19 16,-18 1-16,0 88 15,-52 0 1,52-53-16,-35 35 15,36 0 1,-19 18 0,19-36-1,17-34 1,0 17 0,0-36-1,0 1-15,0-1 16</inkml:trace>
  <inkml:trace contextRef="#ctx0" brushRef="#br0" timeOffset="14577.88">3598 11342 0,'0'-18'16,"0"1"-16,-17 17 16,17-18-16,-18 18 15,-17-18 1,-18 18 0,35 0-16,-52 18 15,-71 88 1,70 0-1,36-54 1,-1 19 15,19 0-15,17-19 0,0 1-1,53-17 1,0-1-1,17-17 1,1-1 0,17 1-1,-35 0 1,35-18 0,-35 0-1,18-18 1,-1-35-1,-35 18 1,-35 17 0,53-35-1,-17-35 1,-19 17 0,-17-34-1,0 34 1,0 36-16,-53-18 15,0-18 1,-17 36 0,-18 17-1,-18 18 1,35 18 0,36 17-1</inkml:trace>
  <inkml:trace contextRef="#ctx0" brushRef="#br0" timeOffset="15227.15">3951 10548 0,'0'0'0,"-18"0"16,18-35-1,18 52 48,-18 1-63,18-18 0,-18 18 0,17-1 15,19 19-15,-1-19 0,-17 19 16,123 105 0,53 88 15,-71-106 0,-35-52 0,-88-53-15,18-18 0,-18 17-1,18 1 16,-18 0-31</inkml:trace>
  <inkml:trace contextRef="#ctx0" brushRef="#br0" timeOffset="15725.33">4692 11289 0,'0'-18'16,"-18"18"-16,1-17 16,-1 17-16,0 0 0,1 0 0,-36 0 31,-53 53-15,18 52-1,53-16 1,-1-1-1,36 0 1,18 0 0,52-53-1,19-17 1,-1-18 0,88-88-1,-70-36 1,-35-34-1,-54 105 1,-17-35 15,0 35-15,-35 35 0,-36 18-1,1 0 1,-71 35-1,88-35-15</inkml:trace>
  <inkml:trace contextRef="#ctx0" brushRef="#br0" timeOffset="17174.84">741 12365 0,'0'-18'16,"0"1"-16,0-1 0,0 0 31,0 1-31,0-1 47,0 36-16,0 17-31,-53 124 16,-18 17-1,36-35 1,35-88-16,-70 176 16,17-17-1,35-88 1,0-54-1,-17 18 1,17-35 0,18-35-1,0-1 17</inkml:trace>
  <inkml:trace contextRef="#ctx0" brushRef="#br0" timeOffset="17976.07">441 13723 0,'18'0'0,"-18"-18"0,0 1 31,0-1-31,0 0 31,-36 18-15,19 0-16,-1 0 16,-17 0-1,-36 0 1,36 36 0,0 17-1,17 0 1,0 17-1,1-17 1,17-35-16,0 35 16,0 0-1,35-1 17,-17-16-17,35-1 1,52 18-1,-52-35 1,36-18 0,-1 0-1,-18 0 1,-34-18 0,-1-35-1,-18-35 1,-17-89-1,-52 19 1,16 105 0,-34 0-1,-1 35 17,-17 18-17,35 0 1,18 0-1</inkml:trace>
  <inkml:trace contextRef="#ctx0" brushRef="#br0" timeOffset="18725.58">952 12259 0,'0'0'0,"-17"-18"0,-1 18 16,1 0-16,17 18 62,35 17-46,-35-17-16,53 52 15,-36-34-15,177 246 32,-70-123-17,17 35 1,-70-106 0,17 35-1,-18-52 1,-34-18-1,-1 0 1,18-18 0,-53-17-1,17-1 17,1-17-17,-18 18 16,0 0-15</inkml:trace>
  <inkml:trace contextRef="#ctx0" brushRef="#br0" timeOffset="19308.09">1887 13635 0,'-17'0'47,"-1"0"-47,0 0 16,-34 17-1,-1 36 1,0 0 0,17 18-1,36-53-15,0 70 16,0-53 0,18 36-1,35-36 1,0-35-1,35 0 1,-35-18 0,88-123 15,-106 35-15,-17 0-1,-18 36 1,-35 17-1,-36 35 1,-35 18 0,-52 18-1,34 70 1,18 36 0,71-107-16</inkml:trace>
  <inkml:trace contextRef="#ctx0" brushRef="#br0" timeOffset="19822.05">512 14411 0,'0'0'0,"0"-18"0,0 1 32,-18 17-17,0 17 1,1 1-16,-1 0 15,-141 264 17,36-106-17,87-123 1,19 0 0,-18-18-1,35-17 1</inkml:trace>
  <inkml:trace contextRef="#ctx0" brushRef="#br0" timeOffset="20769.52">776 15240 0,'0'18'63,"0"-1"-63,0 1 15,0 0 1</inkml:trace>
  <inkml:trace contextRef="#ctx0" brushRef="#br0" timeOffset="20942.78">864 15699 0,'0'17'0,"0"-34"0,0 52 15,0-17-15,0-1 32,0 1-17,0-1-15</inkml:trace>
  <inkml:trace contextRef="#ctx0" brushRef="#br0" timeOffset="21321.77">882 16422 0,'0'0'0,"18"0"31,-18 17-15,17-17-16,-17 18 15</inkml:trace>
  <inkml:trace contextRef="#ctx0" brushRef="#br0" timeOffset="28537.24">53 17515 0,'0'0'0,"-18"0"31,18 18 0,0 35-15,36 0 15,-19-35-15,54 17 15,-36-35-15,0 0-1,18-18 1,-35-17-1,-18 0 1,0-1 0,0-17-1,-53 36 1,18-36 0,-1 53-1,1 0 1,17 0-1,-34 0 1,16 35 15,19-35-15,17 35 0</inkml:trace>
  <inkml:trace contextRef="#ctx0" brushRef="#br0" timeOffset="29985.87">811 17427 0,'18'-17'0,"-18"-1"63,-18 18-63,1 0 31,-1 0-31,0 0 16,-17 35 15,0 18-15,17-18-1,18 1 1,0-19-16,0 1 15,0 0 1,0 17 0,0-17-1,36-18 1,-1 0 0,35 0-1,1 0 1,-18-18-1,-18-17 1,-35-1 0,0 1-1,0 0 1,-35 17 0,0-17-1,-1 35 1,19 0-1,-19 0 1</inkml:trace>
  <inkml:trace contextRef="#ctx0" brushRef="#br0" timeOffset="30651.24">1323 17480 0,'-18'0'16,"1"0"0,-1 0-1,0 0 1,1 0-16,-1 0 0,0 0 15,18 18-15,-17-18 0,17 17 16,-18 1-16,18 0 16,0 17-1,0 0 17,88-17-1,-70-18-31,70-35 31,-70-18-15,-18 17 15,0 1-15,-18 0-1,1 35 1,-19 0-1,19 0 1,17 17 0,0 19-1</inkml:trace>
  <inkml:trace contextRef="#ctx0" brushRef="#br0" timeOffset="31000.21">1782 17551 0,'0'0'0,"0"-18"0,-18 18 31,0 0-15,1 0-1,-19 0 1,19 0 0,-1 0-16,18 35 15,0-17 1,18 35 0,17-35-1,18-1 1,17-17-1,1-35 1,-71 0 0</inkml:trace>
  <inkml:trace contextRef="#ctx0" brushRef="#br0" timeOffset="31482.46">2417 17498 0,'0'0'0,"-18"-18"31,0 18-31,1 0 16,-1 0-1,-17 35 1,17-17-16,18 17 16,0 1-1,0-1 1,71-17 0,-36-18-1,18-18 1,-53 0-1,0 1-15</inkml:trace>
  <inkml:trace contextRef="#ctx0" brushRef="#br0" timeOffset="31599.25">2434 17533 0,'-53'-18'16,"106"36"-16,-159-36 0,71 36 31,17-18-31,18 18 16,0 35-1,18-18-15</inkml:trace>
  <inkml:trace contextRef="#ctx0" brushRef="#br0" timeOffset="31899.44">2893 17551 0,'0'-53'32,"-18"53"-17,0 0 1,1 0-16,-1 0 0,1 17 31,-36 54-15,53 0-1,0-19 1,17-16 0,54-19-1,-18-17-15</inkml:trace>
  <inkml:trace contextRef="#ctx0" brushRef="#br0" timeOffset="32082.15">3157 17621 0,'0'0'0,"0"-88"15,-53 70 1,36 1-16,-71 17 16,-1 0-1,54 35 17,35 18-17,53 0 1,-18-18-16</inkml:trace>
  <inkml:trace contextRef="#ctx0" brushRef="#br0" timeOffset="32299.77">3969 17586 0,'0'0'0,"0"-18"0,0-17 16,-18 0-1,-52 35 1,-19 0 0,54 35-1,17 53 17,18-35-17</inkml:trace>
  <inkml:trace contextRef="#ctx0" brushRef="#br0" timeOffset="33170.58">3933 12912 0,'0'-18'0,"18"0"15,-18 1-15,0-1 16,18 18 0,-18 18 31</inkml:trace>
  <inkml:trace contextRef="#ctx0" brushRef="#br0" timeOffset="33382.87">3933 13123 0,'0'0'0,"0"18"15,0 0 1,0-1-1,0 1 1,18 0 0,-18-1-16,0 1 0</inkml:trace>
  <inkml:trace contextRef="#ctx0" brushRef="#br0" timeOffset="33565.97">4039 13600 0,'0'0'0,"0"17"0,0 1 16,0-1-16,0 1 31,0 0-31,0-1 31,0 36-15</inkml:trace>
  <inkml:trace contextRef="#ctx0" brushRef="#br0" timeOffset="33765.83">4075 14111 0,'0'0'16,"0"18"-16,17 17 15,-17-17 1,0 17-1,0 0 1,0 0 0,18-35-16,-18 71 15</inkml:trace>
  <inkml:trace contextRef="#ctx0" brushRef="#br0" timeOffset="33947.22">4127 14764 0,'0'0'0,"0"106"31,0-89-31,0 18 16,0 54 0,0-36-1</inkml:trace>
  <inkml:trace contextRef="#ctx0" brushRef="#br0" timeOffset="34098.44">4145 15910 0,'0'0'0,"0"18"0,0 0 16,0 52-1,0-35-15</inkml:trace>
  <inkml:trace contextRef="#ctx0" brushRef="#br0" timeOffset="34347.87">4163 16351 0,'0'0'0,"0"18"16,0 0-16,0-1 0,0 54 15,-18-54 17,18 19-17,0 17 1,0-18-1,0 0-15</inkml:trace>
  <inkml:trace contextRef="#ctx0" brushRef="#br0" timeOffset="34513.44">4163 16863 0,'0'0'0,"0"53"15,0-18 1,0 0 0</inkml:trace>
  <inkml:trace contextRef="#ctx0" brushRef="#br0" timeOffset="34713.48">4163 17145 0,'0'35'31,"0"-17"-15,0 0-16,0-1 31,0 1-31,0-1 16</inkml:trace>
  <inkml:trace contextRef="#ctx0" brushRef="#br0" timeOffset="36181.26">3881 17480 0,'-18'0'15,"0"0"1,1 0 0,-1 0 15,-17 53 0,17-35-15,18-1-1,-18-17-15,18 36 16,0-19 0,0 1 15,0 0-16,0-1 1,0 1 0,36-1-1,-19-17 1,1 0 0,0 0-1,-1 0 1,1 0-1,0-17 17,-1-1-32,-17 1 31,0-1-31,18 0 16,-18 1 15,0-1-16,0 0 1,0 1 0,0-1-1,-229 18 17,176 0-32</inkml:trace>
  <inkml:trace contextRef="#ctx0" brushRef="#br0" timeOffset="43043.51">617 5556 0,'0'-17'15,"18"17"-15,-18-18 0,0 0 16,0 1-16,0-1 16,18 18-1,-18-18 17,0 18-1,0 124 0,-18-54-15,0 1-1,18 0 1,0-54 0</inkml:trace>
  <inkml:trace contextRef="#ctx0" brushRef="#br0" timeOffset="43494.21">600 5450 0,'0'-17'0,"0"34"0,0-52 16,0 17-1,17 18 1,1 0 0,53 53-1,-36 0 1,0 36 0,-35-72-16,0 36 15,-35 0 1,-18 18-1,0-19 1,0-34 0,35 0 15,1-18-15,-1 0-1,53-53 1,107-53-1,-37 35 1,-52 36 0</inkml:trace>
  <inkml:trace contextRef="#ctx0" brushRef="#br0" timeOffset="43660.3">935 5556 0,'0'-17'16,"0"34"-16,17-52 16,-17 53 30,0-1-46,0 19 0,0 16 16,0 1 0,0-17 15,0-19-31</inkml:trace>
  <inkml:trace contextRef="#ctx0" brushRef="#br0" timeOffset="43812.21">1023 5203 0,'0'18'31</inkml:trace>
  <inkml:trace contextRef="#ctx0" brushRef="#br0" timeOffset="44243.47">1111 5486 0,'18'17'63,"0"1"-47,-18 0-16,0-1 0,17 19 15,18 34 1,18 1-1,-35-36 1,0-17-16,-1-18 47,1-36-31,0 1-16,-18-71 15,0-17 1,17 70-1,1 17 1</inkml:trace>
  <inkml:trace contextRef="#ctx0" brushRef="#br0" timeOffset="44509.31">1499 5486 0,'0'0'0,"0"17"47,0 1-47,0 17 16,0-17-1,0 17-15,0 53 16,18-70 0,-18 0-16</inkml:trace>
  <inkml:trace contextRef="#ctx0" brushRef="#br0" timeOffset="44892.22">1834 5433 0,'0'0'0,"0"-18"0,18-17 16,-36 35 15,1 0-31,-18 0 31,-1 35-15,19-17-16,17 52 15,0-17 1,0 18 0,35-1-1,-17-17 1,-18-17 0,0 16-1,-53-34 1,17 0-1,1-18 1,0 0 0,17 0-1</inkml:trace>
  <inkml:trace contextRef="#ctx0" brushRef="#br0" timeOffset="45595.32">2011 5521 0,'0'0'0,"0"-18"0,0 1 0,0-1 15,17 18 1,-17 18 15,0 35-15,-17-36-16,17 71 16,0 1-1,0-36 1,0-1-1</inkml:trace>
  <inkml:trace contextRef="#ctx0" brushRef="#br0" timeOffset="45909.02">2117 5574 0,'17'0'0,"-34"0"0,34-18 15,-17 1-15,18 17 32,0 0-17,-1 0-15,18 53 16,36 88-1,-36-88 1,1-1 0,-19-16-1</inkml:trace>
  <inkml:trace contextRef="#ctx0" brushRef="#br0" timeOffset="46225.19">2399 5874 0,'18'0'16,"-18"-36"-1,35-52 1,-18 71-16,19-36 16,17 0-1,0 18 1,-18-1 0,-18 36-1,-17 18 1,0 35-1,-17 53 1,-1-1 0,18-52 15,18 0-15,70-17-1,-53-36 1,18-18-1,-53 0-15</inkml:trace>
  <inkml:trace contextRef="#ctx0" brushRef="#br0" timeOffset="46409.54">2734 5539 0,'-18'0'16,"36"0"-16,-36-18 0,18 0 31,18 18-31,35 0 16,70-17-1,-87 17 17</inkml:trace>
  <inkml:trace contextRef="#ctx0" brushRef="#br0" timeOffset="46641.93">2522 5750 0,'0'0'16,"36"0"15,-19 0-31,1 0 0,70 0 15,-70 0-15,17 0 16,0 0 15,-35 18-31</inkml:trace>
  <inkml:trace contextRef="#ctx0" brushRef="#br0" timeOffset="47306.1">317 6403 0,'0'0'0,"-35"0"0,0 18 16,-18-18 0,35 0-16,1 0 15,-19 0 1,54 0 46,0 0-62,335 0 16,105-36 0,71 19-1,-52 17 1,-354-18 0,300 18-1,-246 0 1,-89 0-1,-18 0 1,-34 0 0,-1 0-1,-17 0 1</inkml:trace>
  <inkml:trace contextRef="#ctx0" brushRef="#br0" timeOffset="62350.21">3951 5644 0,'0'-17'0,"0"-1"16,-18 18-1,18-17-15,0-1 16,-17 18-1,-1 0 1,18 18-16,-70 123 31,34-36-15,19-16 15,-1-19-15,0-35-1,18-17 1,-17-18 0,17-35-1,0 0 1,17-177 0,-17 177-16,36-71 15,-19 53 1,1 0-1,0 53 1,-1 0 0,36 53-1,-35 35 17,17-17-17,0 17 1,-17-35-1,-18-36-15</inkml:trace>
  <inkml:trace contextRef="#ctx0" brushRef="#br0" timeOffset="62550.25">3739 5874 0,'0'0'0,"-17"0"0,17-18 31,17 18-15,1-18-16,70 1 15,-52-1-15,52 1 16,-35-19 0</inkml:trace>
  <inkml:trace contextRef="#ctx0" brushRef="#br0" timeOffset="62834.09">4180 5680 0,'18'0'0,"-18"-18"15,-35 36 17,17-1-17,-17 19 1,17-19-16,-17 36 15,17 0 1,18-35-16,0 52 16,0-34-1,0-19 1,0 1 15,36-18-15</inkml:trace>
  <inkml:trace contextRef="#ctx0" brushRef="#br0" timeOffset="63015.41">4163 5962 0,'17'-18'16,"-34"36"-16,34-53 15,1 35-15,0 0 47,-1 0-31,-17 17-16,18 1 15,-18 0-15,35 17 16,1-18 0,-19-17-1</inkml:trace>
  <inkml:trace contextRef="#ctx0" brushRef="#br0" timeOffset="63516.16">4516 5733 0,'0'-18'0,"-18"0"15,0 18 1,1 0-16,-36 36 15,35 34 1,-17 1 0,17 17-1,18-35 17,0 0-17,35-18 1,-17-17-1,53-18 1,-36-36 0,0 1-1,0 0 1,-17 17 0,-18 36 30,18-1-46,-1 19 16,-17-19-16,18 1 16,17 17-1</inkml:trace>
  <inkml:trace contextRef="#ctx0" brushRef="#br0" timeOffset="63915.25">4798 5821 0,'0'0'0,"0"-35"16,0 17-16,0 36 62,0-1-46,0 1-16,0-1 0,-18 89 15,18-53 17,0 0-17,0 0 1,18-18-1,17-35 1,36 0 0,-18 0-1,-18-17 1,-35-1-16</inkml:trace>
  <inkml:trace contextRef="#ctx0" brushRef="#br0" timeOffset="65348.55">5151 5768 0,'-18'0'16,"0"0"-16,1 0 15,17 18-15,-18-1 0,0 1 16,18-1-16,0 19 15,-17-36-15,17 17 0,-18 89 32,71 0-1,18-106 0,-54 0-31,71-53 31,-70 0-15,0-17 0,-18-1-1,-36 18 1,1 36 15,-18 17-15,18 0-1,0 52 1</inkml:trace>
  <inkml:trace contextRef="#ctx0" brushRef="#br0" timeOffset="66280.75">5239 5803 0,'0'0'0,"17"0"31,-17 35 1,18-35-32,-18 71 15,18-18 16,-18-35-15,0-1-16,0 1 16,0-36 15,0-35-15,0-35-1,0 70-15,17-70 16,1 53-1,0 35 1,17 18 0,0 35-1,-17-1 1,-1 1 15,1-35-15,0-18 15,-18-18-15,0 1-16,17-54 15,1 18 1,17 18 0,-17 35-1,17 18 1,0 35-1,-17-1 1,0-16 0,17-1-1,-17-35 1,-1 0 0,19-18 15,-1-35-16,-18 18 1,-17 18-16,0-1 16,0 53 15,0 0-31,0 36 16,0 17-1,0-35 1,36-35-1,34-18 1,1-18 0,-18-35-1,-53 18 1</inkml:trace>
  <inkml:trace contextRef="#ctx0" brushRef="#br0" timeOffset="66497.21">5856 5803 0,'0'0'0,"0"-17"0,18-1 15,-1 18-15,19-18 16,34 18-1,1 0 1,-54 0 0</inkml:trace>
  <inkml:trace contextRef="#ctx0" brushRef="#br0" timeOffset="67180.31">5856 5962 0,'-18'0'16,"36"0"15,17-18-31,54 1 16,16-54-1,-16 18 1,-36 18-1,-36 17 1,-17 1-16,0 34 31,0 36-15,-17 53 0,-1-18-1,18-70 1,0 88-1,0-71 1,0-70 15,0-1-15,0-52 0,0 0-1,0 17 1,0 36-1,18 18-15,34-19 16,1 36 0,0 0-1,-35 0 1,-18 18 0,0 35-1,-53 17 16,35 36-15,18-35 0,18-18-1,35-36 1,35-17 0,-35 0-16</inkml:trace>
  <inkml:trace contextRef="#ctx0" brushRef="#br0" timeOffset="67614.52">6703 5697 0,'0'18'46,"0"0"-46,-18-1 0,18 71 32,-18-17-17,1-36 1,17-17-16,0 0 16,0-54 15,35-52-16,0 18 1,-17 34 0,0 36-16,-1 0 15,1 0 1,0 71 0,17-1-1,-17 19 16,17-54-15,-18-18 0</inkml:trace>
  <inkml:trace contextRef="#ctx0" brushRef="#br0" timeOffset="67828.28">6703 5962 0,'-18'-18'0,"36"36"0,-54-36 16,19 18-16,17-17 16,17-1-1,1 18-15,141-71 16,0 19 0,-89 16-1</inkml:trace>
  <inkml:trace contextRef="#ctx0" brushRef="#br0" timeOffset="68163.36">7091 5715 0,'-18'0'32,"36"0"-32,-89 0 15,54 0 1,-1 0-16,36 0 47,17 0-32,18 0 1,-36 0-16,54-35 16,-53 17-1,-1 18 1,-17 18 31,0-1-47,0 1 15,-35 53 1,35-1 0,0 1-1,-18-1 1</inkml:trace>
  <inkml:trace contextRef="#ctx0" brushRef="#br0" timeOffset="68913.72">7373 5768 0,'0'0'0,"0"-18"0,0 1 15,18 17 16,-1 17-31,-17 54 32,18-18-17,-18-36-15,18 36 16,-1-35 0,-17 0-1,0-36 16,0-17-31,36-18 16,-1 0 0,0 0-1,0 18 1,1 35 0,-1 17-1,0 1 16,-17 52-15,-18-52 0,0 17-1,0-17 1,17-18 15,1 0-15,0 0-16,-1-35 15,36-18 1,-53 35 0,18 18 31,-18 53-47,18 0 15,-1 35 1,18-35-1,18-35 17,-35-1-32,35-17 15,18-35 1</inkml:trace>
  <inkml:trace contextRef="#ctx0" brushRef="#br0" timeOffset="69129.13">7885 5574 0,'0'0'0,"-18"0"0,18-18 0,35 18 47,142 0-31,-89 18-1,-53-18 1,36 18 0,-54-1-16</inkml:trace>
  <inkml:trace contextRef="#ctx0" brushRef="#br0" timeOffset="69279.22">7743 5768 0,'-35'0'16,"70"0"-16,-87 18 0,-1-18 15,35 17 1,53 1 15,-17-18-31,52 17 16</inkml:trace>
  <inkml:trace contextRef="#ctx0" brushRef="#br0" timeOffset="69913.17">3933 6579 0,'-17'0'0,"34"0"0,-52 0 0,18-17 0,-1 17 16,0-18-16,1 18 15,52 0 17,247 0-17,-158-18-15,422 18 16,125 0 0,34 0-1,-105-17 1,-194 17-1,-230-18 17,-158 18-17,-54 0 1,19 18-16</inkml:trace>
  <inkml:trace contextRef="#ctx0" brushRef="#br0" timeOffset="72061.32">194 17604 0,'0'-18'63,"-18"18"-16,1 0-32,-1 0 16,0 0-15,1 0 0,17 18-16,-35 17 15,35 0 1,0 0 0,0-17-1,0 17 1,17-35-1,36 0 1,0 0 15,0-35-15,-18 0 0,-17-18-1,-18-18 1,0 36-1,-53 17 1,18 18 0,-18 18-1,17 35 1,19-18 0</inkml:trace>
  <inkml:trace contextRef="#ctx0" brushRef="#br0" timeOffset="72592.55">723 17568 0,'0'-17'31,"-17"17"-15,17 17-1,-18-17-15,18 18 0,-18 17 32,18 1-1,53-36 0,-18 0-15</inkml:trace>
  <inkml:trace contextRef="#ctx0" brushRef="#br0" timeOffset="72728">794 17639 0,'17'-53'16,"-17"35"-16,0-17 31,-17 141-31,34-247 0,-52 141 16,17 0 0,-34 17-1,16 19 1,36 17-1,0-36-15</inkml:trace>
  <inkml:trace contextRef="#ctx0" brushRef="#br0" timeOffset="73275.78">1252 17498 0,'-17'0'16,"-1"0"0,0 0-1,1 0-15,-1 17 16,1 1-16,17 0 16,0 17 15,70-35 0,1 0-15,-36-18-1,-35 1 1,0-19 15,-18 36-15,1 0-1,-1 0-15,-17 0 16,-1 53 0,36-17-1,0-19-15</inkml:trace>
  <inkml:trace contextRef="#ctx0" brushRef="#br0" timeOffset="73859.23">1729 17674 0,'0'-17'15,"0"-1"1,-18 18 47,18 18-48,0-1 1,18 1 15,-1-18-15,1 0-16,0 0 15,17-18 17,-35 1-32,35-19 15,-35 19 1,0-1-1,-35 18 17,17 0-32,-17 35 15,17 1 1,18-19 0,0 18-1,53-35 1,0 0-1,-35 0 1</inkml:trace>
  <inkml:trace contextRef="#ctx0" brushRef="#br0" timeOffset="73960.33">1887 17709 0,'0'-17'15,"0"34"1,0-52-16,-17 35 31,-1 0-15</inkml:trace>
  <inkml:trace contextRef="#ctx0" brushRef="#br0" timeOffset="74475.23">2487 17709 0,'0'-17'0,"-18"17"31,1 0-31,-1 0 16,1 0-16,-72 70 31,89-34 16,36-36-16,-19 0-31,1 0 0</inkml:trace>
  <inkml:trace contextRef="#ctx0" brushRef="#br0" timeOffset="74591.41">2452 17780 0,'0'-18'16,"17"-52"-1,-17 35 1,-17 158-16,34-229 31,-17 124-15,0-1-1</inkml:trace>
  <inkml:trace contextRef="#ctx0" brushRef="#br0" timeOffset="75043.42">2857 17709 0,'0'0'0,"0"-35"32,0 18-17,-35 17 1,0 0 0,0 52-1,17-16 1,18-1-1,0-17 1,18-18 15,-1 0-31,19 0 16,-1-36 15,-18 36-31,1-70 16,-18 35-1,0 17 1,-18 36 15,1 17-15,17-18-16</inkml:trace>
  <inkml:trace contextRef="#ctx0" brushRef="#br0" timeOffset="75741.31">3616 17657 0,'18'0'31,"-1"0"-15,-17-18 0,18 18-16,0 0 15,-1 0 1,1 0 0,-1 0-1,1 0 1,-36 0 46,18 18-46,-17-18-16,17 17 0,0 1 16,-18 17-1,18 0 1,88-17-1,-17-18 1,17 0 0,-53-53-1,-17-35 17,-36 35-17,-70 35 1,18 18-1,-1 36 1,53-19-16</inkml:trace>
  <inkml:trace contextRef="#ctx0" brushRef="#br0" timeOffset="85385.79">247 13829 0,'-18'0'0,"18"18"15,-17-18-15,-1 0 16,18 17-16,0 1 0,-35 17 15,-18 53 17,53-70-17,0 70 17,0 36-1,35-72-16,0-16 1,18-1 0,35-17-1,-35-18 1,36 0 0,16 0-1,-52-36 1,18 1-1,-18 0 1,0-18 15,-36 18-15,1-54 0,-18 1-1,0 18 1,-18 34-16,1 1 15,-36 0 1,-18 0 0,54 35-1</inkml:trace>
  <inkml:trace contextRef="#ctx0" brushRef="#br0" timeOffset="86136.58">1693 13652 0,'-35'0'16,"70"0"-16,-176 0 0,88 0 0,18 0 0,17 18 16,1-18-16,-1 18 0,-105 88 31,105 88 0,89 35 0,-54-194-31,124 18 32,-70-53-1,52-141-15,-105-35-1,-18-1 1,-71 36-1,1 88 1,-1 53 0,18 0-1</inkml:trace>
  <inkml:trace contextRef="#ctx0" brushRef="#br0" timeOffset="92028.11">1746 7056 0,'-17'0'16,"-1"0"-16,0 0 16,1 0-1,-1 0-15,0 0 16,-87 17 15,-19 36 0,54-18-15,-1 18 0,0 0-1,1 0 1,52-53 0,-35 53-1,18 0 1,-18 18-1,18-1 1,17 18 0,1 18-1,17-53 1,0 35 0,0-35-1,35 35 1,0-17-1,18-18 1,-18 17 0,36 1 15,-36-18-15,0-18-1,1 0 1,34 18-1,-34 0 1,16 0 0,-16-18-1,17 18 1,-18-35 0,53 35-1,-17-53 1,17 18-1,0 17 1,0-35 0,18 35 15,-35-17-15,17-1-1,18 1 1,-53-18-1,123 0 1,-70 0 0,-18 0-1,18-35 1,-18 17 0,36-17-1,-19-18 1,-52 35-1,35-35 1,-35 18 0,0-18-1,0-35 17,-35 17-17,17-105 1,-17 70-1,-18 0 1,0-17 0,-18 52-1,0-17 1,-34 0 0,-19-18-1,0 18 1,-17 0-1,18 35 1,-1 0 0,-17 0-1,35 18 17,0-1-17,-17 1 1,34 17-1,-52-17 1,35 0 0,0 35-1,36 0-15,-54-18 16,1 1 0,17 17-1,-36 0 1,36 0-1,1 0 1,-1 0 0,-18 0-1,18 0 17,-17 0-17,-1 17 1,18-17-1,0 36 1,-17-19 0,52-17-1,-35 18 1,35-18 0,1 17-1,-18-17 1,-1 0 15,36 18-15,-17-18 15,17 18 0,-18-18 0,0 0 79,18 17 30</inkml:trace>
  <inkml:trace contextRef="#ctx0" brushRef="#br0" timeOffset="94547.36">4586 8449 0,'0'18'31,"0"-1"-15,0 1-16,0 476 31,18 106 0,-18-283 0,0-123 1,0-159-17</inkml:trace>
  <inkml:trace contextRef="#ctx0" brushRef="#br0" timeOffset="95430.12">4586 8643 0,'0'0'0,"0"-18"16,0 1-16,0-1 15,0 0 1,0 1 0,-35 17 15,17 0-31,-70 123 47,53-17-16,17-53-15,18-35 15,0-36-15,0-17-1,18 17-15,35-123 16,-36 70-1,1 54-15,17-54 16,0 1 0,-17 34-1,17-16 1,1 52 15,-19 0-15,19 0-1,-1 52 1,35 19 0,-52-18-1,17-18 1,-17 0 0</inkml:trace>
  <inkml:trace contextRef="#ctx0" brushRef="#br0" timeOffset="97444.06">53 7197 0,'0'-18'16,"0"0"-1,0 1 1,0-1-1,-18 18 17,18-18-17,0 1 17,0-1-17,-17 18-15,17-17 47,0-1-16,-18 18 47,18 18-31,0-1-31,0 1-16,0-1 0,0 19 16,0 52-1,0-53-15,0 71 31,0 70-15,0 71 0,0-158-1,0 210 1,0-105 0,0-52-1,0 16 1,18-34-1,-18-54 1,17 36 0,-17-35-1,0-1 1,0-34 0,18 16-1,-18 1 1,0 0 15,0-35-15,0 0-1,0-1 1,0 1 0</inkml:trace>
  <inkml:trace contextRef="#ctx0" brushRef="#br0" timeOffset="98872.63">247 9084 0,'-18'0'47,"1"18"-31,-1-1-16,18 1 15,0 0-15,-18-18 0,-17 88 16,-35 53 31,34-35-16,1-53 0,35-36-15,0 1 0,0 0 15,0-1 0,0-34 125,0-1-140,0 0-16,0 1 0,0-1 16,0 0-16,0-17 15,0 0 1,0 17 0</inkml:trace>
  <inkml:trace contextRef="#ctx0" brushRef="#br0" timeOffset="109455.09">25471 9013 0,'-18'0'0,"18"-17"63,0-1-63,18 1 16,-1 17-16,1 0 0,-1-18 0,54-17 15,-36 17-15,18 0 0,-18 18 0,1-17 16,17 17-16,0 0 0,-18-18 0,212 0 31,-18 18 0,-141 36 1,-70-36-1</inkml:trace>
  <inkml:trace contextRef="#ctx0" brushRef="#br0" timeOffset="109839.25">26352 8661 0,'0'0'15,"-17"0"1,17 17 15,0 1-31,0 17 16,17 1 0,-17-19-16,36-17 15,17 0 16,-36 18-15,1-18 0,-18 17-1,0 19 1,-53 34 0,0 18-1,18-35 1,17-17-1</inkml:trace>
  <inkml:trace contextRef="#ctx0" brushRef="#br0" timeOffset="110572.28">27517 8449 0,'0'0'0,"0"-18"31,0 1-31,0 34 31,-18 1-31,0 35 16,1 35 0,17-35-1,0 0 1,0-35-16,0-1 31,0-34 0,0-54-15,0 0 0,0 1-1,0 52-15,0-17 16,17 35 0,19 0-1,17 18 1,35 52-1,-35-17 1,0-18 0,-18-17-1,0 17 1,-35-52 31,0-1-47,0-35 31,0 35-31,0-52 16,0 35-1,0-18 1,0 35 0,18 18-1</inkml:trace>
  <inkml:trace contextRef="#ctx0" brushRef="#br0" timeOffset="111054.54">28134 8520 0,'0'-18'32,"-18"18"-1,1 18-15,-1-1-16,18 1 0,0-1 15,-53 54 1,53-36-1,0-17-15,0 17 16,18 1 0,17-36-1,18 0 1,0-71 0,0 0 15,-53-34-16,0 69 1,0 1 0,-35 17-1,-36 54 1,71-1 0,0-17-16</inkml:trace>
  <inkml:trace contextRef="#ctx0" brushRef="#br0" timeOffset="111822.12">29016 8273 0,'0'0'16,"0"-36"-16,0-52 16,0 53-1,0 17 1,0 36 0,-18 52-1,18-34-15,0 87 16,-17 36-1,17-53 1,0-36 0,0-34-1,0-19 1,17-17 0,19-17 15,-1-36-16,18 0 1,-36 17 0,19 19-1,-19 17 17,1 17-17,17 36 1,-17-17-1,17 17 1,-17-53 0,-1 0-1,36-36 1,0-17 0,-35 0-1,0 36 16,-18-1-15,17 36 0,-17-1-1,18 1 1,-1 0-16,-17-1 16,18 19-1</inkml:trace>
  <inkml:trace contextRef="#ctx0" brushRef="#br0" timeOffset="111953.06">29704 8255 0,'0'0'15</inkml:trace>
  <inkml:trace contextRef="#ctx0" brushRef="#br0" timeOffset="112653.84">29774 8537 0,'0'0'0,"0"18"15,0-1 17,18-17-32,-18 18 31,0 0-15,18-18-16,-1 0 62,1 0-46,0 0-1,-18-18-15,17-35 16,-17 18 0,0 17-1,0 1 1,-35 17-1,0 17 1,17 54 0,18-18-1,0 0 1,18 0 0,17-53-1,36 0 1,17-18 15,0-53-15,-18 1-1,-52 52 1,0 1 0,-1 17-1,1 0 1,0 35-1,-1-18-15,-17 19 16,53-1 0,-17-17-1,-19-18-15</inkml:trace>
  <inkml:trace contextRef="#ctx0" brushRef="#br0" timeOffset="113071.07">30533 8502 0,'0'0'0,"0"-18"16,-35 18-1,-18 0 1,35 0-16,-17 36 16,-18 16-1,53-16 1,0-19-1,0 19 1,18-36 0,34 0-1,1-36 1,-35 36 0,0-17-1,17 17 1,-17 0 31,-1 0-32,1 0 1,35 0 0,-18 0-1,-17 0 1</inkml:trace>
  <inkml:trace contextRef="#ctx0" brushRef="#br0" timeOffset="113535.75">30886 8520 0,'0'0'16,"0"-18"-16,17 18 16,-17-18-1,0 1 16,0-1 32,0 36 156,0-1-204,-17-17 1</inkml:trace>
  <inkml:trace contextRef="#ctx0" brushRef="#br0" timeOffset="114069.11">30709 8608 0,'0'0'15,"0"17"16,0 1 1,18-18 46,-18-18-78,18 1 15,-1-1-15,1-35 16,17 18 0,-35 17-16,18 18 47,-18 18-32,17 0-15,-17 17 16,0-18-16,18 36 31,-18 0-15,35-17-1,-17-19 1,17-17 0,71-35-1,-71 0-15</inkml:trace>
  <inkml:trace contextRef="#ctx0" brushRef="#br0" timeOffset="114319.61">31221 8502 0,'0'0'0,"-18"0"47,1 0-47,-19 18 15,19-18-15,-1 52 16,0 19 15,18-53-15,18 52-1,35-70 1,106 0 0,-1-159-1,-122 107-15</inkml:trace>
  <inkml:trace contextRef="#ctx0" brushRef="#br0" timeOffset="115103.73">31627 8220 0,'17'-53'16,"-34"106"-16,34-124 0,-17 18 16,0 36-1,-17 17 1,-19 53 0,-17 70-1,36-35 1,17-17-1,0 35 17,0-36-17,0-35 1,17-35-16,1 0 16,70 0-1,-35-53 1,-18 1-1,1 34 1,-36 0 0,0 36 15,0 17-15,0-17-16,17 35 15,19-18 1,-1 18 15,18-53-15,0 0-1,0 0 1,-36-35 0,-17 17-1,0 0 16,18 18 32,-1 0-47,1 0-16,0 0 0,17 0 15,18 18 1,-18 53-1,-35-1 1,0 36 15,0 0-15,-17-36 0,-19-17-1,1-17 1,-36-36-1,-123-124 1</inkml:trace>
  <inkml:trace contextRef="#ctx0" brushRef="#br0" timeOffset="117485.39">28152 7673 0,'0'0'0,"-18"0"16,0 0-16,1-18 0,-1 18 0,0-17 15,-17 17-15,18 0 16,-1 0-16,0-18 0,-17 18 15,17 0-15,-87-18 16,-90 36 31,-69 123-16,123-17 0,88-54-15,0-17 0,35-18-16,-17 54 15,17-1 1,-17 18 0,35-36-1,-35 36 1,17-36-1,18-17 1,0 89 15,0-90-15,53 37 0,88 52-1,-17-88 1,-18 35-1,35-35 1,-106-36-16,35 36 16,89 18-1,18 52 1,-54-70 0,106 53-1,-70-53 1,18 18-1,17-19 1,35-34 15,229 17-15,-158-35 0,18 0-1,-54-17 1,-122-1-1,-1 18 1,141-35 0,-88 0-1,-18 17 1,1-17 0,-54 17-1,-70 0-15,194-35 16,-106 18-1,88-53 17,-176 88-32,124-71 15,-19 1 1,-16 35 0,52-54-1,-124 54 1,89-88-1,-71 34 1,-70 54 0,52-53-1,-34 0 1,-36-18 0,-18 0-1,-53 18 1,1 0-1,52 52 1,-141-105 15,-17 18-15,17 35 0,18 17-1,35 18 1,18 0-1,-88-17 1,-1 17 0,-17-35-1,53 52 1,-53-34 0,71 35-1,-18 17 1,-36-53-1,1 54 1,-18-36 15,-18 0-15,142 35 0,-142 1-1,-70-1 1,52 18-1,-87-18 1,229 18 0,0 0-1,-54 0 1,1 0 0,53 0-1,-35 18 1,34 0-1,-16-1 1,-1-17 15,53 0-15,-35 18 0,-1-1-1,19 1 1,-1 0-1,1-18 1,17 17 0,0 1-1,18-18 1,17 18 0,0-1-1,18 1 1,0 0-1</inkml:trace>
  <inkml:trace contextRef="#ctx0" brushRef="#br0" timeOffset="124562.82">28222 9331 0,'-17'0'16,"-1"0"-1,0 0 1,1 0-16,34 0 94,1 0-79,0 0-15,-1 0 16,1 0-16,105 0 15,18 0 1,71 0 0,53 0-1,-230 0-15,53 0 16,89 0 0,-54 0-1,18 0 1,-17 0-1,17 0 1,-35 0 0,35 0-1,-18 0 1,-17 0 15,0 0-15,0 0-1,35 18 1,-71-18 0,71 0-1,-52 0 1,34 0 0,-52 0-1,52 0 1,-70 0-1,35 0 1,-35 0 0,35 0-1,1 0 1,-19 0 15,18 0-15,18 0-1,-53 0 1,35 0 0,-17 0-1,17 0 1,-17 0 0,-36 0-1,18 0 1,-18 0-1,-17 0 17,-1 0-17,1 0 48,0 0-16,-18-18 31,-18 0 16,-70-17-94,35 17 0,18 1 15</inkml:trace>
  <inkml:trace contextRef="#ctx0" brushRef="#br0" timeOffset="127168.4">27552 7955 0,'18'0'0,"-1"0"0,1 0 0,141 0 31,-124 0-31,229 0 31,283 0 1,-88 0-1,-265 0 0,53-18-15,-71 18-1,-17 0 1,-88 0 0,34 0-1,-69 0-15,69 0 16,-69 0-16,70 0 15,35 0 1,-53 0 0,53 0-1,-35 0 1,-53 0 0,70 0-1,-52 0 16,52-17-15,-35 17 0,-35 0-1,53 0 1,35 0 0,-52 0-1,-1-18 1,-53 18-16,53 0 15,36 0 1,-54-17 0,18 17-1,-35 0 1,0 0 0,-35 0 15,35 0-16,-18 0 1,-17 0 0,17 0-1,0 0 1,36-18 0,-1 18-1,-34 0 1,17-18-1,-36 18 1,1 0 0,-1 0-1,1 0 1,0 0 15,-18 18 47,0 0-78,0-1 0,0 1 16,0 17 0,0-17-16,0 52 15,-18 36 1,0 0-1,1-18 1,-18 71 0,-18-18-1,35-53 1,-35 71 0,35-71-1,1 0 16,-1-35-15,18 18 0,0-36-1,-17 0 1,17 1 0,0-19-1,0 1 1,-18 0-1,18 17 1,0-17 0,-18-1-1,18 1 1,0-1 0,0 1-1,-17-18 95,-1 0-110</inkml:trace>
  <inkml:trace contextRef="#ctx0" brushRef="#br0" timeOffset="133557.82">28381 9454 0,'18'0'16,"-18"-17"15,0-1 0,-18 18-31,0 0 0,-70-17 32,-18 17-1,-35-18 0,53 0 16,53 18-31,-18 0-1,53-17-15,-53 17 16,0-18-1,18 18 1,-1 0 0,1 0-1,-18 0 1,18 0 0,17 0-1,-35 0 1,36 0-1,-1 0-15,-17 0 16,17 0 15,1 0-15,-1 0 0,0 0-1,1 0 1,-1 0-1,0 0 1,1 0 31,-1 0-16,18-18 63,0 1-94,0-1 16,0 0-16,0 1 15,0-36 1,0-53-1,18 35 1,-18 1 0,0 35-16,0-36 15,0 18 1,17-17 0,-17-1-1,0 36 1,18-36-1,0 1 1,-18-1 15,0 1-15,0 17 0,0 17-1,0 19 1,0-19-1,0 19 1,0-1 0,0 1-1,0-19 1,0 1 15,0 17 0,0 1 1,0-1-1,0 0 31,0 1-30,17 17-1,1 0-15,0 0-16,-1 0 0</inkml:trace>
  <inkml:trace contextRef="#ctx0" brushRef="#br0" timeOffset="146028.7">18045 14499 0,'0'0'0,"0"18"94,17-18 46,1 0-124,-1 0-16,1 0 16,35 0-1,-35 0-15,17 0 16,-17 0-16,35 0 16,35 0-1,-18 0 1,18-18 15,1 18-15,-1 0-1,0 0 1,-35 0 0,53 0-1,-18 0 1,18 0-1,0 0 1,-18 0 0,18 0-1,-18 0 1,-18 0 0,19 0-1,-19 0 1,36 0 15,-18 0-15,-35 0-1,53 0 1,-53 0 0,17 0-1,-17 0 1,0 0-1,0 0 1,18 0 0,-18 0-1,0 0 1,-1 0 0,1 0-1,36 0 1,-54 0-1,35 18 17,1-18-17,-18 0 1,-18 0 0,-17 17-1,-1-17 1,1 0 15,0 0-15,-1 0-1,1 0 438,-106 0-15,35-17-438,18-18 0</inkml:trace>
  <inkml:trace contextRef="#ctx0" brushRef="#br0" timeOffset="149716.74">17903 13564 0,'18'0'31,"0"0"-15,158 0 15,-70 0-15,-88 0-16,87 0 15,-52 0 1,71 0 0,-36 0-1,0 0 1,18 0 0,-18 0-1,-17 0 1,-1 0-1,1 0 1,17 0 15,18 0-15,-53 0 0,17 0-1,19 0 1,-1 0-1,0 0 1,-35 0 0,17 0-1,19-17 1,-36 17 0,17-18-1,1 18 1,-1 0-1,18 0 1,-35 0 0,53 0 15,-35 0-15,-1-18-1,1 18 1,-1-17-1,19 17 1,-1-18 0,0 18-1,-35 0 1,17 0 0,-34-18-1,-1 18 1,0 0-1,-17 0 1,0-17 15,17 17-15,-18 0 0,19 0-1,17 0 1,-18 0-1,0 0 1,-17 0 0,0 0-1,-1 0 1,1 0 31,-18 17 47,0 1-79,0 0-15,0-1 16,0 1-1,0 35 1,0-35-16,0 34 16,-18 19-1,1-18 1,-1 18 0,18 17-1,-18 0 1,1-18-1,-1 19 1,0-36 15,1 35-15,17-35 0,-18 0-1,0 17 1,18-35-1,0-17 1,0 17 0,0-17-1,0 17 1,-17-17 15,17 0-15,0-1 15,0 1 47,0-36 203,-18 18-281,18-17 16,-18 17 0,18-18-16,-17 0 31,-54-17 16,-17 0-16,18 35 0,17 0 16,35 0-31,0 0-1,1 0 17,-1 0-1,0 0-15,1 0-1,17-18-15,-35 18 16,-1-18-1</inkml:trace>
  <inkml:trace contextRef="#ctx0" brushRef="#br0" timeOffset="153094.76">17833 13617 0,'18'0'32,"-18"-17"30,17 17 63,-17 17 31,0 1-156,0-1 32,0 1-32,0 0 15,0-1 1,0 1-1,0 0 1,0-1-16,0 1 16,0 0-1,0-1-15,0 19 16,0-1 0,0 35-1,0 1 1,0-18-1,0 0 1,0-36 0,-17 36-1,17-17 1,0-1 15,0 0-15,0 0-1,0 1 1,0-1 0,0-17-1,0-1 1,0 19 0,-18-1 15,18-18-16,0 1 17,0 0-17,0-1 32,0 1-16,0 0 1,18-18 249,-1 0-250,1 0-31,-1-18 31,19 0 16,-19 18 0,1 0-16,0-17 1,-1 17-17,-17-18-15,18 18 16,0 0 0,-1 0-1,1 0 16,-1 0-15,-17-18 0,18 18-1,0 0 79,-1 0-16,-17-17-15</inkml:trace>
  <inkml:trace contextRef="#ctx0" brushRef="#br0" timeOffset="157502.26">24112 13582 0,'0'0'0,"-17"0"47,34 0 47,1 0-94,0 0 15,-1 0 1,1 0 0,0 0-1,-1 0-15,1 18 16,-1-18 0,1 0-1,17 0 1,-17 0-16,17 0 31,18 0-15,0 0-1,0 0 1,18 0 0,-1 0-1,1 0 1,-1 0-1,-34 0 1,34-18 0,1 18-1,-18 0 1,35-18 0,-18 18-1,1 0 1,52 0 15,-52 0-15,35 0-1,0 0 1,-36 0 0,1-17-1,-36 17 1,-17 0-1,35 0 1,-18 0 0,-18 0-1,19 0 1,-19 0 0,19 0-1,-19 0 16,19 0-15,-19 0 0,18 0-1,-17 0 1,17 0 0,-17 0 15,0 0 0</inkml:trace>
  <inkml:trace contextRef="#ctx0" brushRef="#br0" timeOffset="160512.65">26247 13547 0,'0'17'15,"0"36"1,0 18-1,0-18 17,0-36-32,0 54 15,0-1 1,0 1 0,0-53-16,0 52 15,0-17 1,0 0-1,0-18 1,0 18 0,17 0-1,1 0 1,-18-35 0,18 17-1,-18 0 16,0-17-15,17-18 0,-17 18-1,0-1 1,0 1 62,0-1-15,-17-17-1,17 18-46,-18-18-1,0 0 1,1 0 15,-1 0-15,0 0-1,1 0-15,-19 0 16,19 0-16,-54 0 16,-17 0-1,18 0 1,-36 0 0,0 0-1,18 0 16,-1 0-15,-34 0 0,35 0-1,0 0 1,17 0 0,18 0-1,0 0 1,-17 0-1,-1 0 1,1 0 0,-1 0-1,36 0 1,-36 0 0,36 0-1,0 0 1,-36 0 15,36 0-15,-71 0-1,53 0 1,-18 0 0,19 0-1,-1 0 1,17 0-1,1 0 1,17 0 0,-17 0-1,18 0 1,-1 0 0,0 0-1,1 0 1,-1 0 15,0 0 16,1 0 0,-1-18 47,18 1-48,0-1-30,0 1 0,0-1-1,0 0 1,0 1 0,0-1-16,0-35 15,0 0 1,0 0-1,0 18 1,0-18 0,0 18-1,0 17 1,0-17 0,0 0-1,0 17 1,0-17 15,0-1-15,0 19-1,0-1 1,0-17 0,0 0-1,18-1 1,-1 1-1,-17 17 1,0 1 0,0-19-1,0 19 1,18-1 0,-18 0-1,18 1 16,-18-1-15,0 1 15,0-1 16,0 0-31,0 1 31,0-1-32,0 0 1,0 1 31,0-1-16,0 0 47,17 18 110,1 0-110,0 0-31,-1 0 46,1 0-61,-1 0 46,1 0-47,0 0-31,-1 0 16,1 0-16,0 0 0,17 0 15</inkml:trace>
  <inkml:trace contextRef="#ctx0" brushRef="#br0" timeOffset="170148.46">21431 14640 0,'0'18'31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2:55:22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11271 3404 0,'0'-17'16,"0"-1"-16,0 0 16,0 1-16,0-1 0,0 0 0,0 1 15,18-1-15,0 1 16,-1 17-16,89-89 16,-88 72-1,87-1 16,-69 53 1,-89 318-1,35-212-15,18-17-1,0-18 1,0-1-1,35-34 1,1-1 0,17-17-1,0-35 1,-18-18 15,18 0-15,0-35-1,-18-1 1,-17 19 0,-18 52 31,0 0-47,-36 124 15,19 0 1,-1-18-1,18-53-15,-35 159 16,35-70 0,0 87-1,0 71 1,35-105 15,-17-36-15,-1 35-1,1-35 1,-18-71 0,0 1-1,0-1 1,0-34 0,0-1-1,0-18 1,0-17-1,-18-18 1,1 18 0,17-35-1,-36 17 1,19-17 15,-19 0 0,-34-18-15,17 0 0,-70-18-1,105 18-15,-35 0 16,0-35 0</inkml:trace>
  <inkml:trace contextRef="#ctx0" brushRef="#br0" timeOffset="7176.84">18838 3669 0,'0'-18'0,"0"1"16,0-1-16,0 0 15,0 1-15,36-36 16,87 35 15,-52 36 0,-89 123 16,-35-106-31,-17 0 0,34-35-1,1-17 1,17-36-1,18 35-15,0-17 16,36-36 0,17 36-1,35 17 1,-18 18 0,-34 18-1,-36 53 1,-36 17 15,-17-18-15,-17-52-1,17 0 1,18-18 0,-1-18-1,36-35 1,18 0-1,35 18 1,-18 17 0,-17 18-1,-1 0 1,-17 53 0,0 0-1,-52-18 1,16-17-1,1-18 17,35-18-1,0 1-31,0-18 16,53-18-1,-18 53 1,-17 0-1,-1 0 1,-17 17 0,0 1-16,0 0 15,0 17 1,-17-18 0,-1-17-1,1 0 1,17-17 15,0-1 0,0 1-31,35-1 16,0 0 0,0 18-1,-17 0 1,-18 36 15,-35-19-15,-1-17-1,19 0 1,-1 0-16,1 0 16,-1 0-1</inkml:trace>
  <inkml:trace contextRef="#ctx0" brushRef="#br0" timeOffset="9544.44">21414 6227 0,'0'-18'0,"0"0"16,0 1-16,0-1 15,0 0 1,53-17 15,35 17 0,-53 36-15,-17 35 0,-18 0-1,-53 17 1,35-52-16,-17 0 16,-18-1-1,0-17 1,18 0-1,17 0-15,0-35 16,18-35 15,18 17-15,88-18 0,-53 53-1,35 1 1,-53 34-1,-35 54 1,0-18 0,-53 53-1,0-71 1,1 0 0,16-35-1,1-17 1,17-19-1,18-69 17,36 52-32,-1 0 31,35 35-15,-52 18-1,0 0 1,-1 18-1,-17 35 1,-35 0 0,-35-36-1,34 1 1,-17-18 0,36 0-1,-1-35 1,36-18-1,35 53 1,35-36 15,-18 36-15,-34 0 0,-36 18-1,0 35 1,-18-18-1,-53 0 1,-17-35 0,18 0-1,52 0 1,0-17 0,18-18-1,53-1 1,-17 19-1,34-1 1,-52 18 15,-18 18 1,0-1-32,0 19 15,-35-1 1,-1-18-1,19-17 1,-1 0-16,36 0 47,17 0-31,18-17-1,-36 17-15,19 0 16,-19 0-1,-52 0 48,-18 17-47,18-17-1,17 0 1,1 0-16</inkml:trace>
  <inkml:trace contextRef="#ctx0" brushRef="#br0" timeOffset="11827.12">16633 3510 0,'18'0'15,"-18"18"-15,0 17 0,35 106 32,-35-106-32,71 371 31,-18 335 0,-18 53 0,0-424-15,-17-141 15,17 54-15,-17-89 0,0-53-1,-1 18 1,-17-71-1,36 141 1,-19-123 0,-17-36-1,0 36 1,0-53 0,18 0-1,-18-18 1,0-17-1,17 17 1,-17-17 0,0 0 15,0-1 0,0 1-15,0-1-1,0 1 1,0 0 0,0-1 15,0 1-15,0 0 15,18-18 0,35 0-15,159-18-1,35 0 17,70 1-17,1-1 1,70 18-1,-265 0-15,283 0 16,-71 18 0,212-1-1,-177 1 1,-17-18 0,0 0-1,-159 0 1,-53 0-1,-35 0 1,-18-18 0,18 18 15,-18 0-15,-18 0-1,-34 0-15,34 0 16,19 0-1,-37 0 1,1 0 0,-35 0-1,0 0 1,-1 0 0,1 0 15,0 0 0,-36 0 78,0 0-93,-17 0-16,17 0 16,1 0-16</inkml:trace>
  <inkml:trace contextRef="#ctx0" brushRef="#br0" timeOffset="15223.52">22225 7849 0,'0'-17'16,"18"17"46,-1 17-62,1-17 16,17 18-1,-17 0-15,17-18 16,18 17 0,-18-17-1,-17 18 1,0-18 0,-89 88 15,-17 18-16,70-71-15,-35 36 16,36-36 0,-19-17-1</inkml:trace>
  <inkml:trace contextRef="#ctx0" brushRef="#br0" timeOffset="16722.79">16686 3457 0,'-17'0'47,"17"18"-47,-18-1 0,0 1 16,1 0-16,17-1 0,0 1 0,-71 88 31,18 17 0,36-105-31,17 17 32,0-88 14,17 0-30,1-35 0,0 18-1,-1 34 1,1 36 0,17 18 15,-35 0-31,53 17 15,-18 18 1,71 17 0</inkml:trace>
  <inkml:trace contextRef="#ctx0" brushRef="#br0" timeOffset="23286.46">21431 6756 0,'0'-18'0,"-17"18"16,-1 0 0,-35 124 15,35-124-31,-35 194 47,36-18-16,17-70-15,17-71-1,36 18 1,-17-18-1,34-35 1,-34 0 0,-1 0-1,0 0 1,-17 0 0,-1 0-1</inkml:trace>
  <inkml:trace contextRef="#ctx0" brushRef="#br0" timeOffset="24683.35">21643 7003 0,'0'-18'16,"0"0"-1,0 1-15,-18 17 32,1 0 14,17 17-30,0 1 0,0 0-1,0-1 1,17-17-16,19 36 16,34-19-1,-17-17 1,-35 18-1,-1-1 1,-17 1 0,-53 17 15,18 1-15,0-1-1,17-35 1</inkml:trace>
  <inkml:trace contextRef="#ctx0" brushRef="#br0" timeOffset="25001.03">21643 6985 0,'-18'-18'31,"18"1"-31,18 17 16,35-36-1,17 1 1,19 0 0,-72 35-16,36 0 15,-18 0 1</inkml:trace>
  <inkml:trace contextRef="#ctx0" brushRef="#br0" timeOffset="25385.21">22049 7250 0,'-18'0'47,"18"17"-47,0 1 15,0-1 1,0 1-16,0 0 0,-18 17 16,18-17 15,0-1-15</inkml:trace>
  <inkml:trace contextRef="#ctx0" brushRef="#br0" timeOffset="25718.21">22225 7020 0,'0'-17'0,"0"34"47,0 19-32,0-19-15,0 1 16,0 52-1,0 1 1,18-53 0,-18-1-16</inkml:trace>
  <inkml:trace contextRef="#ctx0" brushRef="#br0" timeOffset="26086.53">22366 6826 0,'0'0'0,"18"0"0,-1 0 15,1 0 1,35 0 0,-35 0-16,52 36 15,-35 16 1,18 72 0,-53-36-1,-17 71 1,-72-53-1,19-71 1,52 0 0</inkml:trace>
  <inkml:trace contextRef="#ctx0" brushRef="#br0" timeOffset="26965.89">21467 8008 0,'0'0'0,"0"18"47,0-1-47,0 1 16,0 88-1,0-89 1,0 1 0,0 17-1,0 1 1,0-1 15,0-17-15</inkml:trace>
  <inkml:trace contextRef="#ctx0" brushRef="#br0" timeOffset="28168.91">21378 8961 0,'0'0'0,"18"0"31,0 0-15,-1 0 0,19 17-1,-36 36 1,0-35 0,0 17-1,-18 0 1,0-17-1,18 0 1,0-36 15,53-88-15,-18 71-16,54-36 16,-54 1-1,0 52 1,-52 36 15,17-1-31,-36 36 16,19 0-1,17 18 1,88-36 0,18-35 15,-18-18-16</inkml:trace>
  <inkml:trace contextRef="#ctx0" brushRef="#br0" timeOffset="30066.27">16051 2893 0,'-17'-18'16,"17"36"31,0-1-47,0 1 0,0 0 16,17-1-16,-17 1 0,18 0 15,-18-1-15,18-17 0,-18 18 16,0 0-16,0-1 0,17 1 0,1-1 15,0-17 17,-1 0-32,18-17 15,18-71 17,-17 88 14,17 194-14,-36-124-32,1 18 15,-18 1 1,0-19 0,-53-35-1,-18-17 1,-17-18-1,53 0 1</inkml:trace>
  <inkml:trace contextRef="#ctx0" brushRef="#br0" timeOffset="41326.54">18715 2487 0,'-18'0'15,"18"18"-15,-17-18 0,-1 17 16,18 1-16,0 0 0,-71 87 31,18 37 0,53-1 1,89-53-1,-19-70 0,-35-18-15,1 0-1,-1 0 1,0-18 0</inkml:trace>
  <inkml:trace contextRef="#ctx0" brushRef="#br0" timeOffset="41942.18">18979 2646 0,'0'-18'0,"0"1"46,0 34 1,0 1-31,0-1-16,0 1 16,0 35-1,0-35-15,18 35 16,-18-36-1</inkml:trace>
  <inkml:trace contextRef="#ctx0" brushRef="#br0" timeOffset="42892.91">19191 2893 0,'0'-18'47,"18"18"0,-18-18 0,0 36 62,0 0-93,0-1-16,0 1 15,0 17 1,0 1 0,0-1-1,-18-35-15,18 18 16,0-1 0,0 1-1</inkml:trace>
  <inkml:trace contextRef="#ctx0" brushRef="#br0" timeOffset="47336">18821 2734 0,'0'-18'93,"0"1"-77,0-1 0,17 0-1,1 18-15,-18-17 0,88-1 47,-70 1-31,-1 17-16,1 0 31,0 0-31,-18 17 31,0 1-15,0 52-1,0-34 1,0 17 0,-18-53-16,18 35 15,-35 18 17,17-36-17,18 1 1,-35 17-1,0-17 1,17 0 0,-17-1-1,35 1 1,0 0 15,-18-18-31,53 0 63,-17 0-63,35 0 15,17-18 1,1 0 0,-36 1-1,-17 17 16</inkml:trace>
  <inkml:trace contextRef="#ctx0" brushRef="#br0" timeOffset="49903.54">19526 2699 0,'0'-18'16,"0"0"15,0 36 31,0 0-46,0-1 0,0 1-16,0 0 15,0-1 1,18-17-1,17 18 1,36-18 0,-18 0-1,-53 18-15,35-18 16,-17 17 0,-1-17-1,-17 18 1,0 17 15,-17 0-15,-36 1-1,35-36 1,-35 17 0</inkml:trace>
  <inkml:trace contextRef="#ctx0" brushRef="#br0" timeOffset="50202.88">19579 2752 0,'0'-36'32,"0"19"-32,18-1 15,105-17 1,-70 17-16,35 1 16,1-19-1,-37 19 1,-16 17-1</inkml:trace>
  <inkml:trace contextRef="#ctx0" brushRef="#br0" timeOffset="50652.97">20020 2364 0,'0'0'16,"0"-18"-16,0 0 15,0 1-15,35-1 16,54 18-1,87 18 17,-123 52-32,-35-70 15,-1 106 1,-17 123 0,-88 18-1,17-123-15</inkml:trace>
  <inkml:trace contextRef="#ctx0" brushRef="#br0" timeOffset="59214.87">18891 6438 0,'18'0'78,"0"0"-62,-1-17 0,1 17-1</inkml:trace>
  <inkml:trace contextRef="#ctx0" brushRef="#br0" timeOffset="59665.94">19667 6350 0,'18'0'0,"0"0"16,-1 0-16,36 0 16,-35 0-1,17 0 1,0 0-16</inkml:trace>
  <inkml:trace contextRef="#ctx0" brushRef="#br0" timeOffset="59849.77">20197 6332 0,'0'0'0,"35"0"31</inkml:trace>
  <inkml:trace contextRef="#ctx0" brushRef="#br0" timeOffset="60097.87">20532 6332 0,'0'0'0,"17"0"0,1 0 16,0 0-1,-1 0 1,1 0-1,-1 0 1,19 0 0</inkml:trace>
  <inkml:trace contextRef="#ctx0" brushRef="#br0" timeOffset="62413.42">18803 4163 0,'0'17'0,"18"-17"0,-18 18 16,0 0-16,17 17 15,-17 88 17,0-52-1</inkml:trace>
  <inkml:trace contextRef="#ctx0" brushRef="#br0" timeOffset="62614.06">18856 4798 0,'0'0'0,"18"53"15,-18-36 1</inkml:trace>
  <inkml:trace contextRef="#ctx0" brushRef="#br0" timeOffset="63033.06">18874 5627 0,'0'0'15,"0"17"1,0 1-16,0 0 16,0-1-1,0 1 1</inkml:trace>
  <inkml:trace contextRef="#ctx0" brushRef="#br0" timeOffset="63245.63">18874 5891 0,'0'36'16,"0"-19"-1,0 1 1</inkml:trace>
  <inkml:trace contextRef="#ctx0" brushRef="#br0" timeOffset="63398.98">18909 6068 0,'0'0'0,"0"17"15,0 1-15,0 35 16,18-18 0,-18-17-1</inkml:trace>
  <inkml:trace contextRef="#ctx0" brushRef="#br0" timeOffset="69676.36">19950 6879 0,'0'0'0,"17"0"94,-17-17-79,18 17-15,17 0 16,-17 0-16,70 0 31,-70 0-15,-18 35 0,0 18-1,-36 17 1,36-52-1,-17 17 1,17-17 31,17-18-47,54 0 31,-1 35-15,-34-17-1,-19-1 1,-17 19 0,0-19-16,-53 1 15,-52 0 1,-1-18 0,18 0-1,52-18 1,36 0-1</inkml:trace>
  <inkml:trace contextRef="#ctx0" brushRef="#br0" timeOffset="75558.82">18203 7038 0,'0'-18'63,"18"1"-48,0 17 1,-1 0 0,1 0-1,0 0-15,-1 0 32,-17 17-32,0 19 31,0-19-31,0 1 15,0-1 1,0 19 0,0-19-1,-17 19 1,17-1 0,-36-17-1,36-1 1,-17 1-1,17-1 1,0 1 15,17-18 47,1 0-78,0 0 0,-1 0 16,18 0 0,-17 0-1,0 0 1,-1 0 0,1 0 30,0 0 17,-18-18 281,-18 18-188,0 0 610,36 0-501,0 0-249</inkml:trace>
  <inkml:trace contextRef="#ctx0" brushRef="#br0" timeOffset="76758.55">18803 7267 0,'0'18'47,"0"-1"-32,0 1-15,-18 17 16,1-17-16,17 0 16,0 17-1,0-17 17</inkml:trace>
  <inkml:trace contextRef="#ctx0" brushRef="#br0" timeOffset="77240.03">18909 7038 0,'0'18'63,"0"-1"-63,0 1 0,0-1 15,0 19-15,18-1 16,-18 36 0,0-36-1,0-18 1</inkml:trace>
  <inkml:trace contextRef="#ctx0" brushRef="#br0" timeOffset="77622.63">18997 6862 0,'18'0'0,"-1"0"16,54 0 0,-18 17-1,-18 71 1,-35-70-1,18 53 1,-36 123 0,-52-89-1,-36-16 1,70-72-16</inkml:trace>
  <inkml:trace contextRef="#ctx0" brushRef="#br0" timeOffset="78371.48">17992 6897 0,'0'17'0,"0"1"0,-36 35 0,19 0 0,-1-18 16,-17 142-1,35 34 32,106-140-31</inkml:trace>
  <inkml:trace contextRef="#ctx0" brushRef="#br0" timeOffset="79386.78">18821 6403 0,'0'18'62,"0"-1"-46,0 1-1,0-1 1,-18-17 31,36 0 47,-1 0-79,1 0 16,-18-17 94,18 17-125,-18-18 16,17 18-16,-17-17 16,18 17-1,-36 0 1,1 0 0,-1 0-16</inkml:trace>
  <inkml:trace contextRef="#ctx0" brushRef="#br0" timeOffset="86366.46">18027 4833 0,'0'-18'0,"18"18"0,-18-17 15,0-1 1,17 0-1,18-34 17,-17 16-1,0 36-15,-18 18 15,0 0-16,0 17-15,-36 35 16,19 19 0,-18-19 15,17 1-15,-17-1-1,35-34 1,-18-1-1,0-18 1,18 1 0,0 0-1,36-18 17,-19 0-32,54-18 15,-1 0 1,54 1-1,-71-1 1,-18 1 0</inkml:trace>
  <inkml:trace contextRef="#ctx0" brushRef="#br0" timeOffset="86687.08">18168 5098 0,'0'17'31,"0"1"-31,0 17 16,0 0-16,0-17 15,0 0-15,0 70 16,0-35-1,18-18-15</inkml:trace>
  <inkml:trace contextRef="#ctx0" brushRef="#br1" timeOffset="91724.13">19279 3881 0,'0'-18'16,"0"36"62,0-1-47,0 1-31,0-1 31,18 1-31,-18 0 31,18 17-15,-1-17 0,1-1-1,-18 19 1,17-19 0,1 18-1,0-17 1,17 17-1,-35-17 1,0 0 0,18-1-1,-1 1 1,-17 0 0,18-18-16,0 17 31,35 1-16,-36 17 1,36 0 0,-18 1-1,1-1 1,-19-35-16,1 35 16,70 18-1,-35-18 1,18 1-1,-1 17 1,-52-36-16,35 19 16,35 34-1,-18-17 1,-17 0 0,-35-53-16,53 71 15,-1-1 16,-17-35-15,-18 18 0,36 18-1,-36-36 1,0 18 0,1 0-1,17 0 1,-53-36-16,35 19 15,-17-1 1,34 18 0,-16-18-1,17 1 1,-36 16 0,1-34-1,35 35 16,-36-18-15,1 1 0,17 16-1,-17-34 1,0 0 0,-1 17-1,19-17 1,-19-1-1,1 1 1,-1-18 0,1 35-1,17-35 1,-35 18 0,36-1-1,-36 1 16,17-18-15</inkml:trace>
  <inkml:trace contextRef="#ctx0" brushRef="#br1" timeOffset="93113.82">19156 3933 0,'-18'0'0,"18"18"93,0 0-93,0-1 16,0 1-16,18 17 31,17 18 1,-35-18-1,0-52 16,0-1-47,0-17 15,0 0-15,0-18 16,0-18 0,0 36-1,0 17 1,0 1 15,0-1 0,18 18-15,17 0 0,0 0-1,-35 18-15,53 17 16,18 0-1,-1 0 1,-17-17 0,-17 0-1</inkml:trace>
  <inkml:trace contextRef="#ctx0" brushRef="#br1" timeOffset="94295">21114 6050 0,'0'-18'31,"0"1"16,17 17-47,1 0 16,0 0-16,105 35 47,-105-35-47,17 18 15,-17-18 1,17 17 0,-17-17-1</inkml:trace>
  <inkml:trace contextRef="#ctx0" brushRef="#br1" timeOffset="94629.78">21502 5909 0,'0'0'0,"0"-35"16,-18 35 0,1-18-1,17 0 1,-18 18 0,0 0-1,18 18 1,-17 17-1,-1 1 1,18 17 0,0-18-16,-18 0 15,18 0 1,-17-17 0</inkml:trace>
  <inkml:trace contextRef="#ctx0" brushRef="#br1" timeOffset="108838.87">23865 4357 0,'18'-18'62,"0"1"-46,-1 17-16,1 0 0,0 0 16,-1 0-16,1 0 31,0 17-31,-18 71 31,0-70-15,-53 70 15,53-53-15,0 1-1,17-1 1,36 0-1,-18 1 1,-35-19 0,0 1-1,-17-18 1,-71 0 0,-106-18-1,105-17 1,54 0 15,17 17-15,18 0-16</inkml:trace>
  <inkml:trace contextRef="#ctx0" brushRef="#br1" timeOffset="109422.9">23989 3986 0,'0'-17'0,"0"34"0,0-52 16,18 17-16,17 1 15,-18 17-15,36 0 16,-17 0 0,17 53-1,-53 17 1,-53 18 15,17-35-15,1 0-1,17-17 1,18-1 0,53 0-1,53-17 1,-53-18-1</inkml:trace>
  <inkml:trace contextRef="#ctx0" brushRef="#br1" timeOffset="109737.86">24500 4480 0,'18'0'15,"-18"-17"-15,18 17 32,-18 17-17,0 36 1,0 0-1,17 35 1,1-52 0,-18-19-16,0 1 15,0-1-15</inkml:trace>
  <inkml:trace contextRef="#ctx0" brushRef="#br1" timeOffset="109937.88">24359 4639 0,'36'-18'16,"-1"18"-1,177-35 1,-1 0-1,-123 0 1</inkml:trace>
  <inkml:trace contextRef="#ctx0" brushRef="#br1" timeOffset="110221.05">25082 4463 0,'0'0'0,"0"17"47,0 1-32,0 0-15,0 34 16,0-34 0,0 0-1,-17 17 1,17 0 0,17 18-1,36-35 1,18 17-1,-36-17 1,1-18 0</inkml:trace>
  <inkml:trace contextRef="#ctx0" brushRef="#br1" timeOffset="110420.89">25259 4674 0,'0'18'31,"0"0"-15,0 34 0,0 1-1,0-35-15,0 35 16,0-35-1</inkml:trace>
  <inkml:trace contextRef="#ctx0" brushRef="#br1" timeOffset="110868.77">25294 4233 0,'0'0'15,"18"-88"1,-1 70 0,1-17-1,17 35 1,-17 0-1,17 18 1,-35-1-16,0 19 16,-35 34-1,35-52-15,-53 35 16,35 0 0,18-18-1,53 0 1,18-35-1,70 18 17,-106-18-17</inkml:trace>
  <inkml:trace contextRef="#ctx0" brushRef="#br1" timeOffset="111769.02">26088 4551 0,'-18'0'0,"36"0"47,17 0-47,0 0 15,36 0 1,17 0 15</inkml:trace>
  <inkml:trace contextRef="#ctx0" brushRef="#br1" timeOffset="111985.87">26035 4745 0,'0'0'0,"18"0"46,-1 0-46,36 0 16,0 0 0,0-18-1,-35 18 1</inkml:trace>
  <inkml:trace contextRef="#ctx0" brushRef="#br1" timeOffset="112637.5">26758 4533 0,'0'-17'16,"18"17"-16,-1 0 16,1-18-16,0 18 15,-1 0-15,1 0 0,0 0 16,-1 0-16,1 0 15,0 0-15,-18 18 16,0-1 0,-71 124 15,0-53 0,54-52 0,34-19-15,1-17-16,70 0 31,0 0-15,18-53 0,-53 36-16</inkml:trace>
  <inkml:trace contextRef="#ctx0" brushRef="#br1" timeOffset="112952.09">27358 4533 0,'18'0'31,"-1"0"-15,-17 18-16,18-1 0,35 19 31,-36-19-31,1 19 16,17 34-1,-35-35 1,-17 18-1,-54-17 1,18-36 0</inkml:trace>
  <inkml:trace contextRef="#ctx0" brushRef="#br1" timeOffset="113169.92">27376 4480 0,'0'0'0,"70"-53"31,-52 53-31,35-17 0,17-1 32,-35 18-32,36 0 15,-18-18 1</inkml:trace>
  <inkml:trace contextRef="#ctx0" brushRef="#br1" timeOffset="121548.87">26494 4921 0,'0'-17'16,"0"34"46,0 1-46,0 0-16,0-1 16,35-17-1,-35 18 1,18-18 0,-1 0-1,1-53 1,-18-124-1,0-52 1,0 159 0,0 52-16,0-88 15,0 36 1,35-1 0,18 36-1,88-36 1,53 36 15,-88 0-15,70 35-1,-70 0 1,-53 0 0,0 17-1,-18 36 1,-17-53-16</inkml:trace>
  <inkml:trace contextRef="#ctx0" brushRef="#br1" timeOffset="121880.9">27958 4586 0,'17'0'31,"1"0"-31,17 0 16,-17 0-16,52 0 15,-52 0-15,35 0 16</inkml:trace>
  <inkml:trace contextRef="#ctx0" brushRef="#br1" timeOffset="122062.83">27993 4762 0,'35'0'31,"-17"0"-31,-1 0 15,1 0-15,0 0 0</inkml:trace>
  <inkml:trace contextRef="#ctx0" brushRef="#br1" timeOffset="122431.86">28769 4445 0,'-18'0'15,"18"18"32,0-1-47,36 1 16,-1 17-1,-17-17-15,52 17 16,-35 0 0,-17 1-1,-18-1 17,0-17-32,-35-18 15,-36 17 1,36 1-1</inkml:trace>
  <inkml:trace contextRef="#ctx0" brushRef="#br1" timeOffset="122696.55">28787 4445 0,'0'-35'15,"17"17"-15,124-35 16,-35 18 0,-70 35-16,34-18 15,18 18 1,-70 0 15</inkml:trace>
  <inkml:trace contextRef="#ctx0" brushRef="#br1" timeOffset="123711.66">29386 4621 0,'0'0'0,"18"0"16,0 0 0,-1 0-16,1 0 0,17 0 0,0 0 0,212 0 31,-70 0 0,-160 0-31,19 0 31,-19 0 1</inkml:trace>
  <inkml:trace contextRef="#ctx0" brushRef="#br1" timeOffset="124096.84">29968 4480 0,'0'0'0,"0"-17"16,18 17 31,17 0-47,1 35 15,-19-35 1,36 35 0,-35 0-1,-18 18 1,0 18 0,-18-36-1,-17 36 1,17-54-1,-17 19 1,17-36 0</inkml:trace>
  <inkml:trace contextRef="#ctx0" brushRef="#br1" timeOffset="124978.88">30815 4463 0,'0'0'0,"0"-18"16,0 0-16,0 1 15,-18 17 1,1 0-16,-1 0 16,-17 0-16,17 0 0,1 0 15,17 17-15,-71 36 16,53 18 15,89-1 16,-71-34-16,-35-19-15,-18 36-1,18-18 1,35-17 0,0 0-16,0-1 15,70 1 1,36-18 0,-36 0-1,-17-35 1,18-36-1,-53 18 17,17 53-17,-35-17-15</inkml:trace>
  <inkml:trace contextRef="#ctx0" brushRef="#br1" timeOffset="125311.63">30992 4657 0,'0'0'0,"0"17"0,0 19 16,35 16-1,18-16 1,-18-19 0,-17-17-1,17 0 1,0-17 0,-35-36-1,18 18 1,-1 35-1,-17 17 48,0 1-47,18 17-1,0-35 1,-1 0-1,19 0-15</inkml:trace>
  <inkml:trace contextRef="#ctx0" brushRef="#br1" timeOffset="125711.84">31485 4692 0,'-17'0'0,"-1"0"15,0 0-15,1 53 16,17-18 0,0 0-1,0 18 1,17-53-16,54 0 15,-18 0 1,0 0 0</inkml:trace>
  <inkml:trace contextRef="#ctx0" brushRef="#br1" timeOffset="126093.72">31697 4516 0,'0'0'0,"0"-18"15,0 36 17,0-1-32,-18 54 15,18 17 1,0 18 0,0-71-1,0 0 1,0-17-1,53-18 17,-17 0-17,17-18 1,-18 1 0,-18 17 15,19 0-16,-36 35 1,35-35 0</inkml:trace>
  <inkml:trace contextRef="#ctx0" brushRef="#br1" timeOffset="126928.07">32191 4745 0,'0'0'0,"-18"0"0,1 0 0,-36 0 31,35 17-31,0 1 0,18 0 0,-17-1 15,-1 1-15,1 0 16,17-1-16,0 1 16,17 0-1,89-18 17,141-247-1,-229 194-31,52-141 31,-70 141-15,-35 53-1,0 35 1,-1 36 0,19 105-1,17-53 1,17-52-1,19-18 1,-1-18 15,-17-35-15,17 0 0,-35-35-1,17 35 1,-17-18-1,18 18 32,0 36-31,35-19-16,-18-17 16,53 18-1,0-18 1,1 0-1</inkml:trace>
  <inkml:trace contextRef="#ctx0" brushRef="#br1" timeOffset="127660.9">32932 4798 0,'-18'0'0,"36"0"0,-71 0 15,35 0-15,1 35 16,-19 0-1,36 1 1,0-19 0,18-17 15,17 0-15,18-35-1,-18 0 1,-17 35 15,0 0 0,-18 17-31,17 36 32,1-17-17,0-19 1,-1-17-16,19 0 15,-1 0 1,35-53 0,-34 18-1,-19 0 1,-17 52 15,0 36-15,0-35-16,0 17 15,18 0 1,-18-17 0,35-18 15,18 0-15,0-88-1,-18 35 1,1 18-1,-54 52 17,18 36-17,-18-53-15,18 36 16,0 16 0,18-16-1,0-19-15</inkml:trace>
  <inkml:trace contextRef="#ctx0" brushRef="#br1" timeOffset="128142.98">30180 5362 0,'0'0'0,"18"-17"0,52 17 16,195-36-1,934 19 16,-140 17 16,-1095 0 0</inkml:trace>
  <inkml:trace contextRef="#ctx0" brushRef="#br1" timeOffset="128525.58">30921 5486 0,'0'0'0,"-18"0"0,1 0 31,-1 0-15,36 0 15,-1 0-31,107-18 0,35 0 16,-71 18-16,335 0 15,124 0 1,-300 0-1,0 0 1,-141 0 0,-71 0-1,-17 0 17,-54 0-17,1 0-15</inkml:trace>
  <inkml:trace contextRef="#ctx0" brushRef="#br1" timeOffset="133498.97">11889 5592 0,'-18'0'16,"0"0"15,36 0 32,0 0-48,-18 17-15,17-17 0,1 0 0,17 0 16,106 18 15,106-18 0,-229 0-31,158 0 32,-105 0-1,-54 0-16,1 0 1,0 0 15,-18 17 16,0 19-31,0 34-1,-36 160 1,19-1 0,17 0-1,0-176-15,35 123 16,18 71 0,-18-17-1,1 34 1,16 19-1,-34-89 1,0 70 0,-18 18-1,17-17 1,1-36 15,-18-176-31,35 141 16,36 71-1,-1 17 1,-52-123 0,53 141-1,-54-124 1,19 53 0,-19 18-1,-17-106 1,0 0-1,0-35 1,0 0 0,18-18-1,-18 1 1,17-19 0,-17 36 15,0-71-16,0 18 1,0-18 0,0-17 15,0 0-15,0-1-1,18-17 1,0 0-1,-1 0 1,54 0 0,-18 0-1,88 0 1,-18 0 15,1 0-15,-1 0-1,-87 0-15,52 0 16,88 0 0,-35 0-1,36-17 1,-142 17-16,71 0 16,-18-18-1,53 18 1,-53 0-1,18 0 1,0 0 0,0 0-1,17 0 17,-35 0-17,-17 0 1,0 0-1,-1 0 1,-17 0 0,0 0-1,-18 0 1,-17 0 15</inkml:trace>
  <inkml:trace contextRef="#ctx0" brushRef="#br1" timeOffset="135328.76">15787 11659 0,'0'0'0,"0"-17"0,-18 17 16,18-18-16,-17 0 16,34 18 93,1 0-93,-18 18-16,17 0 0,1-18 15,17 35 1,-17 0 0,17-17-1,-17-1 1,0 1-1,17 0 1,-18-18 0,-17 17-1,18-17 1,0 0-16,-18 18 47,0 0-32,17-18 17,-17 17-17,0 1 32,0 0-16,-17-18-15,-1 0-16,-17 0 16,0 35-1,17-35-15,-17 18 16,-1-1 0,1 18 15,0 1-16,0-36 1,-1 35 0,19 0-1,-19-17 1,19 0 15,-1-18-15,18 17-16,-18-17 62,18-17 63,0-1-109,0 0 0,0 1-16,0-1 15,0 0-15,0 1 16,0-1-16,0 0 15,0-17 1,0 18 0,0-19-1,0-17 1,0 18 0,0 0 15,18-1-16,-18-16 1,18 34 0,-18 0-1,0-17 1,0 17 0,0 1-1,0-1 1,0 0 15,0 1-15,0-1-1,0 1 95,0 34 93,0 1-188,17-18-15,-17 17 16,18-17 0</inkml:trace>
  <inkml:trace contextRef="#ctx0" brushRef="#br1" timeOffset="148703">17709 11307 0,'0'-18'31,"0"0"0,0 36 547,0 0-562,0-1 0,-17-17-16,17 18 0,0-1 15,0 1-15,0 0 16,0 35-1,0 70 17,0 36-1,-18-18 0,18-106 0,0-17-31,0 17 16,0-17 0,0-1-1,0 1 1,0 0 15,0-1 16,0 1 62,-17-18-93</inkml:trace>
  <inkml:trace contextRef="#ctx0" brushRef="#br1" timeOffset="149863.74">17992 11571 0,'17'0'47,"-17"-18"-31,18 18-16,17-17 15,71-18 32,-88 35-47,52-18 31,-52 53 1,-36 18-17,-52 18 1,34-36-1,19-35 1,17 18 0,35-18 15,36 0-15,-54 0-16,36 17 31,0 1-16,-35-1 1,-1 1 0,-17 0-1,0-1 1,-70 1 0,17-18-1,0 0 1,18 0-1,17 0 1,0 0 0</inkml:trace>
  <inkml:trace contextRef="#ctx0" brushRef="#br1" timeOffset="150701.35">18821 11218 0,'0'18'63,"0"0"-48,0-1-15,0 1 0,0 0 0,0-1 16,0 18-16,0-17 0,0 0 0,0 17 16,0 0-16,0 1 15,0-1-15,0-18 0,0 1 16,17 88-1,-17 53 17,0-53-1,0-71 0,0 0-15,-17-17 15</inkml:trace>
  <inkml:trace contextRef="#ctx0" brushRef="#br1" timeOffset="165121.67">19632 11571 0,'0'-18'15,"0"1"1,0 52 47,0-17-48,0-1-15,0 19 16,0-19-16,0 1 0,0 70 31,0-17 0,0-54-15</inkml:trace>
  <inkml:trace contextRef="#ctx0" brushRef="#br1" timeOffset="165374.53">19456 11765 0,'-18'0'15,"18"-18"16,18 18-31,17 0 16,141-35 0,18 18-1,-105-1 1,-37 18-16</inkml:trace>
  <inkml:trace contextRef="#ctx0" brushRef="#br1" timeOffset="165790.73">20249 11359 0,'0'0'0,"0"-17"16,-17 17 15,-1 35-15,18 53 0,0-70-16,-17 88 15,17-18 1,0 53-1,0-35 1,0-36 0,0 1-1,0-53 1,0 17 0</inkml:trace>
  <inkml:trace contextRef="#ctx0" brushRef="#br1" timeOffset="166520.89">20655 11553 0,'18'0'16,"-18"18"15,-18 0-31,0-18 0,-52 106 31,70-89-31,-71 89 31,54-35 1,123-71-1,-18 0-16,0 0 1,-35 0 0,-35 0-1,-1 0 1</inkml:trace>
  <inkml:trace contextRef="#ctx0" brushRef="#br1" timeOffset="166840.76">20761 11800 0,'0'0'16,"0"-35"0,0 53 31,0-1-47,0 1 15,0 0-15,0 52 16,0-52-1,0 35 1,18-18 0,-18 18-1</inkml:trace>
  <inkml:trace contextRef="#ctx0" brushRef="#br1" timeOffset="167354.74">21026 11271 0,'-18'18'15,"18"17"-15,0-17 0,0 35 16,0 17 0,0 36-1,0-88-15,18 52 16,-1 36 0,-17-18-1,0-35 16,0 0-15,0-35 0,0-1-1</inkml:trace>
  <inkml:trace contextRef="#ctx0" brushRef="#br1" timeOffset="171803.74">21572 11659 0,'18'0'47,"17"0"-31,-17 0-16,0 0 16,105 0-1,-35 0 16</inkml:trace>
  <inkml:trace contextRef="#ctx0" brushRef="#br1" timeOffset="172003.44">21590 11853 0,'0'0'0,"18"0"32,-1 0-32,54 0 15,-1-17 1,-52 17-16,17 0 16</inkml:trace>
  <inkml:trace contextRef="#ctx0" brushRef="#br1" timeOffset="173417.86">23054 11448 0,'0'-18'0,"35"18"78,-17 0-78,0-18 0,105 18 31,36 0 0,-106 0 1,-53 18 15,0 0-47,0-1 15,0 36 1,0-35-16,-18 52 15,-17 36 1,35-35 15,0-1-15,0-34 0,0-19-1</inkml:trace>
  <inkml:trace contextRef="#ctx0" brushRef="#br1" timeOffset="173767.95">23142 11712 0,'0'0'16,"0"-17"-16,-17 17 16,-1 0-1,36 0 1,34 0-1,72 0 1,17-18 0,-70 18-1,-54 0-15,1 0 16,0 0 0</inkml:trace>
  <inkml:trace contextRef="#ctx0" brushRef="#br1" timeOffset="175567.79">24783 11483 0,'0'18'31,"0"-1"-15,-18 107 0,18-71 15,0-18-31,0-53 62,0-17-62,0-53 16,18-71 0,-18 141-16,17-35 15,19 18 1,-1 35 0,18 35-1,-36 18 1,19 18-1,-1-18 1,-17-53 0,-1 0 15,-17-35 0,0-1-15,0 19-16,0-19 15,18 36 1,-1 0 0,1 18-1,17 53 1,-17-36 0,17 53-1,1-53 1,-1-17-1,-17-18 1</inkml:trace>
  <inkml:trace contextRef="#ctx0" brushRef="#br1" timeOffset="176366.86">25506 11518 0,'-18'0'16,"1"0"-16,-1 0 0,0 0 15,-17 35 1,0 18 0,35-35-16,0 35 15,0-35 1,0-1-1,17-17 17,19-17-17,-36-1 1,53-17 0,-36-1-1,1 36 1,-1 0 15,19 18-15,-19 35-1,19-35 1,-1-1 0,-17-17-1,-1 0-15,36-17 16,-35-19-1,17 1 1,0 0 0,-17 35 15,0 0 0,17 35-15,-17 0-1,17-17 1,-18-18 0,1 0-1,0-35 1,-1 35-16,1-36 16,0 36-1,-1 0 1,1 0-1,0 18 1,34 35 0,-16-53-1,-1 0 1</inkml:trace>
  <inkml:trace contextRef="#ctx0" brushRef="#br1" timeOffset="176717.86">26300 11324 0,'0'18'32,"0"-1"-32,0 1 15,0 17-15,0 36 16,0-36-16,0 18 15,0 0 1,0-18 0,35-35 31,-18 0-47,19 0 31,-1 0-16,-17 0-15,17 0 16,18 36 0,0-1-16</inkml:trace>
  <inkml:trace contextRef="#ctx0" brushRef="#br1" timeOffset="177149.69">26811 11571 0,'0'0'0,"-18"18"0,1 17 16,-18 0-16,35 1 16,0-19-1,0 18 1,0-17-1,35-71 17,0 0-17,0 0 1,-17 53 0,-18 18 15,18 0-31,-1 35 15,1-18 1,0-18-16,34 1 16,-16-18-1,34 0 1,-17-70 0,-35 70-1</inkml:trace>
  <inkml:trace contextRef="#ctx0" brushRef="#br1" timeOffset="177366.81">27252 11359 0,'0'0'0,"0"18"16,0 35-1,0 0 1,0 35-1,18-17 1,-18-54-16,17 19 16,1-36-1,0 0-15</inkml:trace>
  <inkml:trace contextRef="#ctx0" brushRef="#br1" timeOffset="177583.29">27481 11342 0,'0'35'15,"0"-17"1,0-1-16,0 36 16,0 18-1,0-54-15,0 54 16,0-36-1,0-17 1</inkml:trace>
  <inkml:trace contextRef="#ctx0" brushRef="#br1" timeOffset="178500.39">27323 11589 0,'0'-18'0,"17"18"15,71-18 1,18 1 0,71-1-1,-89 1 1,-70 17-16,-1 0 16,-34 0 15,-19 35-16,-17 18 1,36-36-16,-19 36 16,1 0-1,35-18 1,35-35 31,36-70-32,-53 52-15,-1-17 16,19-18 0,-19 35-1,1 18 17,-18 36-17,0 34 1,0-52-1,17 0-15,1-18 16,0 0 0,-1 0-16,19 0 15,34-36 1,-35-17 0,-17 53 15,0 0 0,-18 18-15,17-18-16,-17 53 15,18-18 1,0-17 0,-1-18-1,19 0 1,-1-53-1,0 18 1,-17-1 0,-18 54 31,0 0-32,0 35 1,0-18-1,35 18 1,18-36 0,0-17-1,-18 0-15,0 0 16,-17-17-16</inkml:trace>
  <inkml:trace contextRef="#ctx0" brushRef="#br1" timeOffset="183961.09">29774 9842 0,'0'-17'31,"18"17"-15,0 0 15,-1 35-31,19 71 15,34 247 17,-35 70-1,-17-247-15,-18 1-1,0 52 1,0-194-1,0 36-15,0 88 32,0-142-32,18 107 15,-18-36 1,17 18 0,1 17-1,-18-52 1,0 35-1,0 0 1,0-54 0,0 37-1,0-36 1,0 0 0,0-36-1,0 1 1,0-1-1</inkml:trace>
  <inkml:trace contextRef="#ctx0" brushRef="#br1" timeOffset="185196.66">31415 9913 0,'0'-18'16,"0"36"47,0 0-48,0-1-15,0 54 16,0-53-16,17 264 31,1 176 16,-18-299-31,0-18-1,18-17 1,-1-18-1,-17 17 1,18-52 0,-18-1-1,0 18 1,0-17 0,0-1-1,0-34 1,0 34-1,0-34 1,0-19 15,0 18-15,0-17 0,0 17-1,0 18 1,0-35-1,0 17-15,18 18 16,-1 0 0,1 0-1,-18 0 1,0-18 0,18-17-1,-18-1 1,0 1-1,0 0 1</inkml:trace>
  <inkml:trace contextRef="#ctx0" brushRef="#br1" timeOffset="186375.9">32667 9825 0,'0'-18'16,"0"36"15,0-1-15,0 54-1,35 123 1,-35-106-16,0 142 15,0-1 1,18 0 0,17 0-1,1-105 1,-19 17 0,1-53-1,-18 0 1,0 36-1,0-71 1,0 17 15,0 19-15,0-36 0,0-1-1,0-16 1,0-1-1,0-17 17,0-1-32,0 1 31</inkml:trace>
  <inkml:trace contextRef="#ctx0" brushRef="#br1" timeOffset="187358.72">29986 10178 0,'-18'0'15,"36"0"17,17 0-32,353-36 31,195-17 0,52 36 0,-583 17-31,213 0 16,-159 0 15,17 0-15,1 0 0,-1 0-1,-70 0 1,-18 0-1,-17 0 1,0 0 0</inkml:trace>
  <inkml:trace contextRef="#ctx0" brushRef="#br1" timeOffset="188181.56">30180 11007 0,'0'0'0,"18"0"31,17 17-31,0-17 15,142 18 1,422-18 15,36 0 16,-158 0-16,-301 0-15,-35-18 0,53 18-1,-70 0 1,-54 0 0,-34 0-1,-1 0 1</inkml:trace>
  <inkml:trace contextRef="#ctx0" brushRef="#br1" timeOffset="189108.67">30145 12153 0,'17'0'16,"1"0"-16,0 0 16,17 0-16,-17 0 0,105 0 0,-35 0 15,-52 0-15,17 0 0,35 0 16,406 0-1,105-17 17,19-1-1,-565 0-15,211 18 15,-140-17-16,-18-1 1,-54 0 0,-52 1-1</inkml:trace>
  <inkml:trace contextRef="#ctx0" brushRef="#br1" timeOffset="190042.69">30392 10389 0,'-18'0'0,"18"18"0,0 0 16,0-1-16,0 1 16,0-1-16,0 1 0,0 0 15,-17 17-15,17-17 0,0-1 16,0 1-16,0 17 31,0-17-31</inkml:trace>
  <inkml:trace contextRef="#ctx0" brushRef="#br1" timeOffset="190459.75">30339 10460 0,'0'-18'0,"0"36"0,0-53 15,18 35-15,17-36 16,18 19 0,-18 17-1,0 0 17,18 35-32,-53-17 15,0 17 1,35 71-1,-35-53 1,0-18 0,0 0-1,0 0 1,-17-17 0,-54 0-1,36-18 1,0 0-1,-1 0 1</inkml:trace>
  <inkml:trace contextRef="#ctx0" brushRef="#br1" timeOffset="190859.76">30921 10425 0,'0'0'0,"-53"52"16,53-34-16,0 35 31,-18-53-31,18 88 16,0-35-1,0 0 1,0-18 0,0-17-1</inkml:trace>
  <inkml:trace contextRef="#ctx0" brushRef="#br1" timeOffset="191125.71">30850 10513 0,'0'0'0,"18"-18"0,0 0 15,-1 18-15,19-17 16,34 17 0,-52 0-1,17 35 1,0 0-1,-35 18 1,0 0 0,-17 0-1,-19 0 1,1-35 0</inkml:trace>
  <inkml:trace contextRef="#ctx0" brushRef="#br1" timeOffset="191508.74">31591 10407 0,'0'18'15,"0"-1"1,0 18-16,0 18 15,0-17-15,0 17 16,0 17 0,0-35-1,0 1 1</inkml:trace>
  <inkml:trace contextRef="#ctx0" brushRef="#br1" timeOffset="191840.89">31591 10513 0,'18'0'0,"-36"0"0,36-18 16,-18 0-16,18 1 16,-1-1-16,18 1 15,36 17 1,-18 0-1,0 0 1,-18 70 0,0 1-1,-35-1 1,-17 1 15,-19-18-15,-16-18-1,16 0 1,19-35 0</inkml:trace>
  <inkml:trace contextRef="#ctx0" brushRef="#br1" timeOffset="192125.01">32120 10460 0,'0'17'31,"0"1"-31,0 0 15,0 35 1,0 35 0,0-70-16,0 34 15,0 1 1,0-17 0</inkml:trace>
  <inkml:trace contextRef="#ctx0" brushRef="#br1" timeOffset="192373.93">32085 10530 0,'0'-17'0,"0"34"0,0-52 0,0 17 0,18 1 16,35-1 0,17 18-1,1 0 16,-18 35-15,-53 36 0,-36 0-1,-105 17 1,35-53-16,-35 0 16</inkml:trace>
  <inkml:trace contextRef="#ctx0" brushRef="#br1" timeOffset="193805.55">29792 10266 0,'18'0'0,"-18"-18"15,0 1 1,0-1-1,17 18 1,1 0 0,-18-18-1,18 18 1,-18 18 46,0 0-62,0-1 0,17 18 16,-17 18 0,0 18-1,0-1 1,0-52-16,0 35 31,0 18-15,0-1-1,0 1 1,0-18 0,0-18-1,0 18 1,0-18 0,0 0-1,0-17 1,0 0-1,0-1 1,0 1 31</inkml:trace>
  <inkml:trace contextRef="#ctx0" brushRef="#br1" timeOffset="195454.76">29739 10266 0,'-17'0'0,"-1"0"15,18-18 1,0 1 15,0-1-31,35 0 31,-17 1-31,52-1 16,-34 0 0,52 18-1,-35 0 1,0 0 0,-53 36-1,0 17 16,-36-1-15,-52 1 0,18-17-1,-36-19 1,53-17 0,18-17-1,35-36 1,0-35-1,17 52 1,54-34 0,-1 52-1,19 18 1,-37 0 15,-34 18-31,-18 35 31,0 35-15,-35-53 0,-18 0-1,0-17 1,0-18 0,0-18-1,18-35 1,35 1-1,0 16 1,70-17 0,-17 53-1,-17 0 1,34 18 0,-52 35 15,-18 0-16,0 0 1,-35-18 0,-36-17-1,18-18 1,35-18 0,1-35-1,17 0 1,70 0-1,1 36 1,17 17 0,-35 0-1,-35 35 17,-36 0-17,0-17-15,-35 17 31,1-35-15,34 0 0,0 0-1,1-18 1,17-17 0,0 18-1,17-1 1,1 18-1</inkml:trace>
  <inkml:trace contextRef="#ctx0" brushRef="#br1" timeOffset="197153.68">32879 12083 0,'0'-18'0,"0"0"16,0 1-1,18-1 1,17 18 15,-18 0-15,-17 18-1,-17 35 1,-89 17 0,35-52-1,1-1 1,35-17 0,17-17-1,18-18 1,0 17-16,18-35 31,52 18-15,1 17-1,-18 18 1,-18 18 0,0-1-1,-17 1 1,-18 17-1,-18-17 1,-35 17 0,0-35-1,18 0 1,35-17 15,0-36-15,53 17-1,-18 19 17,-17 17-17,-18 17 1,-18 1 0,-35 0-1,18-1-15</inkml:trace>
  <inkml:trace contextRef="#ctx0" brushRef="#br2" timeOffset="201861.59">30039 10407 0,'-18'-18'0,"36"18"109,0 0-93,-1 0-16,-17 18 0,18-18 15,0 0-15,-1 0 16,-17 18-16,18-18 0,-1 17 0,1 1 15,0-1-15,35 1 16,35 70 15,0 1 16,0-37-16,-88-34-31,53 17 16,-18-17 0,1 17-1,17-17 1,-53 0-16,35-1 16,35 36-1,-34-18 1,52 18-1,-17 0 1,-1-18 15,-17 18-15,0-17 0,17-1-1,-17 18 1,0-18-1,-17-17 1,-19-1-16,18 19 16,1-1-1,17 0 1,-18 18 0,0-35-1,18-1 1,-35 1-16,17 0 15,36 17 1,-36-17 15,18 17-15,-18 0 0,0-17-1,18 17 1,0-17-1,-18 17 1,18-17 0,-17-1-1,-1 1 1,0 0 0,1-1-1,16 19 1,-16-19-1,-1 18 1,-17-35 0,-1 36 15,19-36-15,-19 17-1,-17 1 1,18 0-1,-1-18 17,-17 17 46,18-17-63</inkml:trace>
  <inkml:trace contextRef="#ctx0" brushRef="#br2" timeOffset="207448.92">30057 10407 0,'0'18'47,"0"-1"-47,0 1 0,0 17 16,0-17-16,0 88 31,0 70 0,0-158-31,0 176 31,0-36 1,0-69-17,0-72-15,0 19 16,0 52-1,0-35 1,0 17 0,-18-17 15,18-35-15,0 35-1,0-18 1,-18-17-1,18 34 1,-17-16 0,17-19-1,0 36 1,0-35 0,0 17-1,-18 1 1,18-1-1,-18-35-15,18 17 16,0 19 0,-17-1 15,17 0-15,0-17-1,0 17 1,0 0-1,-18-17 1,18 0 0,0-1-1,0 1 17,0 0-32,-17-18 62,17 17-62,0 1 63,17-18 1327,1 0-1234,-1 0-124,1 0-1,0-18-15,-1 18-1,1 0 1,0 0-16,-1 0 0,1 0 15,0-17-15,-1 17 16,54-18 0,-1 0 15,1 1 16,-1 17-16,-52 0-15,17 0-1,-35-18-15,36 18 16,-19 0 0,19 0-1,-19 0 1,1-18-1,35 18 1,-18-17 0,36 17-1,-19 0 1,-16 0 15,34-18-15,-34 18-1,34-17 1,18 17 0,-17 0-1,17-18 1,36 0 0,-54 18-1,-35-17-15,89 17 16,-18-18-1,17 0 1,1 18 0,-71 0-1,52 0 1,-34 0 15,-18-17-15,17 17-1,-52 0 1,17 0 0,1 0-1,-1 0 17,-17 0-17,-1 0-15,1 0 16,-1 0-1,1 0 1,17 0 0,-17 0-1,0 0 17,-1 0-1,1 0 0,0 0 0,-1 0 16,1 0 63,-1 0-79,1 0 16,0 0-16,-18 17 47,0 1-47,-18-18 1,36 0 77,-36 0 0,0 0-93,1 0 0,17-18 15,17 18-31,-17-17 15,18-1 1,0 18-16,-1 0 16,19 0-1,-36 18 17,0-1-17,-36 1 1,19-18-1,-1 0 1,0 0 0,18-18 15,18 18 0,0 0-31,-36 0 47,-123 0-47</inkml:trace>
  <inkml:trace contextRef="#ctx0" brushRef="#br2" timeOffset="211846.03">29527 10425 0,'-17'0'47,"17"17"-47,0 1 15,0 123 17,0-123-32,35 229 15,-17-106 1,-1 88 0,1-88-1,-18 35 1,0-17-1,0-53 1,0 35 0,0-53-1,0 1 1,0 16 0,0-16-1,0-54 16,0 35-15,0-52 0,-18 0-1,18-1 1,0 1 0,-17 0-1,17-1 1,0 1-1,0 0 1</inkml:trace>
  <inkml:trace contextRef="#ctx0" brushRef="#br2" timeOffset="213044.74">29722 12929 0,'17'0'47,"18"0"-31,159 0-1,18 0 1,159-17 0,17 17-1,-89 0 1,-193 0-16,282 0 15,-70 35 1,-89-17 0,-105-18-1,-54 0 1,-17 0 0,-18 0-1,-17 0 16,0 0-15,-1 0 15,1 0-15,0 0 0,-1 0-16,36 0 15,-18 0 1,-17 0-1,17 0 1,-17 0 0,17 0-1,-17 0 17,0 0-17,-1 0-15,1 0 16,-1 0-1,1 0 17,0 0-17,-18-36 17,-18 36-17,18-17-15,-35-1 16,17-17-1,-17 17 1,17 0 0,1 1 15,34 34 16,1 1-32,0 0-15,-18-1 0,52 1 16,-52 0 15,-35 35-15,0-18-16,-159 18 16,-71 0-1,89-53 1,158 0-16</inkml:trace>
  <inkml:trace contextRef="#ctx0" brushRef="#br1" timeOffset="-207655.61">10089 7673 0,'0'-18'31,"0"54"32,0-19-63,0 1 0,0-1 0,0 266 31,0 211 0,0-406-31,0 511 31,18 1 1,0-247-1,-18-71-31,0 71 31,17-36-15,-17 1-1,0 88 1,18-36 0,35-88-1,0 89 1,0-124 0,0-71-1,17-35 1,-52-53-1,17 1 1,18-19 0,-53 1 15,18-18-15,-1 17-1,-17-17 1,0 18-1,18-1 1,0 1 0,-1-18-1,-17 17 1,0-17 0,0 0-1,0 0 1,0 18-1,0-36 1,0-18 0,0 19 15,0-19 0,0 1-15,18-18-1,0 0 1,-1 0 0,1 0-1,52 0 1,36 0 0,-71 0-16,195-18 15,-89 18 1,141-17-1,-35 17 1,-18 0 0,89 0-1,-106 0 17,123-36-17,-106 19 1,-17 17-1,35 0 1,-159 0 0,71 0-1,17-18 1,-35 1 0,-35 17-1,0 0 1,-18 0-1,35 0 1,-70 0 0,-17 0-16,34 0 15,18 0 17,18 0-17,0 0 1,-35 0-1,34 0 1,-52 0 0,35 0-1,-17 0 1,0 0 0,-1 0-1,1 0 1,-36 0-1,-17 0-15,35 0 16,35 0 0,-35 0 15,0 0-31,-1 0 31,19 0-15,-18 0-1,-35 0 1,-1 0 0,1-18-1,-18 0 1,0 1 15,-18-1-15,-52 0-1,34-17 1,1 17 0,-18 1-1,53-1-15,-35 18 32,17-18-17,1 18 1,-1-17-1,0 17 17,36 0 61,0 17-77,-1-17-16,1 0 16,-18 18-16,53 17 15,-36-35-15,19 0 32,-1 18-17,0 0 1,-17-18-1,0 0 1,-1 0 0,-17 17-1,0 1 1,0 17 0,-53 1-1,18 16 1,-18-16-1,0 34 1,18-17 0,-18-18-1,53-17 1,0 0 0,-18-1 15,18 1 0,0 0-15,-17-18-1,17-18 48,0 0-48,0-17-15,0-18 16,0-70 0,0 87-16,0-52 15,0 35 1,-18-17 15,18 52-15,0 0-1,0 1 1,0-36 0,0 0-16</inkml:trace>
  <inkml:trace contextRef="#ctx0" brushRef="#br1" timeOffset="-202523.73">17445 14446 0,'0'-17'0,"0"-1"16,17 36 62,-17-1-78,0 1 16,0 52-1,0 1 17,0-53-1,0-54 0,0-34-15,0-36 15,0 88-31,18-17 16,0-18-1,17 53 1,0 0 0,18 53-1,-35 0 1,0 0-1,17 0 1,-18-36 0,1-17 15,17-70-15,1 17-1,-36 35-15,35 1 31,0-36-31,-17 35 32,-1 18-17,1 18 1,-18-1 0,0 72-1,0-36 1,0-18-1,0 18 1,0-36 0,0 1-1</inkml:trace>
  <inkml:trace contextRef="#ctx0" brushRef="#br1" timeOffset="-196910.85">18274 14446 0,'0'-17'0,"0"-1"16,0 0-16,-18 18 16,1 0-1,-1 0-15,-35 71 31,53-53-31,-35 123 32,17-124-1,18 1-15,18-18 15,17-53-16,0 18 1,-35 17 0,18 0-16,0 18 15,-1 0 1,19 18 0,-1 17-1,18-17 1,53 0-1,-36-18 1,-35 0 0</inkml:trace>
  <inkml:trace contextRef="#ctx0" brushRef="#br1" timeOffset="-196710.94">18785 14499 0,'-17'18'32,"-1"-1"-32,-17 1 15,35 0-15,-35 17 16,35-17-16,-36 17 16,1 0-1</inkml:trace>
  <inkml:trace contextRef="#ctx0" brushRef="#br1" timeOffset="-196494.3">18591 14534 0,'0'-17'15,"18"17"-15,0 0 16,-1 0-1,36 35 1,0-17 0,-35-1-16,52-17 15,-17 18 1,-35-18-16</inkml:trace>
  <inkml:trace contextRef="#ctx0" brushRef="#br1" timeOffset="-196045.64">19861 13917 0,'0'0'0,"0"-18"0,-17 18 0,-1-17 15,-70 17 1,-18 106 0,88-53-16,-70 123 15,18 53 1,52-70-1,18-124-15,0 18 16,106 176 0,-36-193-1,1-19 17,17-17-17,0 0 1,-52 0-1,-19 0 1,1 0-16</inkml:trace>
  <inkml:trace contextRef="#ctx0" brushRef="#br1" timeOffset="-195446.28">20091 14552 0,'0'-35'15,"0"17"-15,0 1 16,17-1-1,1 18-15,35-35 16,-18 35 0,18 0-1,-18 0 1,-35 17 0,0 36-1,-17-18 1,-36 18-1,18-17 1,35-19 0,0 19-1,52 16 17,1-16-17,-17-19 1,-19-17-1,-17 18 1,-70-18 0,-18 18-1,-18-18 1,53 17 0,35 1-1,0-18 1,18 18-16</inkml:trace>
  <inkml:trace contextRef="#ctx0" brushRef="#br1" timeOffset="-195178.25">20549 14870 0,'18'-18'15,"-18"36"32,0-1-47,0 1 0,-18 52 16,18-52-16,-17 17 15,17 1 1</inkml:trace>
  <inkml:trace contextRef="#ctx0" brushRef="#br1" timeOffset="-194812.08">20955 14446 0,'0'0'0,"-18"0"47,1 36-32,17-19-15,-36 18 16,36 1-16,-17 17 15,17-18 1,0 18 0,88-18 15,-35-17-15,53-18-1,-53 0 1,-18 0-1</inkml:trace>
  <inkml:trace contextRef="#ctx0" brushRef="#br1" timeOffset="-194629.14">21184 14728 0,'-17'18'46,"17"0"-30,-18-18-16,18 17 0,-18 36 16,18-35-1,-17 17 1</inkml:trace>
  <inkml:trace contextRef="#ctx0" brushRef="#br1" timeOffset="-194279.69">21325 14058 0,'0'-35'0,"0"70"0,18-70 16,-18 17-16,18 1 15,-1 17-15,54 0 16,105 105 0,-123 19-1,-35-71 1,-1 159-16,-52-54 31,-106 19-15,35-89-1,71-71 1,0-17 0</inkml:trace>
  <inkml:trace contextRef="#ctx0" brushRef="#br1" timeOffset="-193630.58">22631 14376 0,'-18'0'16,"36"0"15,-1 0-16,1 0-15,0 0 0,-1 0 0,89 0 32,-88 0-17</inkml:trace>
  <inkml:trace contextRef="#ctx0" brushRef="#br1" timeOffset="-193446.76">22631 14534 0,'0'0'0,"0"18"15,17-18 1,54 0 0,17 0-1,-53 0-15,54 0 16,-19 0-1</inkml:trace>
  <inkml:trace contextRef="#ctx0" brushRef="#br1" timeOffset="-191427.96">24412 14129 0,'18'0'0,"-1"-18"15,1 18-15,-18-18 16,0 36 46,-18 0-46,1-1-16,-1 1 16,1 17-16,-72 71 31,36-35-16,1-36 1,34 0 0,0-35-1,18 18 1,36-18 15,34 0 0,54 0-15,-107 0-16,71-18 16,1 18-1,-36-17 1,-36 17 0,1 0-1</inkml:trace>
  <inkml:trace contextRef="#ctx0" brushRef="#br1" timeOffset="-191082.95">24500 14340 0,'-17'-17'0,"17"-1"32,0 36 15,0-1-32,0 1-15,0 17 16,0 36-1,0-36 1,0 0 0,0 1-1,0-1 1,0-17 0,0-1-1</inkml:trace>
  <inkml:trace contextRef="#ctx0" brushRef="#br1" timeOffset="-189914.99">24289 14922 0,'-18'0'0,"0"0"16,1 0-1,17 18 1,17-18 15,19 0-15,281-18 15,-281 1-31,87 17 16,-105 0-1,17 0 1</inkml:trace>
  <inkml:trace contextRef="#ctx0" brushRef="#br1" timeOffset="-189698">24201 15064 0,'-18'0'16,"36"0"15,-1 0-31,1 0 16,17 0-16,36 0 16,34 0-1,19-36 1,123-17-1</inkml:trace>
  <inkml:trace contextRef="#ctx0" brushRef="#br1" timeOffset="-189266.59">25594 14270 0,'0'-18'0,"0"36"0,-18-36 31,1 18-15,-19 0-16,-34 88 15,52-35 1,18 36 0,18-37-1,123 19 1,-70-71 15,-36 0-31,106 0 16,-18-141-1,-105 106-15</inkml:trace>
  <inkml:trace contextRef="#ctx0" brushRef="#br1" timeOffset="-188615.24">26070 14058 0,'18'0'0,"-36"0"0,36-17 15,-18-1 1,0 53 0,-18-17-1,18 17-15,-35 71 16,35 35 0,-18-70 15,18 17-16,0-35 1,18-53 0,0 0-1,-1 0-15,19-18 16,16-35 0,-34 36-1,-18-1 1,18 18-1,-1 0 1,36 18 0,0 17-1,0 0 1,53-17 0,-71-18-1,1-18 16,-36-52-15,0 52 0,0-35-1,-18 53 1,-17 0 0,35 35-1,0 1 1,0 16-1,105-34 1,-34 0 0,35-18-1,-36-18 1,-70 0-16</inkml:trace>
  <inkml:trace contextRef="#ctx0" brushRef="#br1" timeOffset="-187184.12">26846 14111 0,'0'-18'16,"-17"18"0,-1 0-1,18 106 1,-18 71 0,1-142-16,17 36 15,-18 52 1,1-88-1,17-17 1,0-36 15,35-17-15,0 0 0,0 17-1,36 18 1,-36 0-1,-17 18 1,-18 17 0,0-17-1,-18 17 1,1-17 0,-19-1-1,19-17 1,34-35 15,54 0-15,-1 17-1,-52 0-15,17 1 16,1 17 0,-36 17 30,0 19-30,0-1-16,-18-17 31,36-18 1,-1 0-17,54-18 1,-36 18-1,-17 0 1,17 18 0,-35 34-1,0-16-15,0 52 16,-35 0 0,-1-17-1,-16-18 1,34-53 15,0 0-15,18-36-1,36-122 1,69 16 0,19 19-1,-54 52 1,-17 19-1,-17 16 1,-36 54 62,0 0-62,17-1-16,1-17 15,35 53-15,-18-35 32,-17 17-17,-36-35 1,0 0 0,1 0-16,-71 0 15,35 0 1,17 0-1</inkml:trace>
  <inkml:trace contextRef="#ctx0" brushRef="#br1" timeOffset="-186191.87">27993 14058 0,'0'0'0,"0"18"16,0-1-1,0 36 1,-18 53 0,1-71-16,-1 71 15,0-17 1,18-37-1,0-34 1,0 0 0,18-18 15,17 0-15,1-18-1,-19 0 1,18 18-1,18 0 17,-35 0-32,70 0 15,0 0 1,-35-35 0,36 0-1,-54-18 1,-18 35-1,-17-17 1,-17 35 0,-54 18-1,36 17 1,0 18 0,35-35-1,0 17 1,53-18-1,0-17 17,-1 0-17,19-70 1,-36-1 0,1 18-1,-19 36 1,1 17 15,-18 35-15,17 18-1,1-18 1,-18-17-16,18 0 16,-1-1-1,1-17 1,17-17-1,1-54 17,-1 18-17,-35 18 1,17 35 0,-17-18-1</inkml:trace>
  <inkml:trace contextRef="#ctx0" brushRef="#br1" timeOffset="-180671.1">1782 16122 0,'0'-18'16,"0"1"-1,0 34 32,0 19-31,0-19-16,0 107 31,0-36-15,0-70-16,0 34 15,0 1 1,0-35 0,0 0-1,-18-18 1,0 0 0,18-53-1,0-18 1,0-35-1,18 53 1,17 18 0,-17 0-1,17 35 17,-17 17-17,17 72 1,-17-19-1,-1 1 1,-17-36 0,0-17-1,18-18 1,-18-36 15,0 19-31,53-71 16,-18 17-1,0 18 1,1 35 0,-19 18-1,1 36 17,0 70-17,-1-36 1,1-17-1,-18 0 1,0-35-16</inkml:trace>
  <inkml:trace contextRef="#ctx0" brushRef="#br1" timeOffset="-180419.41">2328 16316 0,'0'-18'15,"0"54"17,0-1-17,0 0-15,0 0 16,0 107-1,36-90 1,-19 1-16</inkml:trace>
  <inkml:trace contextRef="#ctx0" brushRef="#br1" timeOffset="-179838.25">2540 16369 0,'0'0'0,"0"18"47,-18-1-47,18 1 0,0 35 16,-17 17 0,-1-52-1,18 17 1,-18-17-1,18-36 17,0-17-17,0 17-15,18-70 16,0 88-16,-1-70 16,19 17-1,17 17 1,-18 36-1,18 36 1,-18 17 0,36 35-1,-36-35 1,-18-36 0,19 1 15,-36-53 0,0 17-31,0-53 16,0 1-1,0 17 1,0 35 0,0 54-1</inkml:trace>
  <inkml:trace contextRef="#ctx0" brushRef="#br1" timeOffset="-179588.85">3210 16298 0,'0'0'0,"0"18"47,0 17-32,0-17-15,0 35 16,0 0 0,0-18-16,0 18 15,0-35 1</inkml:trace>
  <inkml:trace contextRef="#ctx0" brushRef="#br1" timeOffset="-179272.05">3422 16387 0,'0'-18'16,"-18"18"15,1 0-31,-1 0 16,-17 35-1,-18 18 1,53 0 0,-18-35-16,18 35 15,0-18 1,71-18-1,123-17 1,-53-52 0,-71-1-1</inkml:trace>
  <inkml:trace contextRef="#ctx0" brushRef="#br1" timeOffset="-178905.86">3792 16475 0,'18'-36'31,"-36"89"-31,18-70 0,18-36 16,-18 35-16,-71 18 31,19 35-15,34 36-1,0 0 1,18-54-16,0 18 16,0 1-1,53-19 1,18-17-1,-1-53 1,-17-88 0,-53 53-1,0 0 1,0 53 15,-53 17-15,0 18-1,18 71 1,35 17 0,0-71-16</inkml:trace>
  <inkml:trace contextRef="#ctx0" brushRef="#br1" timeOffset="-178271.85">4039 16334 0,'0'-18'0,"0"36"0,0-54 16,0 54 15,0 17-31,18 36 31,0 52-15,-1-105-16,-17 35 16,0-36-16,0 1 15,18 17 1,-1-35 0,1 0-1,0 0-15,17-70 16,0-1-1,18-17 1,-53 70 0,18 1-1,17 87 17,-35-17-1,18-35-31,-1 17 15,-17-17 1,36-18 0,-19-18-1,19-52 1,-19-54 0,-17 71-1,0-17 1,0 52-1,0 0 1,-35 18 0,35 18-1</inkml:trace>
  <inkml:trace contextRef="#ctx0" brushRef="#br1" timeOffset="-177074.1">4868 16263 0,'0'-18'16,"-17"18"31,-1 18-47,18 0 0,-35 17 15,-18 36 17,53-36-17,35-18 1,18 1 0,-35-18-16,35 18 31,-18 17-16,-17-35 1,-18 35 0,-18 1-1,-35-19 1,0 18 0,18-35-1</inkml:trace>
  <inkml:trace contextRef="#ctx0" brushRef="#br1" timeOffset="-176757.43">5151 16298 0,'0'0'15,"0"-17"1,0 52 31,0-17-32,0-1-15,0 1 0,0 70 16,0 18 0,0-53-1,0-18 1</inkml:trace>
  <inkml:trace contextRef="#ctx0" brushRef="#br1" timeOffset="-176308.03">5450 16245 0,'0'0'0,"-17"0"31,-1 18-16,-17 0-15,-18 35 16,-71 70 0,72-88-1,16 18 1,19-53 0,17 18-1,17-18 32,1 18-31,70-18-1,0 52 1,-17-34 0,-18 0-1,-36-18-15,19 17 16,-19-17 15</inkml:trace>
  <inkml:trace contextRef="#ctx0" brushRef="#br1" timeOffset="-175923.95">5697 16387 0,'0'-18'16,"0"0"-1,0 1-15,0-1 16,0 36 31,0-1-31,0 19-16,0-19 0,0 71 15,0 1 16,0-1-15,0-71-16</inkml:trace>
  <inkml:trace contextRef="#ctx0" brushRef="#br1" timeOffset="-169693.62">18150 12435 0,'36'0'0,"-19"0"0,1 0 15,0 0-15,-1 0 0,1 0 16,0 0-16,-1 0 0,1 0 15,-18 18-15,0 0 16,0-1-16,0 1 0,0 17 16,-18 36-1,-88 35 17,71-89-1,53-34 0,105-107 0,-88 89-15,-17 17-16,35-17 16,-35 0-1,-1 17 1,1 18-1,-36 18 17,1-1-32,-1 36 15,18 0 1,106 35 0,211-35-1,-87-35 1,-142-18-16</inkml:trace>
  <inkml:trace contextRef="#ctx0" brushRef="#br1" timeOffset="-168776.16">20761 12488 0,'0'0'0,"-18"0"47,18 18-47,0 0 16,0 70 15,53-53-15,-17-17-1,34-36 1,1-17-1,-54 0 1,19 35 0,-19 17 15,1 36-15,-18 35-1,17 18 1,-17-35-1,-17 17 1,-160-35 0,160-36-16,-89 1 15</inkml:trace>
  <inkml:trace contextRef="#ctx0" brushRef="#br1" timeOffset="-166912">12541 17039 0,'0'0'0,"0"-17"0,18-1 0,-18 0 16,18 18-16,-1 0 0,1-17 15,-1 17-15,1 0 0,0 0 16,-1 0-16,19 53 31,-36-36-31,-71 318 31,-35-194 1,36-88-1,52-53-15,18-17-1,18-54 1,88-52-1,-36 34 1,1 1 0,-36 35-1,0 18 17,0 0-17,-35 17 1,-17 18 15,17 18-15,-18-18-16,1 53 15,-19 70 1,36-35 0,71 53-1,70-88 1,-53-35-1,0-18 1,-52 0 0</inkml:trace>
  <inkml:trace contextRef="#ctx0" brushRef="#br1" timeOffset="-166245.05">11977 16898 0,'0'0'0,"0"-18"0,0 1 16,0 52 15,0 0-31,0-17 16,0 17-16,0 318 31,-18-35 0,36-160 0,-18-140-31,17 17 0</inkml:trace>
  <inkml:trace contextRef="#ctx0" brushRef="#br1" timeOffset="-165330.99">13353 16969 0,'0'0'0,"0"-18"0,17 18 32,1 0 61,-18 18-93,0-1 16,0 1-16,0 35 16,0 35-1,0-70-15,0 105 16,0-17 0,0 17-1,0-34 1,0-36-1,0-1 1,0-16 0,0-19-1,-18 1 1,18 0 15,0 17-15</inkml:trace>
  <inkml:trace contextRef="#ctx0" brushRef="#br1" timeOffset="-163535.23">13829 16563 0,'0'-18'16,"0"1"15,0 34 63,0 1-79,0 0-15,0 17 16,-18 35-1,18-17 1,0-35-16,-17 35 16,17 0-1,0-36 1,0 19 15,0-19 0</inkml:trace>
  <inkml:trace contextRef="#ctx0" brushRef="#br1" timeOffset="-163198.6">13776 16422 0,'0'0'0,"0"-53"15,35 18 1,-17 17 0,35-17-16,17 35 31,19 35-16,-37 36 1,-52-1 0,0-17-1,-35 0 1,-35-18 0,17 0-1,17-35 1</inkml:trace>
  <inkml:trace contextRef="#ctx0" brushRef="#br1" timeOffset="-162315.83">14817 17074 0,'0'0'0,"0"-17"0,0-1 16,0 36 30,0-1-46,0 1 0,0 0 0,0 158 32,0 53-1,0-193-15,0 105-1,0-106 16</inkml:trace>
  <inkml:trace contextRef="#ctx0" brushRef="#br1" timeOffset="-162082.46">14658 17551 0,'0'-18'0,"-18"18"16,18-18 15,18 18-31,123-35 16,-88 17-16,176-17 16,53 0-1,-140 17 1</inkml:trace>
  <inkml:trace contextRef="#ctx0" brushRef="#br1" timeOffset="-161516.2">15981 16916 0,'0'-36'32,"0"54"30,0 0-62,0 17 0,0-17 16,0 211-1,0-123 1,0-71-16,0-17 0,0 87 16,0 1-1,0 18 1,0-71 0,0-18 15,0-17-16,0-1 1,0 1 0</inkml:trace>
  <inkml:trace contextRef="#ctx0" brushRef="#br1" timeOffset="-161132.09">16369 17233 0,'0'-35'16,"0"53"31,0-1-47,0 1 0,0-1 16,0 36-1,0-35-15,0 17 16,18 1-1,17-19 1,35-17 0,-34-35-1,-1-18 1</inkml:trace>
  <inkml:trace contextRef="#ctx0" brushRef="#br1" timeOffset="-160815.11">16598 17286 0,'0'-18'15,"18"18"1,-36 18-16,36 17 47,-18 1-47,-18 34 15,1 18 1,17-17 0,0 17-1,-18-35 1,18-18-1,-35-35 1,-18 18 0,0-18-1,18 0 1,-1-35 0,19 35-1,17-36 16</inkml:trace>
  <inkml:trace contextRef="#ctx0" brushRef="#br1" timeOffset="-160367.22">17039 16986 0,'0'0'0,"18"0"16,-18 18-1,0 105 1,0-87-16,0 158 16,0-71-1,17 1 1,-17-54-1,0 1 1,0-36 0,0-17-1</inkml:trace>
  <inkml:trace contextRef="#ctx0" brushRef="#br1" timeOffset="-159281.18">17357 16669 0,'0'0'0,"0"-18"0,0 0 31,0 1-31,0-1 16,0 1-1,105-1 17,1 18-1,-106 35-15,0 18-1,-17 53 1,-19-88-16,-17 52 15,18-35 1,-18 1 0,36-1-1,17-17 1,70-18 0,36 0-1,18 0 1,-1 0 15,-70-18-15,-35 0-1</inkml:trace>
  <inkml:trace contextRef="#ctx0" brushRef="#br1" timeOffset="-158067.22">11518 16245 0,'18'0'31,"-36"0"-16,1 0-15,-1 18 0,0 0 0,1-18 16,-36 35-16,35-17 0,-17 17 0,0-17 16,-1-1-16,-140 195 31,70 158 0,71 230 0,88-89 1,105-299-17,1-106 1,70-35 0,89-54-1,-89-17 1,-52-53-1</inkml:trace>
  <inkml:trace contextRef="#ctx0" brushRef="#br1" timeOffset="-156949.1">17780 16140 0,'18'0'0,"-1"0"15,1 0-15,0 0 0,-1 0 0,1 0 16,-1 0-16,19 0 0,52 0 16,-53 17-16,0 1 0,177 105 31,-177-87-31,89 175 31,-54 195 0,-122 105 1,-1-387-17,-36 52 1,54-105-1,-18-1 17,18 1-17,-36-36 1,1 1 0,-1 16-1,1-34 1,52 0-1</inkml:trace>
  <inkml:trace contextRef="#ctx0" brushRef="#br1" timeOffset="-155950.98">18750 15787 0,'0'-18'16,"0"36"30,0-1-30,0 1-16,0 88 16,-18-53 15,18-18-31,-17 18 16,17 0-1,0-18 1</inkml:trace>
  <inkml:trace contextRef="#ctx0" brushRef="#br1" timeOffset="-155568.12">19085 15822 0,'0'18'31,"0"-1"-31,0 1 15,-17 17-15,17 18 16,-53 124 0,53-160-16,-53 107 15,35-36 1,-17 0 0,17-17-1,1-18 1,17-36-1</inkml:trace>
  <inkml:trace contextRef="#ctx0" brushRef="#br1" timeOffset="-155219.17">19279 16298 0,'0'0'0,"0"18"31,0 0-31,0 17 0,0 18 16,0 53 0,0-36 15,0-35-31,0 18 16,0 0-1</inkml:trace>
  <inkml:trace contextRef="#ctx0" brushRef="#br1" timeOffset="-154853">19244 16316 0,'0'-18'0,"0"36"0,0-53 0,0 17 16,0-17-16,0-1 16,0 19-1,18-1 1,17 18 0,18 0-1,0 18 1,17 17-1,-17 18 1,-35-53-16,-18 35 16,-18 1-1,-70-1 1,17 0 0,19-35-1</inkml:trace>
  <inkml:trace contextRef="#ctx0" brushRef="#br1" timeOffset="-148753.6">17410 16633 0,'0'-17'15,"0"-1"1,0 1 31,0 34 15,0 1-46,0 17-16,0-17 16,0 17-16,0-17 15,0 70 1,0-35-1,0 35 1,17-35 0,-17-18-1,0 18 1,18 0 15,-18-35-15,0-1-1,0 1 1,17-18 15</inkml:trace>
  <inkml:trace contextRef="#ctx0" brushRef="#br1" timeOffset="-146495.3">17357 16686 0,'0'0'0,"0"-35"32,0 17-32,0 1 15,17-36 1,36 35 0,18-17-1,-54 35 1,54 0-1,0 0 1,-1 0 0,-35 35-1,1 1 1,-19 16 0,1-16-1,0-1 1,-18 18-1,0-35 1,0-1 0,0 18-1,-18 1 1,-35-1 0,18 0 15,-36-17-16,1 0 1,-1-18 0,-17 0-1,53 0 1,17 0 15,0 0-15,36 0 31,0 0-47,34 0 15,1 0 1,0 0 0,0-18-1,-17 18 16,-19 0-31,18 0 16,-17-18 0,0 1-1,-1-1 1,1 0 0,-18-17-1,0 17-15,0 1 16,0-18-1,0 17 1,0 0 0,0-35-1,-18 18 1,-17-18 0,0 36 15,0-1-16,-1 0 1,1 18 0,17 0-1,1 0 1,-19 0 0,19 0-1,-1 0 1,0 0-1,18 18 17,-17-18-1,17 18-15,0-1 15,0 1-16,0 35 1,0 0 0,0-36-16,0 54 15,0-18 1,0 0 0,0 17-1,0-34 1,0 16-1,0-16 1,0-1 0,0-17-1,0-1 1,0 1 0,0 0 30,0-36 33,0 0-64,0 1 1,0-1-1,0 0 1,0 1-16,0-1 16,0-17-16,0 17 15,0-52 1,0 34 0,0-34-1,0 34 1,0 1-1,0 0 1,0 0 0,0 17-1,0 0 1,0-17 0,0 17 30,0 1-14,0-1-1,0 1 0,0-1-15,0 0 15,0 1-15,0-1 31,0 0-1,17 18 17</inkml:trace>
  <inkml:trace contextRef="#ctx0" brushRef="#br1" timeOffset="-142076.37">21290 16192 0,'18'0'16,"-18"18"31,0 0-47,0-1 15,0 19-15,0-19 0,0 1 0,0 17 16,0-17-16,0 0 16,0-1-16,0 1 15,0-1-15,0 1 0,-18 17 31</inkml:trace>
  <inkml:trace contextRef="#ctx0" brushRef="#br1" timeOffset="-141759.62">21202 16228 0,'0'-36'0,"0"72"0,35-124 15,0 35 1,-17 53 0,53-36-1,-18 36 1,-18 0 0,-35 36-1,0-1 1,-18 18-1,-17-18 1,0 36 0,17-36-1</inkml:trace>
  <inkml:trace contextRef="#ctx0" brushRef="#br1" timeOffset="-141493.1">21819 16281 0,'0'-18'31,"18"18"-16,0 0 1,-1 0-16,1 0 0,35 0 16,17 0-1,-52 0 1,0 0-16</inkml:trace>
  <inkml:trace contextRef="#ctx0" brushRef="#br1" timeOffset="-141291.95">21907 16422 0,'0'17'0,"18"-17"31,0 0-15,17 0-16,0 0 15,-17 0-15,35 0 16,0 0-16</inkml:trace>
  <inkml:trace contextRef="#ctx0" brushRef="#br1" timeOffset="-140545.12">22613 16087 0,'0'17'31,"0"19"-15,0-19-16,0 1 16,0-1-16,0 107 15,0-106 1,0 105 15,0-70 0,0-18 1</inkml:trace>
  <inkml:trace contextRef="#ctx0" brushRef="#br1" timeOffset="-138872.02">23177 16457 0,'-17'0'16,"-1"0"31,18-18 15,18 18-46,-1 0 0,19 0-16,-1-17 0,53-1 15,159 1 17,-194-1-32,88 18 15,-17-18 1,-36 18-1,0 0 1,-70-17-16,52 17 16,-34 0-1,-19 0 1,1 0 0,-1 0-1,1 0 1</inkml:trace>
  <inkml:trace contextRef="#ctx0" brushRef="#br1" timeOffset="-138477.16">24165 16228 0,'0'-18'15,"18"18"48,-18 18-63,18-1 0,-1-17 16,18 18-1,-17 0-15,0 17 16,-1-17-1,-17 17 1,-17 35 0,-36-34-1,0-1 1,35-17-16,-52 17 16,52-17-1</inkml:trace>
  <inkml:trace contextRef="#ctx0" brushRef="#br1" timeOffset="-137663.16">24836 16175 0,'0'0'0,"0"-18"0,0 36 47,0 17-47,0-17 16,0 17 0,-18 18-1,18-35-15,0 17 16,0-17 15,0-36 0,0 0-31,0 1 0,0-54 16,0 36 0,18-1-1,-1 36 1,1 0-1,35 53 1,-53-35-16,35 17 16,0 18 15,-17-35-15,0-18-1,-1 0-15,1-35 31,17-18-15,-35 17-16,35 1 16,-17 0-1,17 35 1,1 35 0,-19 36-1,19-1 1,-36-34-1,52 16 1,-34-16 0</inkml:trace>
  <inkml:trace contextRef="#ctx0" brushRef="#br1" timeOffset="-136846.91">25576 16404 0,'-17'-35'16,"-1"35"-16,-35 0 15,0 0 1,36 18 0,-1-1-16,18 18 15,0 1 1,0-19-1,18-17 1,17 0 0,18-35 15,-36-18-15,1 18-1,0 35 1,17 0 15,-17 18-15,-1 17-1,1-18-15,17 1 16,-17 0 0,-1-18-1,36-18 1,-17 0-1,-1-17 1,-17 18 0,-1 17 15,1 0-31,-18 17 31,35 36-15,-35-35-1,18-1 1,-1-17 15,19-17-15,-1-19 0,0-16-1,-17 52 1,0 0-1,-18 52 1,0 1 0,35 18-1,-18-71 1,1 18-16,17-18 31,1-18-15</inkml:trace>
  <inkml:trace contextRef="#ctx0" brushRef="#br1" timeOffset="-136412.24">26264 16140 0,'18'0'31,"-18"17"-31,18-17 0,-18 53 16,17-53-16,-17 71 15,18-36 1,-1 0 0,-17-17-1,18-18 32,0 0-31,35-53-1,-36 35 1,19 1 0,-19 17-1,1 0 1,0 17 0,-18 1-16,35 17 15,18 1 1,17-36-1,-17 0 1,-35 0 0</inkml:trace>
  <inkml:trace contextRef="#ctx0" brushRef="#br1" timeOffset="-136030.58">26829 16369 0,'-36'-18'15,"19"18"1,-1 0 0,1 0-1,17 36 1,0-19 0,0 1-1,17-18 1,1 0-1,-1 0-15,1-18 16,0 1 0,-1 17-1,1 0 17,0 17-1,-1 1-31,36-1 15,0-17 1,18 0 0,-18 0-16</inkml:trace>
  <inkml:trace contextRef="#ctx0" brushRef="#br1" timeOffset="-135846.95">27217 16087 0,'0'17'32,"0"1"-32,0 17 0,0 36 15,0-1 1,0-52 0,17 17-1,1-17-15</inkml:trace>
  <inkml:trace contextRef="#ctx0" brushRef="#br1" timeOffset="-135645.87">27376 16087 0,'0'35'31,"0"-17"-31,0 17 16,0-18-16,0 36 15,0-35-15,0 53 16,0-36 0</inkml:trace>
  <inkml:trace contextRef="#ctx0" brushRef="#br1" timeOffset="-135180.34">27340 16281 0,'0'0'0,"18"-18"0,123-35 15,0 35 1,-88 18 0,0-17-1,-88 34 16,-1 19-15,-17 17 0,53-36-16,-17 36 31,-1-17-15,18-19-1,53-17 1,-18-35-1,54-53 1,-36 17 0,-36 71-1,1 0-15,-18 18 32,17 35-17,-17 17 1,18-52-16,17 35 15</inkml:trace>
  <inkml:trace contextRef="#ctx0" brushRef="#br1" timeOffset="-134295.21">21643 17127 0,'0'0'0,"0"-17"0,0-1 32,0 36-1,0-1-15,0 19-16,0-19 15,0 36 1,-18 18-1,18-36 1,0-17 0</inkml:trace>
  <inkml:trace contextRef="#ctx0" brushRef="#br1" timeOffset="-133964.34">21625 17145 0,'0'0'0,"0"-35"15,0 17-15,0-17 16,71-18 0,-18 35-1,-53 1 1,53 17-1,-36 0 1,1 0-16,-18 17 31,-18 1-31,-35 0 16,18-1 0,17 36-1</inkml:trace>
  <inkml:trace contextRef="#ctx0" brushRef="#br1" timeOffset="-133698.17">22102 17145 0,'0'-18'31,"17"18"1,18 0-32,-17 0 0,17 0 15,1 18 1,-19-18-16</inkml:trace>
  <inkml:trace contextRef="#ctx0" brushRef="#br1" timeOffset="-133515.17">22102 17286 0,'17'18'31,"1"-18"-31,17 0 16,18 0-1,18 0 1</inkml:trace>
  <inkml:trace contextRef="#ctx0" brushRef="#br1" timeOffset="-133082.11">22648 17198 0,'71'-71'31,"-53"71"-31,-1 0 0,1 0 16,35 0-1,0 0 1,-36 36 0,-34-1-1,-36 35 1,0-17 0,18-17-1,35-1 1,0-17-1,17-1 1,36 1 0,53-18-1,-53 0 1,0 0 15,-36 0-15</inkml:trace>
  <inkml:trace contextRef="#ctx0" brushRef="#br1" timeOffset="-131993.35">23671 17321 0,'-17'0'16,"-1"0"-16,0 0 16,36 0 30,0 0-46,105 0 16,-17 0-16,176 0 16,-88 0-1,-123 0 1,35 0 0,-71 0-1,-17 0 32</inkml:trace>
  <inkml:trace contextRef="#ctx0" brushRef="#br1" timeOffset="-131565.21">24430 17198 0,'-18'-35'15,"36"35"63,-1 0-62,1 0-16,17 0 16,-35 17-16,71-17 15,-53 0-15,35 18 16,-18 0-1,0-1 1,-17-17 0,-18 18-1,-36-1 1,-69 72 0,34-19-1,36-17 16</inkml:trace>
  <inkml:trace contextRef="#ctx0" brushRef="#br1" timeOffset="-129516.03">25453 17022 0,'0'0'0,"0"-18"0,18 0 0,-1 18 0,-17-17 16,18-1-16,-18-17 31,-141 70 0,53 71 1,88-36-1,35-52-15,0 0-1,-17-18 16,-18 17-15,0 1 0,-18-18-1,-17 35 1,35 0 0,-18-17-16,18 17 15,0-17 1,18 17-1,-1-35-15,54 0 16,-36 0 0,71-35-1,-53-18 1,-18 18 0,-35 17-1,18 36 32,-18-1-31,18 19-1,-1-19 1,1 1-16,-1 0 16,36-18-1,-17 0 1,-1 0-1,-35-18-15,53-17 16,-35 17 0,-1 18-1,1 0 32,-18 18-47,35-1 16,0 19-1,18-19 1,35 1 15,-70-18-31</inkml:trace>
  <inkml:trace contextRef="#ctx0" brushRef="#br1" timeOffset="-129233.95">26282 17286 0,'-18'0'31,"18"18"-15,0-1-16,0 1 15,0 0-15,0-1 16,36 19-1,-36-19 1,52-17 0,1 0-1,36-70 1,-36-19 0,-53 72-16</inkml:trace>
  <inkml:trace contextRef="#ctx0" brushRef="#br1" timeOffset="-128883.95">26582 17198 0,'17'-53'16,"-34"106"15,17-71-15,-18 71-1,1 35 1,17-17 0,0-53-1,17 34 1,18-52-1,18 0 17,0-35-17,-35 35-15,35-35 16,-36 35 0,1 0-1,0 0 1,-1 18 15,19-18-15,-1 0-16,18 0 15</inkml:trace>
  <inkml:trace contextRef="#ctx0" brushRef="#br1" timeOffset="-128434.29">27305 17374 0,'0'0'0,"-106"53"15,89-53 1,-1 53-16,-17-18 15,35 18 1,0-35 15,35-18-15,35 0 0,72-106-1,-107 71-15,71-106 16,-36 53-1,-70 70-15</inkml:trace>
  <inkml:trace contextRef="#ctx0" brushRef="#br1" timeOffset="-127634.35">27605 17110 0,'-18'0'0,"1"35"16,-1 18-1,18 35 1,0-35 15,70-18-15,19-17-1,-19-18 1,71-106 0,-105 53-1,-19 0 1,-17 18-1,-17 35 17,-1 18-17,0 35 1,18-1 0,36-16-1,17-1 1,-36-35-16,54 0 15,-18-18 17,52-70-17,-69 35 1,-1 36 0,-17 17-1,-18 17 16,0 19-15,0-1 0,0 18-1,35-18 1,0-35 0,18 0-1,18-53 1,-36 18-1,-17 35 1,-1-18-16,1 1 31,0 17-15,-18 17 15,17 18-15,1 1-1,-1-19 1,19 1 0,-19-18-16,36 0 15,-35 0-15</inkml:trace>
  <inkml:trace contextRef="#ctx0" brushRef="#br1" timeOffset="-127502">29087 17251 0,'17'0'16,"-17"-18"15</inkml:trace>
  <inkml:trace contextRef="#ctx0" brushRef="#br1" timeOffset="-117654.89">1147 15646 0,'-18'0'0,"36"0"47,-1 0-47,18 0 16,-17 0-16,17 0 0,71 0 15,547-18 1,458-70 15,-35 0 0,-194 52 1,-706 36-1,-123 0-31,159 0 15,-124 0 1,18 0 0,0-17-1,-53 17 1,17-18 0,-52 18-1,17 0 1,-17 0-1,17 0 1,-17 0 15,-1 0-15,1 0 0,-18 18 15,18-1-31,-18 19 15,17 52 1,-17-18 0,0 72-1,18 52 1,-18 0 0,0 17-1,0 19 1,0-72-1,0-17 1,0-35 0,18 18-1,-18-36 17,0-53-32,0 0 31,0-17-16,0 0 1,-18-18 47,0 0-63,1 0 15,-54 0 1,-52 0-1,-177 17 1,-18 1 0,89 0-1,141-18-15,-230 17 32,-52 19-32,17-1 31,-53-18-16,177 1 1,-141-18 0,105 0-1,89 18 1,-1-18 0,54 0-1,52 17 1,1-17-1,17 0 1,18 0 0,17 0-1,-35 0 1,-18 0 15,-52 0-15,70 0-1,-53 0 1,53 0 0,18 0-1,17 0 1,1 0 0,-19 0 15,19 0-16,-1 0 17,1 0-17,-1 0 1,0 0 0,1 0-16,-19-35 15,1 0 16,17 17-15,-17 1 0,0-1-1,-18 18 1,18 0-16,-36 0 16,1 0-1,-19 18 1,36-1-1,1-17 1,16 0 0,19 0-1,-1 0 1,0 0 15,1-17 0,17-1-15,0-17 0,0 17-16,0-53 15,0 1 1,0-36 0,0 18-1,0-18 1,0 18-1,0 35 1,0-35 0,0 17-1,0 36 1,17-36 0,-17 1 15,0 17-16,0-18 1,0 54 0,0-36-1,-17 53 1,17-36 0,0 1 15,0 18-16,0-19 1,0 19 0,0-1-1,0 0 1,0-17 0,0 0-1,0 17 16,0-17-15,0 17 0,0 1-16,0-1 31,0-17-15,0 17 15,0 0-31,0 1 47,0-1-16,0 1-15,0-1 46,17 18 47,1 0-77,0 0-17,-1 0 1,1 0 0,0 0-16,-1 0 15,18 0-15,54 0 16,-1 0 15,-35 0-31,88 0 16,159-35-1</inkml:trace>
  <inkml:trace contextRef="#ctx0" brushRef="#br1" timeOffset="-46127.2">3510 4216 0,'18'0'344,"-1"0"-328,1 0 15,0 0-15,-1 0 15,1 0-15,0 0-1,-1 0 16,1 0-15,0 0 15,-1 0-31,1 0 16,-18 17 0,35-17-1,-17 0 1,17 0-1,18 18 1,70 0 0,1-18-1,-71 0 1,106 17 15,-71-17-15,123 0-1,-193 0 1,194 0 0,-142 0-1,36 0 1,-53 0 0,53 0-1,-71 0 1,0 18-1,1-18-15,17 0 16,-1 0 0,19 0-1,35 0 17,-71 0-17,0 0 1,71 0-1,-88 0 1,52 0 0,-52 0-1,53 0 1,-1 0 15,-52 0-15,17 0-1,-17 0 1,17 0 0,-17 0-1,17 0 1,-17 0 46,-1 0-46,1 0 15,0 0-15,-1 0 0,1 0-1,-1 0 1,19 0-16,-1 0 15,18 0 1,-18 0 0,0 0-1,36 0 1,-36-18 15,-17 18-15,17 0-1,0-17 1,1 17 0,-1 0-1,-17 0 1,17 0 0,-17 0-1,-1 0 1,1 0 15,0 0 110,-1 0-110,-17-18 16,18 18-32,-1 0 64,1-18-79,0 18 46,-1 0-14,1 0-32,0 0 31,-1 0 0,-17-17 0,18 17-15,0 0 47,-1 0-1,1 0 94,-1 0 79</inkml:trace>
  <inkml:trace contextRef="#ctx0" brushRef="#br1" timeOffset="-44146.5">3422 5821 0,'18'0'32,"-1"0"-17,1 0 1,-1-18 0,1 18-16,35-17 15,18 17 1,87 0 15,1 0-15,335 0-1,-282 0 1,140 0 0,-175 0-1,140 0 1,18-18-1,71-17 1,-194 35 0,35-18-1,-71 18 1,36-18 0,-177 18-1,106-17 16,-88 17-15,35 0 0,-17 0-1,17 0 1,-35 0 0,18 0-1,-19 0 1,-16 17-1</inkml:trace>
  <inkml:trace contextRef="#ctx0" brushRef="#br1" timeOffset="-42222.8">3669 7267 0,'18'0'156,"-1"0"-156,18 0 32,18 0-32,-35 0 15,17 0 1,71 0-1,53 0 1,-36 35 0,-34-35-1,-1 53 1,53-35 0,-88 0-1,300-18 1,-142 0-1,36-18 1,-35-17 0,88-18-1,-142 35 1,-52 1 0,-18 17 15,36-18-16,-71 18 1,211 0 0,1 0-1,-124 0 1,-70 0-16,70 0 16,212 0-1,-318-18 1,18 18-1,-36 0 1,-17-17 31</inkml:trace>
  <inkml:trace contextRef="#ctx0" brushRef="#br1" timeOffset="-8600.72">21537 6791 0,'0'18'0,"-18"-18"0,1 0 16,-1 0-16,18 17 0,0 1 0,-17-18 16,-1 0-16,18 18 0,-18-1 15,1 1-15,17-1 0,-36 36 32,19 36-1,-1-72-31,18 36 31,0 18 0,0-1-15,0-52 0,0-1-1,18 1 16,-1 0-15,1-1-16,17 1 16,-17 0-1,0-1 1,17-17 0,-18 0-1,19 18 1,17-18-1,-36 0 1,19 0 0,-1 0-1,18 0 1,-18 0 0,-35-18-16,18 18 15,-1-17 1,19-1 15,-19-17-31,1-18 31,-1 18-15,1-1 0,0-17-1,-18 18 1,0 17-1,0-17 1,0 0 0,0-18-1,0 18 1,-18-1 0,18 1 15,-35 18 0,17-19-15,-17 36-1,17-17 1,1-1 0,-19 18-1,19 0 1,-19 0-1,1 0 1,18 0-16,-19 0 16,-17 0 15,36 0-15,-1 18-1,0-18 1,1 0-1,-1 0 1,1 17 15,-1-17 16,18 18-16</inkml:trace>
  <inkml:trace contextRef="#ctx0" brushRef="#br1" timeOffset="-6436.12">18080 6950 0,'0'17'16,"-18"-17"0,18 18-16,-17-18 15,17 18 1,0-1-16,-18 19 16,0 52 15,1 18 0,17-36 0,0-17-15,0 0 0,17-18-1,1-17 1,17 17-1,0-17 1,-17-1 0,17 1-1,1-18 1,-19 0 0,1 0-1,0 0 1,17 0-1,18 0 1,-18-18 0,0 1 15,1-1-15,-19 1-1,1 17-15,17 0 16,-35-18-1,18 0 1,-1-17 0,-17 0-1,0-18 1,0 0 0,0 18-1,0 17-15,0-17 16,-17 17-1,17-17 17,-35-1-17,17 1 1,0 18 0,1-19-1,-19 19 16,19-1-15,-1 18 0,18-18-16,-18 18 15,1 0 1,-1 0 0,1 0-1,-1 0 1,0 0-16,1 0 15,-1 0 17,-35 0-17,35 18 1,1-18 0,-1 18-1,0-18 1,1 0-1,17 17 1,-18-17 15,18 18-15,-17-18 31</inkml:trace>
  <inkml:trace contextRef="#ctx0" brushRef="#br1" timeOffset="-3105.39">20091 8802 0,'0'-18'0,"0"1"47,0-1-47,0 0 15,53-17 1,35-18 15,-71 53-31,36 18 47,-35 52-16,-18 1-15,-35-36-1,17-17 1,0-1 0,36-17 46,0 0-62,-1 0 0,36 18 16,0 0-1,-35 17 1,-18 18 0,-18-18-1,-35 0 17,-53 18-17,36-53 1,17 0-1,18 0 1,17 0 0,-17-17-1,17 17 17</inkml:trace>
  <inkml:trace contextRef="#ctx0" brushRef="#br1" timeOffset="2214.54">18821 3651 0,'17'0'0,"1"0"16,-18-17-16,18-1 0,-1 18 16,1 0-16,0 0 31,-1 0 0,-34 0 16,17 18-31,-18-18-1,0 0 32,18 17-31</inkml:trace>
  <inkml:trace contextRef="#ctx0" brushRef="#br1" timeOffset="2962.04">18909 6332 0</inkml:trace>
  <inkml:trace contextRef="#ctx0" brushRef="#br1" timeOffset="3092.24">18909 6350 0</inkml:trace>
  <inkml:trace contextRef="#ctx0" brushRef="#br1" timeOffset="7173.01">19385 2857 0,'18'18'0,"-1"0"0,1-18 16,0 0-16,-1 17 0,19 1 0,-36 0 15,88 17-15,-71-35 0,19 0 16,70 35 0,17 18 15,-105-53-31,105 0 31,-17-53 0,-71-17 1,1 17-17,-1-18 1,-18 1 0,1 34-1,-18-17 1,0 18-1,0-18 1,-53 18 0,18 17-1,0-17 1,-54 35 0,1 0-1,0 0 1,0 0-1,17 0 17,18 0-17,36 0-15,-54 18 16,36-1 0,0 19-1,-18-1 1,35 0-1</inkml:trace>
  <inkml:trace contextRef="#ctx0" brushRef="#br1" timeOffset="9122.21">18909 6967 0,'-18'0'47,"1"0"-32,-1 0-15,18 18 0,-18-18 32,1 0-32,17 18 15,-53-18 16,35 17-15,0 1 0,1 0-1,17 17 1,0-18 0,0 1-1,0 0 1,0-1-16,0 1 15,0 17 1,17-35 0,1 18-1,0 0 1,17-1 0,-17-17-1,-1 18 1,19-18-1,-19 0-15,19 0 16,-1 0 0,-18-18-1,19 18 1,-19-17 0,19-1-1,-19 0 1,1 1-1,-18-1 1,0-17 15,0-1-15,0-16 0,0 16-1,-18 1 1,-17 17-1,17 1 1,-17 17 0,0-18-1,17 18 1,-17 0 0,17 0-1,-17 18 1,17-18-1,1 17 1,17 1 15,-18-18-15,18 18-16</inkml:trace>
  <inkml:trace contextRef="#ctx0" brushRef="#br1" timeOffset="11036.46">17956 4815 0,'0'-17'16,"0"-1"-16,18 18 16,-18-18-1,0-17 16,18 35 1,-18 18 15,0 35-32,-36 35 1,19-17-1,-19-19 1,19 19 0,17-53-16,-18 17 15,1 0 1,17-17 0,0-1-1,0 19 1,0-19 15,17-17 16,1 0-47,52 0 31,1 0-15,17-17-1,-70 17-15,52-18 16,1-17 0,-18 35-1,-18-18 1,-17 18 0</inkml:trace>
  <inkml:trace contextRef="#ctx0" brushRef="#br1" timeOffset="11353.59">18203 5080 0,'-17'0'31,"17"18"-31,0 17 16,0 18-1,0 17 1,0-52-16,17 53 15,-17-36-15,0 18 16,18 0 0</inkml:trace>
  <inkml:trace contextRef="#ctx0" brushRef="#br1" timeOffset="12853.18">19950 6950 0,'-18'0'0,"18"-18"0,-18 18 16,1-18 15,-1 18 0,18-17 0,0-1 1,53 1-17,-18 17 1,0 0 15,-17 0-31,17 17 16,-17 1-1,0 17 1,-18-17 0,0 17-1,-18 0 1,0-17 15,18 0-15,18-18 31,0 0-47,-1 17 0,54-17 31,-36 0-15,0 18-1,-17-1 1,0 1-1,-36 35 1,-17-18 0,-36-17-1,71 0-15,-70-1 16,34-17 0,-34 0-1,17 0 1,35 0 15,1 0-31</inkml:trace>
  <inkml:trace contextRef="#ctx0" brushRef="#br1" timeOffset="14971.92">20249 6667 0,'18'0'62</inkml:trace>
  <inkml:trace contextRef="#ctx0" brushRef="#br1" timeOffset="17101.44">18115 5450 0,'-18'0'47</inkml:trace>
  <inkml:trace contextRef="#ctx0" brushRef="#br1" timeOffset="21382.74">20690 4392 0,'0'0'0,"0"-18"16,0 1 0,0-1 15,18 18 0,0 0-15,-1 53-1,-17 18 17,0-54-32,0 36 15,-17 0 1,-1-18 0,18-17-1,0 0 1,18-18 15,35 0-15,0 0-1,17-18 1,-52 18-16</inkml:trace>
  <inkml:trace contextRef="#ctx0" brushRef="#br1" timeOffset="21682.7">21008 4445 0,'18'0'47,"-1"0"-47,18 35 16,1-17-1,34 0 1,-52 17 0,-18 0-1,-53 0 1,-18 1-1</inkml:trace>
  <inkml:trace contextRef="#ctx0" brushRef="#br1" timeOffset="21865.99">20937 4445 0,'0'0'0,"18"0"0,0-53 16,35 0-1,-1 0 1,19 18 0,-36-18-1,1 53-15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3:03:44.611"/>
    </inkml:context>
    <inkml:brush xml:id="br0">
      <inkml:brushProperty name="width" value="0.05292" units="cm"/>
      <inkml:brushProperty name="height" value="0.05292" units="cm"/>
      <inkml:brushProperty name="color" value="#00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4357 0,'18'-18'62,"-18"1"-31,17 17-31,1 0 16,-18 17 31,0 1-47,0-1 16,0 1-1,-18-18-15,18 18 16,-17-1-1,-1-17 1,18-17 0,0-19-1,18-16 1,17 16 15,0 19-15,-17 17-1,17 0 1,-35 35 0,0 35-1,-18-34 1,-17 17 0,0-36-1,17-17 1,1 0-1,-1-35 1,18-18 0,0 0-1,18 36 17,-1 17-32,1 0 31,0 17 0,-18 18-15,0-17-16,0 17 15</inkml:trace>
  <inkml:trace contextRef="#ctx0" brushRef="#br0" timeOffset="449.74">3016 4445 0,'-35'0'15,"70"-18"-15,-88 36 16,106-18-16,-106-35 15,53 17 1,0 0-16,18 1 16,35-1-1,0 18 1,-36 0 15,1 18-15,-18 17-1,-18-17 1,-34-1 0,16 19-1,1-36 1,17 0 0,18-18 15,18 18 0,0 0-31,-1 0 16,1 0-1,-36 0 48,1 0-63,-1 0 15</inkml:trace>
  <inkml:trace contextRef="#ctx0" brushRef="#br0" timeOffset="2607.94">5997 4374 0,'0'-17'16,"18"-1"15,-1 1-31,1 17 15,0 0-15,-1 0 16,1 0 0,0 0-1,-18 17-15,0 36 32,0 0-17,-18-53-15,0 35 16,-35-35-1,36 0 1,-18 0 0,17-35-1,0 0 1,18-18 0,18 18 15,17 17-16,36 18 1,-36 0 0,18 53-1,-53 0 1,0 0 0,0 0-1,-35-18 1,-1-35-1,-17 0 1,1-53 0,34 18-1,18-1 1,18 1 0,52 0 15,-35 35-16,18 0 1,-35 0 0,0 17-1,-36 19 17,0-36-32,1 17 15,-1-17-15,-17 0 16,17 0-1,0-17 1,18-1 0,36 18-1,17-18 1,-18 18 0,-17 0 15,17 0-31,-53 36 47,-52-19-32,34-17 1,1 0 0,17 0-1</inkml:trace>
  <inkml:trace contextRef="#ctx0" brushRef="#br0" timeOffset="5485.72">3387 4480 0,'17'0'15,"1"0"16,0 0-31,-1 0 16,18 0 15,-17 0-31,17 0 16,1 0 0,-19 0-1,36 0 1,-17 0-1,52-17 1,-71 17-16,54-18 16,-1 18-1,36 0 1,-18-18 0,-35 18-1,36-17 1,-19-1 15,36 18-15,-53 0-1,0 0 1,35 0 0,0-18-1,-35 18 1,53 0-1,-71 0 1,1-17 0,-19 17-1,18 0 1,-17 0 0,17 0-1,1 0 16,-19 0-15,19 0 0,-1 0-1,0 0 1,18 0 0,-18 0-1,18 0 1,-18 0 15,-17 0-31,17 0 16,18 0-1,18-18 1,-53 18 0,17 0-1,-18 0 16</inkml:trace>
  <inkml:trace contextRef="#ctx0" brushRef="#br0" timeOffset="6030.36">5468 4286 0,'0'0'0,"-18"0"16,18-17-16,-17 17 0,17-18 15,-18 18 1,0-18 0,1 18-1,34 0 63,1 18-78,0 0 16,-1-18 0,1 17-16,35-17 15,0 18 1,-18-18-1,-17 0 1,-1 18 0,1-18-1,-18 17 32,0 1-47,-18-1 16,-17 19-1,-35-1 1,17 0 15,0-17-15,35 0 0,0-18-16,1 0 15</inkml:trace>
  <inkml:trace contextRef="#ctx0" brushRef="#br0" timeOffset="7347.25">3634 4357 0,'-18'0'31,"0"0"-31,1 0 16,-1 0-16,18 17 0,-18-17 15,1 18-15,-1-18 0,18 18 0,-18-18 16,1 0-16,-1 0 15,1 17 1,-1-17-16,0 18 31,1-18 1,-19 0-1,19 0-16,-1 0 1,0 18 0,1-1-1,-18 1 1,17-18 0,0 0-1,18 18 1,0-1 31,18-17-32,0 0 1,-1 18 0,1-1-1,17 1 1,0 17-1,-17-35 1,17 18 15,-17 0-15,17-1 0,-17-17-1,-1 18 1</inkml:trace>
  <inkml:trace contextRef="#ctx0" brushRef="#br0" timeOffset="8811.76">3828 3651 0,'0'0'0,"-18"0"16,18-17-1,0 34 32,0 1-47,0 35 32,0 17-17,0-34 1,0-19-16</inkml:trace>
  <inkml:trace contextRef="#ctx0" brushRef="#br0" timeOffset="9310.98">3775 3669 0,'0'0'0,"17"0"0,19 0 16,-1 0-16,18 0 0,0 35 31,0 18-15,-53 18-1,-36 17 1,1-35-1,0-36 1,17 1 0,18-53 15,18-18-15,35-18-1,17 18 1,-34 18-1,-19 35 1,18 0 15,-17 0-15,-18 35 0,18 1-1,-18-19 1,0 1-16</inkml:trace>
  <inkml:trace contextRef="#ctx0" brushRef="#br0" timeOffset="9451.95">4163 3616 0,'17'0'31</inkml:trace>
  <inkml:trace contextRef="#ctx0" brushRef="#br0" timeOffset="9861.37">4427 3775 0,'-17'0'47,"-1"0"-47,0 17 15,1 1-15,17 0 16,0-1-16,0 1 15,35 17 17,18 18-17,-18-35 1,-35-1 0,0 1-1,-17 0 1,-36-1-1,53 1-15,-53-18 16,0 18 0</inkml:trace>
  <inkml:trace contextRef="#ctx0" brushRef="#br0" timeOffset="10162.84">4568 3545 0,'0'18'31,"0"17"-31,0-17 0,0 53 16,0-1-1,0 18 1,0-52-16,0 52 16,0-53-1</inkml:trace>
  <inkml:trace contextRef="#ctx0" brushRef="#br0" timeOffset="11161.51">4586 3828 0,'18'0'0,"-36"0"0,53 0 15,18-18 1,35 18-1,-17-18 1,0 18 0,-36-17-1,-17 17 1,-18-18 0,-18 18 15,0 0-31,-52 18 15,52-1-15,-17 19 16,-1-1 0,1 0 15,35 0-15,18-35 15,17 0-16,18-17 1,0-36 0,-35 18-1,-1 17 1,1 0 0,0 36 30,-18 0-30,0-1-16,17 1 16,-17 17-1,18-35 17,-1 0-17,1 0 1,17-70-1,-17 17 1,17 17 0,-17 36-1,0 0 1,-18 18 0,35 17-1,-18-17 1,-17 17-1,18-35 17,0 0-17,-1 0 1,19 0 0,-1-17-1,0-19 1,-17 36-1,-1 0 1,1 0 0,-18 18-1,35 17 1,-35-17 0,36 0-1</inkml:trace>
  <inkml:trace contextRef="#ctx0" brushRef="#br0" timeOffset="11826.32">5644 3651 0,'0'-17'31,"-17"17"1,17 17-32,-18 19 15,1 16 1,17-34-16,-18 0 15,18 17 1,18 0 0,17 1-1,0-36 17,0 0-17,36-18 1,-18 0-1,0-35 1,-18-17 0,0 17-1,-35 18 1,0-1 0,-17 36 15,-1 0-31,-35 36 15,18 17 1,17 17 0,18-17-1,53-18 17,0-17-17,18-18 1,-54 0-1,-17-35-15</inkml:trace>
  <inkml:trace contextRef="#ctx0" brushRef="#br0" timeOffset="30449.95">14905 1993 0,'0'18'0,"17"-18"31,1 0-31,0 0 0,35 0 15,282 0 17,-124 0-1,-140 0-15,-53 0 15,-1 0-16</inkml:trace>
  <inkml:trace contextRef="#ctx0" brushRef="#br0" timeOffset="30767.05">15610 1887 0,'0'-17'32,"18"17"-17,17 0-15,54 0 16,-72 0 0,54 0-1,-18 35 1,-18-17-1,-35 35 1,-35-18 0,-36 18-1,36 0 1,0-36 0</inkml:trace>
  <inkml:trace contextRef="#ctx0" brushRef="#br0" timeOffset="31314.97">16669 1782 0,'0'17'32,"0"1"-17,0-1-15,0 19 0,0-19 0,0 1 16,0 0-16,0 17 0,0-17 0,0-1 16,0 1-16,0-1 0,0 1 15,0 0-15,0-1 0,0 1 16</inkml:trace>
  <inkml:trace contextRef="#ctx0" brushRef="#br0" timeOffset="31781.26">16545 1887 0,'71'-70'31,"-142"140"-31,265-158 0,-17 88 31,-124 35-15,-36-35-16,19 71 15,-36-18 1,-18 0 0,-70 0-1,17-36 1,18 1-1,53-36 17,177-70-17,-72 35 1,-52 36-16,0-1 16,0 0 15,-35 18-16,-1 0 1,1 0 0,-18 53-1,0 0 1,18-35 15</inkml:trace>
  <inkml:trace contextRef="#ctx0" brushRef="#br0" timeOffset="31931.24">17339 1676 0,'0'0'0,"18"-18"31,-1 36-15</inkml:trace>
  <inkml:trace contextRef="#ctx0" brushRef="#br0" timeOffset="32298.75">17586 1870 0,'0'-18'15,"0"0"1,-18 18-16,-17 0 16,0 0-1,17 0-15,-17 36 16,35-1 0,17 53 15,19-53-16,17 1 1,-53-19 0,0 1-1,-36 0 1,1-18 0,0 0-1,17 0 1</inkml:trace>
  <inkml:trace contextRef="#ctx0" brushRef="#br0" timeOffset="32564.41">17815 1746 0,'0'0'0,"0"18"31,0 0-31,0 17 16,0 35 0,-17-34-1,17-1 1,-18-17-16,18-1 15</inkml:trace>
  <inkml:trace contextRef="#ctx0" brushRef="#br0" timeOffset="32815.44">17674 1764 0,'0'-35'16,"18"35"0,17 0-1,18 0 1,-18 0-16</inkml:trace>
  <inkml:trace contextRef="#ctx0" brushRef="#br0" timeOffset="34080.28">18680 1729 0,'0'0'0,"0"-18"16,0 36 31,0 17-32,0 177 17,0-160-17,0-34-15,0 17 16,-18-17-1,0-18 1,18-18 0,0-17-1,36-35 1,-1 52 0,53 18-1,-17 0 16,-18 35-31,-18-17 32,-35 17-17,-35 0 1,-54 1 0,36-19-1,0-17 1,71 0 15,194-35-15,-53-36-1,-124 54-15,35-1 16,-17-17 0,-35 0-1,-18 17 16,-53 18 1,35 35-17,18 36 1,0-36 0,53 18-1,18-35 1,-54-1-16,54 1 15,-18-18 1</inkml:trace>
  <inkml:trace contextRef="#ctx0" brushRef="#br0" timeOffset="34330.94">19614 1834 0,'-17'18'47,"17"0"-31,0 17-16,-18 0 16,18-17-16,0 52 15,0 1 1,0-36-1</inkml:trace>
  <inkml:trace contextRef="#ctx0" brushRef="#br0" timeOffset="34497.12">19509 1887 0,'0'0'0,"141"-17"31,-124 17-31,1 0 0</inkml:trace>
  <inkml:trace contextRef="#ctx0" brushRef="#br0" timeOffset="34929.74">19808 1746 0,'0'18'47,"0"0"-47,0-1 16,0 18-16,0-17 0,18 17 15,-18-17 16,18-18-15,35-18 15,-18-52-15,0 17 0,-17 35-1,-1 18 1,1 0-1,-18 18 1,0 0-16,0-1 16,0 36-1,18-18 1,17-17 0,36-18-1,-36 0 1</inkml:trace>
  <inkml:trace contextRef="#ctx0" brushRef="#br0" timeOffset="36612.91">20973 1887 0,'0'-17'16,"-36"17"0,19 0-1,-1 17-15,-52 54 32,52-53-32,-17 123 31,176-106 0,141-123 0</inkml:trace>
  <inkml:trace contextRef="#ctx0" brushRef="#br0" timeOffset="36879.94">21290 1711 0,'0'18'47,"0"-1"-47,0 1 0,0 0 16,0 34 0,0 19-1,0 17 1,0-53-1,0 1 1,18-36 15,-1 0-15</inkml:trace>
  <inkml:trace contextRef="#ctx0" brushRef="#br0" timeOffset="37113.94">21396 1976 0,'18'-36'15,"-36"72"-15,53-72 16,1 1-16,-36 17 15,17 18 1,-17 36 15,18 17-15,-1-1 0,-17-16-1,36-19 1,-36 1-1,35-18 1,0-18 0,-17 1-16</inkml:trace>
  <inkml:trace contextRef="#ctx0" brushRef="#br0" timeOffset="37513.06">21661 2028 0,'0'-17'16,"17"-1"-16,-34 53 31,34-52 0,1 34-15,17 19 15,-17-36-31,35 17 16,-36-17-16,36 0 16,-18 0-1,1-35 1,-19 17-1,-17-17 1,-35 35 0,17 0-1,18 35 17,18 1-17,17 17 1,-17-53-16,0 0 15,-18 17 1,-53 1 15,0-18-15,0 18-16</inkml:trace>
  <inkml:trace contextRef="#ctx0" brushRef="#br0" timeOffset="37795.67">22207 1693 0,'0'18'31,"0"0"-31,0-1 0,0 54 31,0 35-15,0-1 0,0-52-1,0 0 1</inkml:trace>
  <inkml:trace contextRef="#ctx0" brushRef="#br0" timeOffset="37978.87">22190 1976 0,'0'0'15,"70"0"1,-34 0-16,-19 0 16</inkml:trace>
  <inkml:trace contextRef="#ctx0" brushRef="#br0" timeOffset="38696.37">22507 1976 0,'0'17'16,"0"1"-16,-17 17 16,17-17-1,0-1 1,17-17-1,1 0 1,-1-35 0,1-35 15,-18 34-15,0 19-16,0-1 31,-18 18-16,-17 35 1,18 1 0,17-19-16,0 1 15,0 35 1,35-36 0,18 1-1,0 0 1,35-18-1,-35-36 1,-18 19 15,18-36-15,-35 53 0,-1 0-1,1 0 16,17 17-15,0 19 0,-17-1-1,0 0 1,-1-35-16,-17 18 16,18-18-1,17 0 1,18-35-1</inkml:trace>
  <inkml:trace contextRef="#ctx0" brushRef="#br0" timeOffset="38979.33">23230 1976 0,'0'0'16,"0"-18"-1,-17 18 1,-36 0-1,35 18 1,18-1 0,0 1-16,18 17 15,35 0 1,-18 1 0,-17-19-1,-18 1 1,-106 0-1,-18-1 1,89-17 0</inkml:trace>
  <inkml:trace contextRef="#ctx0" brushRef="#br0" timeOffset="49853.68">10724 2611 0,'-17'0'0,"-1"0"0,1 0 15,-1 0-15,0 0 0,1 0 32,-1 0-1,71 0 0,-18 0-31,212-18 16,35 0-1,-17 1 1,-1-1 0,-122 18-1,-19 0 1,-70-18 0,0 18-1,-35 0 1,-1 0 15</inkml:trace>
  <inkml:trace contextRef="#ctx0" brushRef="#br0" timeOffset="50814.99">10619 2734 0,'-18'18'16,"0"-18"-16,1 0 31,52 0 47,0 0-78,-17 0 0,17 0 16,106 0-16,230 0 31,-54 0-15,-88-18-1,-52 18 1,-36 0 0,-53 0-1,-17 0 1,-54 0-16,19 0 15,-19 0 1,19 0 0,-19 0 31</inkml:trace>
  <inkml:trace contextRef="#ctx0" brushRef="#br0" timeOffset="58820.84">9155 3969 0,'17'-18'16,"-17"0"-1,0 1 1,0-1 15,-17 18-15,-1 0 0,-53 53 15,54-18-16,17-17-15,0 17 16,35 53 0,-17-52-1,-1-19-15,36 36 16,-18 0 15,-35-17-15,0-1-1,-52-18 17,34 1-32,-53-18 15,1 0 1,17-18 0,18 1-1</inkml:trace>
  <inkml:trace contextRef="#ctx0" brushRef="#br0" timeOffset="59383.05">9366 4180 0,'0'0'16,"0"-17"0,18 17-1,-18 17 79,0 1-78,0 0-16,0-1 15,0 19 1,0-19-16,0 1 15,0 17 1,0-17-16,0-1 16,0 1-1</inkml:trace>
  <inkml:trace contextRef="#ctx0" brushRef="#br0" timeOffset="60149.14">9631 4251 0,'0'18'78,"0"-1"-47,0 1-31,0 17 16,0-17 0,0-1 15,0 1-16,17-18 1,1-18 0,17-34-1,1-1 1,-19 35-16,1-17 16,17-1-1,0 36 16,-17 36-15,0-19-16,17 36 16,0-35-1,54 17 1,-72-35 0</inkml:trace>
  <inkml:trace contextRef="#ctx0" brushRef="#br0" timeOffset="60631.75">10248 4216 0,'-17'0'16,"-1"0"-16,0 0 15,-17 35 1,0-17-1,17-1 1,18 1-16,0 0 16,0-1-1,0 18 1,35 18 15,18-35-15,0 17-1,-35-17 1,-1 17 0,-17-17-1,0 17 1,-17 0 0,-18-17-1,-1 17 1,1-35-1,17 0 1,-17 0 0,17 0 15</inkml:trace>
  <inkml:trace contextRef="#ctx0" brushRef="#br0" timeOffset="61431.37">10477 3916 0,'0'-18'32,"0"53"-1,0 1-31,0-19 16,0 72-1,0 34 1,0-52-1,0-54-15,0 36 16,18 0 0,17-35-1,18-18 1,0 0 0,18-36 15,-18-16-16,-36 16 1,-17 19-16,36-19 16,-36-17-1,0 36 1,0-1 0,-71 18 15,18 53-16,36 18 1,17 17 0,0-71-16,0 36 15,123-17 1,-35-19 0,-53-17 15,-17 0-31</inkml:trace>
  <inkml:trace contextRef="#ctx0" brushRef="#br0" timeOffset="62381.84">17392 3951 0,'-18'0'15,"1"0"-15,-19 0 16,36 18-16,-35 17 0,-53 53 31,70 53 0,212-35 1,-70-88-17</inkml:trace>
  <inkml:trace contextRef="#ctx0" brushRef="#br0" timeOffset="63348.01">17692 4251 0,'0'0'0,"-18"0"31,1 18-15,17-1-16,-18 19 16,18-1-1,0 35 1,53-52-1,17-18 1,-52 0-16,17 0 16,18-18-1,-53-35 1,-53 18 0,0 0 15,-17 35-16,35 0 1,70 0 15,0-18-15,124 1 0,-71-1-1,-35-17 1,-18 35-1,-17 0 1,-1 17 0,1 36-1,0-17 1,-1 16 0,19-34-1,-1 0 16,0-18-15,1-36 0,-1 1-1,-35 0-15,35 0 16,-35 17 0,18 18-1,-1 0 1,1 18-1,-18 17 1,35-17 0,1-1-1,-1-17 1,0 0 0,0-70-1,1 17 16,-36 35-15,0 36 31,17 35-31,1-36-1,35 19 1,-36-36-16,36 0 15,36 0 1</inkml:trace>
  <inkml:trace contextRef="#ctx0" brushRef="#br0" timeOffset="64245.97">19068 4233 0,'-18'18'32,"18"0"-32,0-1 0,-18 424 31,18-300 0,0-70-15,0-18-1,0-36-15</inkml:trace>
  <inkml:trace contextRef="#ctx0" brushRef="#br0" timeOffset="64479.74">19015 4463 0,'17'-18'0,"-34"36"0,34-54 0,-17 19 0,53-1 15,-35 0-15,70 1 16,18 17 0,-36 17-1,-70 19 1,0-19-1,-52 36 17,34-53-32</inkml:trace>
  <inkml:trace contextRef="#ctx0" brushRef="#br0" timeOffset="65012.97">19773 3933 0,'0'0'0,"0"18"31,0 0-31,-17-1 0,-1 72 16,18-54-1,0 35-15,0 54 32,0-36-17,35-17 1,0-36 0,36-35-1,-18 0 1,-35 0-16,52-53 15,-52 0 1,-1-17 0,-17 34-1,0 19 1,-17 17 0,17 35 15,0-17-16,53 17-15,35-35 32,88 0-17,1-53 1,-124-18-16</inkml:trace>
  <inkml:trace contextRef="#ctx0" brushRef="#br0" timeOffset="65379.1">20620 4163 0,'35'-53'16,"-88"141"-16,71-123 0,17-36 15,-35 89 1,-18 17 0,18 36-1,0 17 1,0-53 0,0-17-16,0 17 15,36-17 16,-1-18-31,18-36 32,-18-16-17,1 34 1,-36 0 0,0 36 15,0 0-16,17 34 1,1-52-16,35 36 16,0-19-1,0-17 1</inkml:trace>
  <inkml:trace contextRef="#ctx0" brushRef="#br0" timeOffset="65562.94">20549 4057 0,'0'0'0,"0"-18"16,18 18 0,158-53-1,71 18 1,-159 17-16</inkml:trace>
  <inkml:trace contextRef="#ctx0" brushRef="#br0" timeOffset="66478.91">25735 3634 0,'0'-36'16,"-18"36"15,18 18-31,-158 264 31,70-123 16,88-106-15,0-88-17,105-159 1,-16 17-1,-1 71 1,-53 71 0,-35 70 15,0 1-15,18 52-16,-18 0 15,53 53 1,-53-123-16,35 52 15,0-34 17,-35-19-32</inkml:trace>
  <inkml:trace contextRef="#ctx0" brushRef="#br0" timeOffset="67411.34">25594 3933 0,'0'0'0,"0"-17"16,18 17-16,70-18 16,-35 18-1,35 0 1,-70 0-1,35 0-15,-18 18 16,0-1 15,-17 19-15,17-1 0,0 36-1,1-19 1,-19-16-1,1-19 1,-1-17-16,1 0 31,-18-35-15,0 17-16,35-52 16,-35 17-1,36 18 1,-19 35-1,1 0 17,0 0-32,-1 0 15,1 0 1,-1 0-16,1 0 31,-18 17 0,0 1-15,0 0-16,0 35 16,0-36-1,0 18 1,18 1 0,35-36-1,0 0 1,0-36-1,-18 1 1,0 18 15,-35-1-15,18 18 0,-1 0-1,19 18 1,-1-1-1,0 18 1,53 1 0,-17-19-1,35-17 1,-18 0 0</inkml:trace>
  <inkml:trace contextRef="#ctx0" brushRef="#br0" timeOffset="67761.92">27182 4110 0,'17'-35'15,"-52"87"-15,53-69 0,-1-36 32,-52 53-1,0 0-15,35 18-16,-18-1 15,0 18 1,18-17-1,0 0 1,18-18-16,17 0 16,-17 0-1,0 0 1,-1 0 0,18 0 15,36 17-16,-36-17-15,71 0 16,70 0 15,-87-35-15</inkml:trace>
  <inkml:trace contextRef="#ctx0" brushRef="#br0" timeOffset="68262.33">27781 4057 0,'-17'-18'16,"34"36"-16,-52-36 15,-18 18 1,35 36-16,18 34 16,0 107-1,0-1 1,18-106 0,17 1-1,-35 35 1,0-71-1,-17-35 17,-19 0-17,36-18 17,106-105-17,35 0 1,-17 34-1,-107 89-15,36-35 16,0-18 0,-35 36-1,-18-1 1,-53 0 0,0 36-1,0 35 1,18 17-1,53 107 1,87-36 0,1-53 15,-88-70-31</inkml:trace>
  <inkml:trace contextRef="#ctx0" brushRef="#br0" timeOffset="70309.75">9119 12806 0,'-17'-18'16,"17"1"-16,-18 17 15,18-18-15,-18 18 16,18-18-16,-17 18 31,-71 18 0,35 17-31,-71 177 32,89-36-1,53-105-15,123-18-1,-53-36 1,53-17-1,-88-17 1,0-54 15,-36 18-15,-17 18 0,-70 0-1,35 35 1,-18 17-1,17 19 1,36 17 0,18-1-1,53-16 1,17-1 0,18-35-1,-18-18 1,-35-17-1,-36-18 1,1 36 0,0 17 31,-18 17-32,17 36 1,1 18-1,0-18 1,17-36 0,-35 1-1,35-18 1,-17-18-16,70-70 16,-35 35-1,-18 0 1,-17 36-1,-1 17 1,1 52 15,17 19 1,1-36-17,-19-35-15,36 0 16,-18 0-16</inkml:trace>
  <inkml:trace contextRef="#ctx0" brushRef="#br0" timeOffset="70875.81">10301 12718 0,'-18'35'31,"18"-17"-31,0 17 0,0 53 16,18 0 0,0 0-1,-18-52 1,17 17 0,1 0-1,-18-18 1,0-18-1,0-34 17,18-36-17,70-71 1,-18 71 0,19 18-1,-19 18 1,-17 17-1,-53 17 17,0 18-17,0-17-15,-35 53 32,17-18-17,18 0 1,35-1-1,18-34 1,18 0 0,-36-18-1,-17 0-15</inkml:trace>
  <inkml:trace contextRef="#ctx0" brushRef="#br0" timeOffset="71208.73">10918 13212 0,'0'0'0,"0"-53"15,-17 17 1,17 19-1,-18-1-15,36 0 32,-1 18-17,72 0-15,105 0 32,-88-17-17,-36 17 1,-35 0-1,-17 0 1,-18 17 15,0 54-15,0-18 0,0 17-1,0-52 1,0 0-1</inkml:trace>
  <inkml:trace contextRef="#ctx0" brushRef="#br0" timeOffset="71394.8">11518 12735 0,'0'0'0,"18"0"47,-18 18-31,17 0-16,-17-1 0</inkml:trace>
  <inkml:trace contextRef="#ctx0" brushRef="#br0" timeOffset="71892.78">11853 13106 0,'0'0'0,"-17"0"31,-19 0-15,1 0-1,-71 0 1,89 17-16,-36 36 16,17 0-1,19-18 1,17-17 0,88 0-1,106-106 1,-123-18-1,34-141 1,-34 88 0,-53 106-1,-1 0 17,-34 71-1,17-1-31,0 72 15,0 105 1,53 0 0,-1-159-1,107 18 1,0-53 0</inkml:trace>
  <inkml:trace contextRef="#ctx0" brushRef="#br0" timeOffset="73908.67">24518 12012 0,'0'0'0,"0"18"47,0-1-32,0 19-15,-18 52 16,1-18 15,17-17-15,0-17-1,17-19-15,1 1 16,35-18 0,0-18-1,-18-17 1,18-18 0,-18 18-1,-17 35 1,0 0-1,52 35 1,-52 0 0,88 53-1,-36-52 1,-17-19 15,-35-17-15,-18-17-1,-18-142 1,-17 88 0,17 19-1,-17 34 1,35 53 15</inkml:trace>
  <inkml:trace contextRef="#ctx0" brushRef="#br0" timeOffset="74591.82">25541 12224 0,'-18'0'0,"1"0"16,-18 0 0,-1 0-16,19 35 15,-19 18 1,19 0 0,17-18-1,17-17 1,19-1-1,-1-17 1,18-53 0,-18 1-1,-17 16 1,17 19 0,-17 17 30,-18 35-30,17-35-16,-17 35 16,36 18-1,-19-53 1,18 0 0,18 0-1,-35 0-15,35-35 16,0 0-1,-35-1 1,17 19 0,0 52 15,0 0-15,36 0 15,-36-17-31,106 17 15,36-17 1</inkml:trace>
  <inkml:trace contextRef="#ctx0" brushRef="#br0" timeOffset="75306.95">26529 12259 0,'0'0'0,"-18"0"0,1 0 0,-36 0 16,0 71 0,17-1-1,36-17 1,0-18 15,124-52 0,-89-19-15,36-105 0,-18 18-1,-53 88-15,17-18 16,-17 0 0,0 35-1,-53 53 1,-17 106-1,35 1 1,35-37 0,53 19-1,70-71 1,-35-36 0,159-17 15,-141-52-16,35-54 1,-106 53 0,-35 17-1,0 1 1,-35 0 0,0 35-1,35 18 16,35 34-15,18 1 0,-35 0-1,-18 0 1,-71 0 0,-70 0-1,123-53 1,-35 18-16</inkml:trace>
  <inkml:trace contextRef="#ctx0" brushRef="#br0" timeOffset="79113.62">10178 4304 0,'0'-18'15,"0"1"17,-18 17 14,0 0-14</inkml:trace>
  <inkml:trace contextRef="#ctx0" brushRef="#br0" timeOffset="80023.64">10142 4233 0,'0'-17'0,"-17"17"47,17 17 47,0 1-94,0 0 16,0-1-16,0 1 0,0 52 15,0 1 1,0-36 0,-18-17-16,18 52 15,0-17 1,0 0-1,0-17 17,0-1-1,0-18-15,0 1-1,0 0 16,-18-18 1,18 17 108</inkml:trace>
  <inkml:trace contextRef="#ctx0" brushRef="#br0" timeOffset="84485.72">10142 4392 0,'18'0'16,"-18"-18"-16,0 1 78,-18 17-47,1 0-15,-19 0-1,1 0 1,0 17-1,17 19 1,18-19 0,0 1-1,0 17 1,18-35 0,0 0-16,17 0 15,18 0 1,0-17-1,-18-19 1,-17 36 0,-1-35-1,1 17 1,-1 18 15,-17 18 32,0 0-63,0-1 15,0 54 1,0-18 0,0-36-16,0 54 15,0-36 1,-17 18-1,17-35 1,0-1 15,-18 19-15,1-19 0,-1 19-1,0-1 1,-17-17-1,17 17 1,1-35 0,-1 18-1,0-1 1,1 1 0,-1-18-1,-17 0 1,17 0-1,-17-35 1,0-1 0,35-52 15,0 17-15,88-70-1,35 36 1,-52 34-1,70 0 1,-53 19 0</inkml:trace>
  <inkml:trace contextRef="#ctx0" brushRef="#br0" timeOffset="85986.84">8802 4780 0,'-18'0'0,"18"18"16,18-18 30,-1 0-30,1 0-16,17 0 16,1 0-16,17 0 15,-36 0-15,89 0 16,-18 0 0,71 0-1,-18 0 1,-53 0-1,71 0 1,-18 0 15,-35 0-31,35 0 32,71 0-17,-89 0 1,1 0-1,-18-18 1,17 18 0,0-18-1,-52 1 1,0 17 0,-19 0-1,-16 0 1,-1 0-1,-17 0 1,52 0 0,-17-18 15,-18 18-15,18 0-1,-35 0 16,0 0-31,-36 0 47</inkml:trace>
  <inkml:trace contextRef="#ctx0" brushRef="#br0" timeOffset="91215.7">8925 5891 0,'-35'0'0,"17"0"16,1 0-16,-19 0 0,19 0 0,-1 0 0,-194 106 31,-34 124 1,122-19 14,106-176-46,-17 142 32,35-54-17,0 1 1,0-18 0,0-18-1,18 71 1,-1-54-1,72 37 1,-19-37 0,36-16-1,0-19 1,17-17 0,-17-18 15,18 1-16,-36-36 1,-53 0-16,53 0 16,36 0-1,-36-18 1,-53 18-16,18-35 16,35-1-1,-17-34 1,-36 17-1,18-35 1,-18 0 0,1 17-1,-19-35 1,-17 53 15,0-17-15,18-1-1,-18-17 1,0 0 0,0 35-1,0-53 1,-35 35 0,17-17-1,-35 0 1,18 35-1,-18-35 1,0 17 0,0 1-1,18 17 1,-18 18 0,35 17 15,-17-17-16,0-1 1,-1 36 0,1-17-1,17-1-15,1 18 16,-1-18 0,-17 18-1,35-17 1,-35-1-1,17 18 1,0 0 0,1 0-1,-19-17 17,19 17-17,-1 0 16,1 0-15,-1 0-16</inkml:trace>
  <inkml:trace contextRef="#ctx0" brushRef="#br0" timeOffset="93013.76">11324 5838 0,'0'0'0,"-17"0"0,-142 124 31,123-89-31,-52 71 32,35-53-32,-105 159 31,52-1 0,71-17 0,35-105-15,0-19 0,0 18-1,17-17 1,18-36 0,18 36-1,-17-1 16,34-17-15,1-18 0,-1 18-1,1-17 1,-1-1 0,1 0-1,-18-17 1,17 17-1,-17-35 1,18 0 0,-1 0-1,54 0 1,-36 0 0,18-35-1,-53 17 16,17-17-15,-17 17 0,0-17-1,0 35 1,18-35 0,-18-1-1,-18 1 1,18 0-1,-18-18 1,18-18 0,-35-17-1,-18 18 1,0-54 0,-18-17 15,-53-18-31,19 36 31,-1 52-15,0-17-1,0 0 1,0 17 0,35 18-1,-35 0 1,36 18-1,-54-35 1,18 17 0,0 17-1,0 1 1,36 18-16,-19-1 16,-16 18-1,-1 0 1,-18 18 15,-17 52-15,17-17-1,-17 18 1,71-71-16</inkml:trace>
  <inkml:trace contextRef="#ctx0" brushRef="#br0" timeOffset="93809.9">8714 6615 0,'0'-18'32</inkml:trace>
  <inkml:trace contextRef="#ctx0" brushRef="#br0" timeOffset="94011.76">8978 6579 0,'0'0'0,"18"0"16,-1 0-1</inkml:trace>
  <inkml:trace contextRef="#ctx0" brushRef="#br0" timeOffset="94378.73">8696 7020 0,'-18'0'16,"1"0"31,17 18-47,-18-18 15,18 18-15</inkml:trace>
  <inkml:trace contextRef="#ctx0" brushRef="#br0" timeOffset="94563.01">8590 7126 0,'0'18'16,"0"-1"15,0 1-31</inkml:trace>
  <inkml:trace contextRef="#ctx0" brushRef="#br0" timeOffset="94745.82">8802 7355 0,'17'0'16,"-17"18"0,18-18-1</inkml:trace>
  <inkml:trace contextRef="#ctx0" brushRef="#br0" timeOffset="94953.62">9066 7408 0,'18'0'0,"17"0"31,-17 0-15,0 0-1</inkml:trace>
  <inkml:trace contextRef="#ctx0" brushRef="#br0" timeOffset="95151.74">9349 7073 0,'0'-17'31,"0"-1"-31</inkml:trace>
  <inkml:trace contextRef="#ctx0" brushRef="#br0" timeOffset="95329.74">9402 6914 0,'-71'0'15,"53"0"-15,-35 0 16,18 0-1,-18 18 1</inkml:trace>
  <inkml:trace contextRef="#ctx0" brushRef="#br0" timeOffset="95484.96">9049 6914 0,'-18'0'15,"0"0"17</inkml:trace>
  <inkml:trace contextRef="#ctx0" brushRef="#br0" timeOffset="95665.13">9031 6985 0,'0'0'0,"0"18"31,0-1-15</inkml:trace>
  <inkml:trace contextRef="#ctx0" brushRef="#br0" timeOffset="96371.76">11624 6262 0,'0'-18'0,"0"1"15</inkml:trace>
  <inkml:trace contextRef="#ctx0" brushRef="#br0" timeOffset="96577.6">11254 6720 0,'0'0'0,"-53"0"15,35 0 1,0 0-1</inkml:trace>
  <inkml:trace contextRef="#ctx0" brushRef="#br0" timeOffset="96761.45">11077 6826 0,'0'0'0,"-17"0"16,17 18 0,0 0-1,0-1 1</inkml:trace>
  <inkml:trace contextRef="#ctx0" brushRef="#br0" timeOffset="96945.72">11430 7161 0,'0'0'0,"0"18"0,18 0 31,-1-18-15,-17 17-16,18-17 15</inkml:trace>
  <inkml:trace contextRef="#ctx0" brushRef="#br0" timeOffset="97127.26">11871 7214 0,'0'0'0,"18"-17"31,-1 17-31,1 0 16,0 0-1</inkml:trace>
  <inkml:trace contextRef="#ctx0" brushRef="#br0" timeOffset="97321.05">12153 6967 0,'0'-35'16,"0"17"15,0 1 0</inkml:trace>
  <inkml:trace contextRef="#ctx0" brushRef="#br0" timeOffset="97496.52">12083 6632 0,'0'0'16,"0"-17"-16,-18 17 0,-17-18 31,-1 18-15</inkml:trace>
  <inkml:trace contextRef="#ctx0" brushRef="#br0" timeOffset="97684.01">11695 6615 0,'0'0'16,"-36"0"0,19 0-1,-1 0 1</inkml:trace>
  <inkml:trace contextRef="#ctx0" brushRef="#br0" timeOffset="97877.32">11624 6615 0</inkml:trace>
  <inkml:trace contextRef="#ctx0" brushRef="#br0" timeOffset="98046.1">11536 6632 0,'0'0'0,"-18"18"16,1-18 0,-1 0-1,18 17-15,-35 1 16</inkml:trace>
  <inkml:trace contextRef="#ctx0" brushRef="#br0" timeOffset="100759.73">9525 6914 0,'-18'0'63,"18"18"77,18-18-124,-18-18 78,18 18-63,-1 0-16,-17-17-15,18 17 16,0 0 0,-1 0-1,-17 17 251,-17-17-250,-1 18-1,0-18 1,36 0 93,-36 0-46,1 0-48,-1 0 1,18-18 0,0 1 15,0-1 0,18 18 0</inkml:trace>
  <inkml:trace contextRef="#ctx0" brushRef="#br0" timeOffset="101291.88">9543 6932 0,'0'0'0,"-18"0"16,0 0 15,18-18 16,0 1-31,18 17-1,0 0 1,-18 17 31,0 1-31,0 0 15,-18-18-16,18 17-15,-18-17 16,1 0 0,17-17 15,0-1 0,17 18-31,1-18 16,0 18-1,-1 0 17,-17 18-1,-17-18 0</inkml:trace>
  <inkml:trace contextRef="#ctx0" brushRef="#br0" timeOffset="103600.55">11077 6844 0,'0'0'0,"0"-18"15,-17 18-15,17-17 16,0-1 15,17 18-15,1 0 15,-18 18 16,0-1-47,0 1 0,0 0 16,0-1-1,-53 1 17,35-18-1,1 0-16,17-18 1,0 1 0,17-1-1,1-17 1,17 35 0,-17 0-1,-1 0 1,1 0-16,-18 17 15,0 1 1,0 17 0,-53 0-1,18-35 17,0 0-17,-1 0 1,36-17-1,0-1 1,0-17 0,36 0-1,-19 35-15,19-18 16,-1 18 0,-18 0-1,-17 35 16,0-17-15,0 0-16,-17-1 16,-36 1-1,18-18 1,17 0 15,0-18-15,18 1-1,0-19 1,18 19 0,17 17-1,1 0 1,-19 0 0,-17 35-1,0 0 16,-35-35-15,17 0 0,1 18-16,-19-18 15,19 0 17,17-18-1,0 1-16,17 17 17,1 0-1,-18-18 110</inkml:trace>
  <inkml:trace contextRef="#ctx0" brushRef="#br0" timeOffset="105107.82">9596 6967 0,'-18'0'0,"0"0"16,36 0 109,0 0-109,-1 0-1,36 0 1,-18 0 0,-17 0-16,35 0 15,17 0 1,-17 0-1,18 0 1,17 0 0,-17 0-1,35-17 1,-18 17 0,-18 0 15,1 0-16,-36-18 1,36 18 0,-18 0-1,-18-18 1,18 18 0,-18 0-1,-17 0 1,17 0-1,-17 0 1,-1 0 0,19 0-1,-19 0 17,18 0-1,-17 0 0</inkml:trace>
  <inkml:trace contextRef="#ctx0" brushRef="#br0" timeOffset="105506.7">10760 6844 0,'-18'0'15,"0"0"1,36 0 78,0 0-94,-1 0 0,1 0 0,0 0 15,-1 0-15,36 18 16,18-1-1,-18-17 1,-53 35 15,-18-17-31,-17 17 16</inkml:trace>
  <inkml:trace contextRef="#ctx0" brushRef="#br0" timeOffset="106322.78">9578 6897 0,'-18'0'0,"1"0"15,-1 17-15,18 1 0,-18 0 0,1-18 16,-1 17-16,18 1 0,-18-18 15,1 0-15,17 18 0,-18-1 16,18 1-16,-17-18 16,17 18-16,0-1 15,0 1 1,70 17 0,106-35 15,-140 0-16</inkml:trace>
  <inkml:trace contextRef="#ctx0" brushRef="#br0" timeOffset="107522.26">9860 5909 0,'0'-18'0,"-18"18"31,18 18-31,0 0 16,0 70-1,-17 35 17,17-87-1,0-54 16,17 0-47,-17 1 15,0-19 1,36-17 0,-19 18-1,-17 18 1,36 17 0,-19 0-1,1 17 1,0 36-1,-18-35 1,17 17 0,1-17-1,0-18 17,-1-53-17,18 17 1,1-16-1,-19 34 17,1 18-17,-18 18 1,35 17 0,-35 18-1,18-36 1,0 19-1,-1-36 1,1 0 0,-1 0-1,19 0 1,-36-18 0</inkml:trace>
  <inkml:trace contextRef="#ctx0" brushRef="#br0" timeOffset="107689.67">10354 6050 0,'0'-35'31,"0"70"-31,0-88 0,18 53 16,-18 18 15,0-1-15,0 36 0,0-35-16,0 0 15,0 17 1</inkml:trace>
  <inkml:trace contextRef="#ctx0" brushRef="#br0" timeOffset="107846.93">10425 5750 0,'17'18'32</inkml:trace>
  <inkml:trace contextRef="#ctx0" brushRef="#br0" timeOffset="108422.16">10619 5980 0,'0'0'0,"0"-18"0,0 0 16,0 1-16,0-1 15,0 36 48,0-1-47,0 1-16,0 35 15,0 0 1,0-36-1,0 1 1,0 0 0,0-36-1,0-35 1,35 0 0,0-17-1,-17 52 1,-1 0-1,1 1 1,0 17 0,-18 53-1,17 17 1,1-17 0,17-35-1,-17-1-15</inkml:trace>
  <inkml:trace contextRef="#ctx0" brushRef="#br0" timeOffset="116201.57">17586 5874 0,'0'-18'0,"-18"18"16,1 0-16,-1 0 15,0 0-15,-123 18 47,-17 140-16,69-16-15,19-37 0,35 54-1,-18-18 1,53-70 0,-18-36-16,18 71 15,0 0 1,0 123-1,0-141 1,35 71 0,18-18-1,0-53 17,18 1-17,52-37 1,-35-16-1,53 17 1,-35-18 0,-18-17-1,71-1 1,-53 1 0,0-1-1,35-17 1,-18 0-1,19 0 1,87-35 15,-212 35-31,89-53 0,18-17 32,-1-71-17,-52 35 1,-36 53-16,-17-53 15,17 18 1,-17-53 0,-18 35-1,0-18 1,0-52 0,0 141-16,-18-106 15,-35 0 1,35 70-1,-34-17 1,16 17 0,-34 18-1,34 18 1,-52-18 15,18 18-15,17 17-1,-35-17 1,35 17 0,-18 1-1,-17-1 1,0 0 0,17 1-1,-35-1 1,89 18-16,-36 0 15,-35 0 1,-1 0 0,-34 0-1,-1 0 17,19 0-17,34 0 1,0 18-1,71-1-15</inkml:trace>
  <inkml:trace contextRef="#ctx0" brushRef="#br0" timeOffset="117835.75">20814 5891 0,'0'0'0,"-88"0"32,70 0-32,-105 18 15,-36 53 17,53 34 14,18 54-14,35-88-17,18 87 1,-1-105 0,1 71-1,0-36 1,35-35-16,0 18 15,-18 17 1,18 0 0,0 0-1,0-17 1,35-18 15,1-1-15,17 19-1,17-18 1,54 18 0,-36-36-1,-18 0 1,19 0 0,-19 18-1,36-35 1,17 17-1,-52-35 1,70 18 0,71-18-1,-89 0 1,1 0 15,70-18-15,-36-35-1,19-17 1,-54-18 0,-34-36-1,-1-17 1,-35-18 0,0 0-1,-36 89 1,1-54-1,17 36 1,-35-18 0,0 1-1,0 34 17,-35-17-17,-18 35 1,0 0-1,-18 18 1,19-18 0,-125-18-1,1 36 1,105 0 0,54 35-16,-125-53 15,72 35 1,-36-17-1,-123 35 1</inkml:trace>
  <inkml:trace contextRef="#ctx0" brushRef="#br0" timeOffset="118482.58">17551 6809 0,'17'0'31,"1"0"-16,0 0 1,-1 0 0</inkml:trace>
  <inkml:trace contextRef="#ctx0" brushRef="#br0" timeOffset="118640.02">18415 6509 0,'0'0'0,"18"0"0,-1-18 15</inkml:trace>
  <inkml:trace contextRef="#ctx0" brushRef="#br0" timeOffset="118865.94">18309 7302 0,'0'0'0,"0"18"0,-17-18 0,-19 18 16,19 17-1,-19-17 1,1 35 0,35-36-16</inkml:trace>
  <inkml:trace contextRef="#ctx0" brushRef="#br0" timeOffset="119032.67">18150 7549 0,'-17'0'47,"17"-17"-31,-18 17-16,18-18 0</inkml:trace>
  <inkml:trace contextRef="#ctx0" brushRef="#br0" timeOffset="119215.51">17798 6368 0,'0'0'0,"0"-18"0,0-17 16,0 17-1,0 0 1</inkml:trace>
  <inkml:trace contextRef="#ctx0" brushRef="#br0" timeOffset="119381.71">17939 6262 0,'0'0'0,"0"17"16,-18-17-16,-17 53 15,-124 71 1</inkml:trace>
  <inkml:trace contextRef="#ctx0" brushRef="#br0" timeOffset="119568.69">17374 7073 0,'0'18'0,"18"-18"16,0 0-1,-1 0 1,1 0-16,35 0 15</inkml:trace>
  <inkml:trace contextRef="#ctx0" brushRef="#br0" timeOffset="119750.73">18344 6950 0,'0'0'0,"18"-18"0,-18 0 32,0 1-17</inkml:trace>
  <inkml:trace contextRef="#ctx0" brushRef="#br0" timeOffset="119920.69">18644 6738 0,'0'-18'16,"0"1"-16,0-1 15,-17 18 1</inkml:trace>
  <inkml:trace contextRef="#ctx0" brushRef="#br0" timeOffset="120115.75">17762 6650 0,'-17'17'16,"17"1"-16,-18 0 16,18-1-16,0 1 0</inkml:trace>
  <inkml:trace contextRef="#ctx0" brushRef="#br0" timeOffset="120298.26">17939 7197 0,'0'0'0,"17"0"0,-17 17 16,0 1 15</inkml:trace>
  <inkml:trace contextRef="#ctx0" brushRef="#br0" timeOffset="120464.75">17956 7302 0,'36'36'31,"-19"-36"-15</inkml:trace>
  <inkml:trace contextRef="#ctx0" brushRef="#br0" timeOffset="120841.74">20743 6632 0,'0'-17'31,"0"-1"-15</inkml:trace>
  <inkml:trace contextRef="#ctx0" brushRef="#br0" timeOffset="121206.46">21907 6791 0,'0'0'0,"18"18"15,-18-1 1,0 1 15</inkml:trace>
  <inkml:trace contextRef="#ctx0" brushRef="#br0" timeOffset="121380.99">21625 7338 0,'-17'0'0,"-19"53"31,19-53-15</inkml:trace>
  <inkml:trace contextRef="#ctx0" brushRef="#br0" timeOffset="121632.55">20779 7373 0,'0'0'0,"-36"0"0,1-18 16,17 1-1,1 17-15,-1-18 16,0 0 0,1 1-1,-1-1 1</inkml:trace>
  <inkml:trace contextRef="#ctx0" brushRef="#br0" timeOffset="121797.36">20443 6914 0,'0'0'0,"0"-17"16,18-1-1</inkml:trace>
  <inkml:trace contextRef="#ctx0" brushRef="#br0" timeOffset="121964.09">20973 6456 0,'0'0'15,"17"0"-15,-17-18 16,18 1-16</inkml:trace>
  <inkml:trace contextRef="#ctx0" brushRef="#br0" timeOffset="122147.24">21572 6191 0,'0'0'16,"18"0"-16,0 0 0</inkml:trace>
  <inkml:trace contextRef="#ctx0" brushRef="#br0" timeOffset="122519.12">21396 6950 0,'0'0'0,"-18"17"16,1-17 0,-1 0-16</inkml:trace>
  <inkml:trace contextRef="#ctx0" brushRef="#br0" timeOffset="122732.73">20779 6914 0,'0'0'0,"-18"0"16,36 0 31</inkml:trace>
  <inkml:trace contextRef="#ctx0" brushRef="#br0" timeOffset="122938.73">22049 6844 0,'0'0'0,"35"18"32</inkml:trace>
  <inkml:trace contextRef="#ctx0" brushRef="#br0" timeOffset="125244.95">17145 6914 0,'18'0'78,"-1"0"-63,1 0-15,17-17 16,0 17 0,-17 0 15,-18 17 16,-35-17-47,17 36 15,-17-36 1,35 17 0,-35-17-1,17 0 17,0 0-17,18-35 1,0 17-1,18 18 1,0-17 0,-1 17-1,1 0 1,-18 17 15,0 1 0,-18-18 1,18-18 15,0 1-32,36-1 1,-19 1-1,1 17 1,-1 0 0,-17 17-1,0 18 1,-17-17 0,-1 0-16,1-1 15,-36 1 1,35-18 15,18-18 0,0-17-15,35 0 0,18 0-1,-35 35 1,-1 0-1,-17 17 1,0 1 0,0 17-1,-35 0 1,18-35 0,-1 0-1,0 0 1,18-17-1,-17-1 1,17 0 15</inkml:trace>
  <inkml:trace contextRef="#ctx0" brushRef="#br0" timeOffset="127244.79">22190 6738 0,'0'-18'0,"17"18"31,-17-17-15,18 17-16,17 0 31,1 0-15,-36 17 15,17 1-15,-17 0-16,0-1 31,0 1-15,0 0-1,0-1 1,-17-17-1,-1 0 17,18-17-17,18 17 17,-1-18-17,1 18 1,-1 0-16,19 0 15,-36 18 17,0-1-17,0 1 1,-36-18 0,-34 18-1,17-18 1,18 0-1,35-36 1,0 19 0,17-19-1,19-17 1,-19 53-16,19 0 16,-1 0-1,0 0 1,-17 0-1,-18 18 17,0 0-17,0 17 1,-18-35-16,0 0 16,18 18-1,-17-18 1,-1 0-1,18-18 17,0 0-17,18 18 1,-1-17 0,1-1-1,-36 36 32,1-18-47,-107 17 31,89-17-31</inkml:trace>
  <inkml:trace contextRef="#ctx0" brushRef="#br0" timeOffset="129875.83">17304 6985 0,'0'0'0,"0"-18"78,17 18-62,1-17-1,0 17-15,-1 0 0,1 0 16,0 0-16,140 0 15,442 0 17,-106-18 15,-441 18-47,335 0 31,-265 0-16,1 0 1,17 0 0,0 0-1,-70 0 1,70 0 0,-53 18-1,18-18 1,-18 0-1,18 17 1,17-17 15,-17 0-15,-35 0 0,17 0-1,0 0 1,-53 0-1,18 0 1,0 0 0,18 0-1,-18 0 1,17 0 0,1 0-1,-1 0 1,-34 0-1,52-17 1,-35 17 0,17 0 15,-17 0-15,-18 0-1,-17 0 1,17 0-1,-17 0 1,0 0 0,-1 0-1,19 0 1,-19 0 0,18-18-1,18 18 1,-35 0-1,35-18 1,-18 18 0,0 0 15,-17-17-15,17 17-1,1 0 16,-1 0-15,-17 0 0,17 0-1,-17 0 1,-1 0 0,1 0-1,-18-18 48,0 1-48,-18 17 17,1 0-17,-1 0 1,0-18-1,1 18 17,-1-18-17,36 18 110,-1 0-125,1 0 16,0 0-16,-18 18 31,35-18-15,-35 18-1,0-1 1,-106 54 0,-35-54-1,-230 36 1</inkml:trace>
  <inkml:trace contextRef="#ctx0" brushRef="#br0" timeOffset="131342.68">17410 6932 0,'-18'0'47,"0"0"-31,1 0-16,-1 0 0,-70 35 31,-36 1 0,89-19 1,35 1 14,18-18 1,-1 0-31,19 18 0,17-1-1,-1 18 1,-16-17-1,17 17 1,0-17 0</inkml:trace>
  <inkml:trace contextRef="#ctx0" brushRef="#br0" timeOffset="137604.71">19632 7108 0,'0'-17'15,"0"-1"48,18 36-32,-18-1-31,0 1 16,0 0-16,0-1 0,0 19 0,0-1 15,0-17-15,0 87 32,0-69-32,17 158 31,19-71 0,-19 18 0,-17-88-15,18-18 0,-18-17-16,0 0 15,0-1 16,0 1-15</inkml:trace>
  <inkml:trace contextRef="#ctx0" brushRef="#br0" timeOffset="137971.54">19614 7937 0,'-17'0'16,"17"18"31,0 0-47,0-1 15,35 36 1,-17-17 0,17-1-1,-17-17 1,-1-18-1,19 0 1,-19 0-16</inkml:trace>
  <inkml:trace contextRef="#ctx0" brushRef="#br0" timeOffset="138171.47">19861 8043 0,'18'-17'0,"-36"34"0,54-52 15,-36 53 63,0-1-78,-18 1 0,18 0 16,-35 17 0,35-17-16,-36 34 15,1 1 1</inkml:trace>
  <inkml:trace contextRef="#ctx0" brushRef="#br0" timeOffset="139037.74">19050 8696 0,'0'0'16,"-18"0"-1,1 0 17,17 18-17,0-1-15,0 1 0,0 35 16,0-18 0,0-17-1,0-1 1,0 1-1,0-36 17,35-17-17,-35 17-15,53-52 16,-18 17 0,-35 35-1,18 18 1,-1 53 15,-17 35-15,18-52-1,-18-19-15,0 1 16,0 0 0,18-18-1,35-18 16,-36-17-15,1 35-16,0-36 16,34 1-1,-34 18 1,0 17 15,-18 35-15,35 0-1,-17 0 1,-18-17-16,35 0 16,0-1-1,-17-17-15,17 18 16,36-18 0,-54 0-1</inkml:trace>
  <inkml:trace contextRef="#ctx0" brushRef="#br0" timeOffset="139287.47">19879 8749 0,'0'0'0,"-18"0"31,1 18-15,-19 17-1,36-18-15,-17 19 16,-18 17 0,35-18-1,0-17 1</inkml:trace>
  <inkml:trace contextRef="#ctx0" brushRef="#br0" timeOffset="139488.48">19791 8855 0,'0'-18'16,"0"36"-16,0-54 15,17 36 1,1 0 0,0 0-1,17 36 1,36-19-1,-54-17-15,36 0 16,71 0 0,34-105-1</inkml:trace>
  <inkml:trace contextRef="#ctx0" brushRef="#br0" timeOffset="139720.67">20373 8696 0,'18'-18'15,"-36"36"-15,36-53 16,-18 52 15,-18 1-31,-17 35 31,-1-18-15,36-17-16,-35-1 16,0 19-1,0-19 1,17-17 15,18-35-15</inkml:trace>
  <inkml:trace contextRef="#ctx0" brushRef="#br0" timeOffset="139903.63">20179 8802 0,'0'-18'16,"18"18"31,-1 0-47,1 0 15,17 18-15,0 17 32,1 0-17,-19-17 1,-17 0 0</inkml:trace>
  <inkml:trace contextRef="#ctx0" brushRef="#br0" timeOffset="140636.76">19456 9225 0,'0'0'16,"-18"0"0,53 0 15,-17 0-15,423-53-1,-229 36 16,-177 17-31,0 0 16,-17 0 15,-53 0-15,-124 35-16</inkml:trace>
  <inkml:trace contextRef="#ctx0" brushRef="#br0" timeOffset="140920.01">19562 9278 0,'-36'18'15,"72"-36"-15,-89 36 0,0-18 16,17 17 0,36 1-1,53-18 17,-35 0-32,53 0 15,140 0 1,-105 0 15,17-18-15,-52 18-1,-36 0 17,-17 0-32</inkml:trace>
  <inkml:trace contextRef="#ctx0" brushRef="#br0" timeOffset="145533.81">20955 5891 0,'0'-17'16,"18"-1"15,-1 0-31,1 18 16,0 0-16,-1 0 0,1 0 0,123-35 31,-35 35-15</inkml:trace>
  <inkml:trace contextRef="#ctx0" brushRef="#br0" timeOffset="147633.68">26635 6085 0,'-18'0'0,"0"0"0,-17 0 0,0 0 16,0 0-16,-1 0 15,1 18-15,-124 70 31,-70 159 1,88 18-1,141-212-31,-53 105 31,53-16-15,0-37-1,35 54 1,18-53 0,-18-35-1,18 34 17,71 19-17,-1-71 1,18 17-1,-70-52 1,70 35 0,-17-18-1,-36-17 1,-18 17 0,18-35-1,-17 0 1,35 0-1,-36 0 1,54 0 0,-1 0 15,-34-18-31,16-17 16,72-35 15,-54-19-16,1 1 1,-36-18 0,-35 18-1,-18 35 1,18-17 0,-35-1-1,-1 1 1,1-36-1,-18-18 1,0 54 0,-35-18-1,17 35 17,-17-18-17,-18 0 1,18 36-1,-18-18 1,-36 0 0,37 18-1,-54-18 1,53 36 0,53-1-16,-53 0 15,-18 1 1,36-19-1,-36 36 1,36-35 0,-18 35-1,0-35 1,-17 17 0,17 18 15,-18-17-16,18-1 1,-17 18 0,-18 0-1,35 0 1,-18 0 0,18 0-1,-17 0 1,-1-18-1,18 18 1,-17 0 0,-18 0-1,35 18 1</inkml:trace>
  <inkml:trace contextRef="#ctx0" brushRef="#br0" timeOffset="149164.98">30868 5856 0,'0'0'0,"-18"-18"0,1 18 0,-1 0 16,0 0-16,-140 0 31,-177 124 0,105 105 0,1 124 1,194-230-17,17-87-15,0 123 16,18-71-1,0 159 1,18-106 0,35 0-1,53-18 1,-53-70 15,88 18-15,-18-54-1,-17-17 1,71 36 0,-54-36-1,-35 0 1,18 0 0,0 0-1,-18 0 1,0-18-1,0 0 1,142-70 0,-107 35-1,-17-35 1,-35 18 0,-18-19-1,-18-16 16,-35-37-15,0-16 0,0 34-1,-71-17 1,18 18 0,18 52-1,-18 18 1,0 0-1,0 0 1,-17 18 0,34 0-1,-34 0 1,35 17 15,17 0-15,-17 1-1,17-1 1,-17 0 0,17 1-1,-35-1 1,18 0 0,0 1-1,-1-1 1,-16 0-1,16 1 1,-17-1 0,18 1-1,-18 17 1,-53 0 15,89 0-31</inkml:trace>
  <inkml:trace contextRef="#ctx0" brushRef="#br0" timeOffset="153178.95">26582 6720 0,'0'-17'32</inkml:trace>
  <inkml:trace contextRef="#ctx0" brushRef="#br0" timeOffset="153364.7">26793 6844 0,'0'0'0,"0"18"31,0-1-31,-17 18 16,-18 1 0,35-19-16</inkml:trace>
  <inkml:trace contextRef="#ctx0" brushRef="#br0" timeOffset="153528.79">26652 7250 0,'0'0'0,"0"17"16,-17 1 0,-1-18-16,0 17 15,18 19 1</inkml:trace>
  <inkml:trace contextRef="#ctx0" brushRef="#br0" timeOffset="153679.13">27058 7408 0,'35'0'16,"-17"0"-16,-18 18 15</inkml:trace>
  <inkml:trace contextRef="#ctx0" brushRef="#br0" timeOffset="153862.79">27675 7373 0,'0'0'0,"18"-18"16,0 18 15,-1 0-15,-17-17-16</inkml:trace>
  <inkml:trace contextRef="#ctx0" brushRef="#br0" timeOffset="154028.73">27975 7038 0,'0'-18'16</inkml:trace>
  <inkml:trace contextRef="#ctx0" brushRef="#br0" timeOffset="154230.74">27464 6756 0,'0'0'0,"-18"0"0,0 0 15,1 0 1,-1 0 0,1 0-16</inkml:trace>
  <inkml:trace contextRef="#ctx0" brushRef="#br0" timeOffset="154405.51">27199 6879 0,'-17'18'15,"-1"-18"1,18 17 15</inkml:trace>
  <inkml:trace contextRef="#ctx0" brushRef="#br0" timeOffset="154548.23">27358 7144 0,'35'17'16</inkml:trace>
  <inkml:trace contextRef="#ctx0" brushRef="#br0" timeOffset="155118.6">30868 6526 0,'18'-17'15,"-18"-1"-15</inkml:trace>
  <inkml:trace contextRef="#ctx0" brushRef="#br0" timeOffset="155311.79">30321 7003 0,'0'0'0,"-17"0"0,-1 0 16,0 0 15,18 17-31</inkml:trace>
  <inkml:trace contextRef="#ctx0" brushRef="#br0" timeOffset="155511.63">30304 7179 0,'0'0'0,"0"18"15,17-1-15,-17 1 16,18 0 0,35-1 15,-36 1-31</inkml:trace>
  <inkml:trace contextRef="#ctx0" brushRef="#br0" timeOffset="155670.07">31133 7408 0,'0'0'0,"53"18"31,-53 0-15,17-18-1</inkml:trace>
  <inkml:trace contextRef="#ctx0" brushRef="#br0" timeOffset="155843.44">31344 7302 0,'0'-17'31,"0"-1"-31,0 1 31</inkml:trace>
  <inkml:trace contextRef="#ctx0" brushRef="#br0" timeOffset="156048.79">31062 6967 0,'0'0'0,"-35"0"32,17 0-32,1 0 15,-1 0 1</inkml:trace>
  <inkml:trace contextRef="#ctx0" brushRef="#br0" timeOffset="156213.76">30833 6985 0,'0'0'0,"-18"0"15,0 0 1</inkml:trace>
  <inkml:trace contextRef="#ctx0" brushRef="#br0" timeOffset="156411.29">30797 6579 0,'-17'0'0,"17"-17"0,-71-1 16,36 18 0,17 0-16</inkml:trace>
  <inkml:trace contextRef="#ctx0" brushRef="#br0" timeOffset="156543.54">30727 6491 0,'0'0'0</inkml:trace>
  <inkml:trace contextRef="#ctx0" brushRef="#br0" timeOffset="157361.76">26952 6862 0,'0'0'0,"-17"-18"0,-1 18 15,36 0 17,-1 0-17,1 0-15,17 0 0,-17 0 0,581-35 32,336-1-1,-829 36-31,600-35 31,-389 17 16,-229 18-31,1 0-1,34-17 1,-88 17-1,1 0 1,-19 0 0</inkml:trace>
  <inkml:trace contextRef="#ctx0" brushRef="#br0" timeOffset="157993.25">27234 7056 0,'0'-18'32,"36"18"-17,-36-18-15,35 18 0,230 0 32,-213 0-32,707 53 31,299 71 0,-387-71 0,-566-53-15,1 17 0,-35-17-1,-36 0 1,0 0-1,-17 0 1</inkml:trace>
  <inkml:trace contextRef="#ctx0" brushRef="#br0" timeOffset="158626.49">27675 6950 0,'36'0'16,"-19"0"-16,1 0 16,17 0-16,-17 0 0,123 0 15,-88 0-15,35 0 0,0 0 0,36 0 16,-36 0-16,0 0 0,0 0 0,36 0 15,-36 0-15,35 0 0,-34 0 0,34 0 16,583 17 0,-212 1 31,-124-18-16,-123 0 0,-194 0-15,-35 0-1</inkml:trace>
  <inkml:trace contextRef="#ctx0" brushRef="#br0" timeOffset="159366.62">27076 6879 0,'282'-88'31,"-229"70"-15,35 18-16,-53-17 0,53-1 0,-35 18 0,36-18 15,-36 1-15,35 17 0,0-18 0,388-17 32,159-18-1,0 0 0,-388 53 0,-123 0 1,-36 0-17,-18 0 1,-34-18-1,-19 18 1</inkml:trace>
  <inkml:trace contextRef="#ctx0" brushRef="#br0" timeOffset="160075.65">26741 7302 0,'17'0'15,"1"0"-15,70 0 16,-35 0-16,423 36 31,-388-36-31,706 17 31,212 36 1,-389-35-1,-388-18-16,-88 0 1,-70 0 0,70 18 15,-35-18-31,-53 0 31,-18 0-15,-17 0-1</inkml:trace>
  <inkml:trace contextRef="#ctx0" brushRef="#br0" timeOffset="161275.53">27270 7655 0,'35'0'31,"-17"0"-31,-1-17 16,71-1-16,-35 0 0,0 18 0,-17-17 15,16 17-15,1-18 0,36 18 0,-36-18 16,405-52-1,230-54 17,-88 19-1,-512 87-15,353-88 15,-371 71-16,36 17 1,-35 1 0,-1-1-1,1 18 1,0 0 0,-1-18-1,1 18 1,-1 0-1,-17-17 1,-35 17 0,-1 0-1,-17-18 17</inkml:trace>
  <inkml:trace contextRef="#ctx0" brushRef="#br0" timeOffset="162226.93">27817 6597 0,'52'0'0,"37"0"0,-1 0 16,-35 0-16,35 0 0,0 0 0,0 0 15,653 53 16,-617-53-31,528 70 32,-317-52-1,-158 0 0,-71-1-15,-53-17-1,-18 36 1,-35-19 0</inkml:trace>
  <inkml:trace contextRef="#ctx0" brushRef="#br0" timeOffset="163340.72">29034 7620 0,'0'-18'31,"0"36"32,0 0-63,0-1 0,17 89 15,-17-88 1,0 70-16,18 0 16,-18 53 15,0-105-16,0 34 1,0-17-16</inkml:trace>
  <inkml:trace contextRef="#ctx0" brushRef="#br0" timeOffset="163790.67">28963 8273 0,'18'0'63,"-18"17"-63,17-17 0,19 18 15,34 0 1,54-18 0,-54 0-1,1 0 1,-54-36 0,-17 1-1,-17 35 32,-1 0-47,0 0 16,-17 18-1,18 35 1,-1-53 0,-17 52-1,-18 1-15</inkml:trace>
  <inkml:trace contextRef="#ctx0" brushRef="#br0" timeOffset="164489.75">28734 8731 0,'0'0'15,"0"-17"-15,0 34 47,0 1-47,0 0 0,-18-1 0,0 89 0,18-88 16,0-1-16,-17 1 0,17 17 16,-18-35-16,18 35 0,-17 1 15,17-19-15,0 1 0,0 0 16,0-1-16,-18-17 0,18 18 15,0-36 17,88-140-17</inkml:trace>
  <inkml:trace contextRef="#ctx0" brushRef="#br0" timeOffset="164690.96">28787 8767 0,'17'-53'15,"19"-18"16,-125 247-31,125-228 16,34-54 0,-70 123-16,0 36 15,35 18 1,-17 35 0,0-36-1,-1-17 1,-17-35-1</inkml:trace>
  <inkml:trace contextRef="#ctx0" brushRef="#br0" timeOffset="164891.73">28769 8978 0,'-18'0'0,"36"0"0,-36-17 15,36 17 17,0 0-17,70 0 1,-18 0 0</inkml:trace>
  <inkml:trace contextRef="#ctx0" brushRef="#br0" timeOffset="165955.79">29087 8943 0,'17'0'16,"-34"0"-16,52-18 0,-18 18 31,1 0-15,0 0-16,17 18 15,18 0 1,0 17 15,-36-18-31,1 1 16,17 0-1,-17-18 17,0 0-17,-1-53 1,-17 35-1,0 1-15,18-1 32,35 0-17,17 1 1,19 17 0,16 0-1,-87-18 1,53 18-1,-18-18 1,-18 1 0,-53 17 15,1 0-15,-19 0-1,19 0-15,-54 35 16,53-17-1,-17 17 1,35 0 0,0-17-1,18-18 32,17 0-47,-17 0 16,17-35-16,36-18 31,-54 17-15,1 19-1,-18 34 32,0 36-31,0 18-1,0 17 1,0 0 0,0 18-1,0-35 1,0-18 0,0-36-16,0 1 31,0-1-16,-35-17 1,-18 0 0,-18-35-1,36-35 1,35 17 0,88-88-1,-17 88 1,-1-18-1,-52 53-15</inkml:trace>
  <inkml:trace contextRef="#ctx0" brushRef="#br0" timeOffset="167271.6">25982 4745 0,'18'0'16,"17"0"-1,0 0-15,71 0 0,-71 0 0,54-18 0,-54 18 16,71-17-16,-71 17 0,53-18 15,300-35 1,-247 35 15,-123 18-31,35 0 32</inkml:trace>
  <inkml:trace contextRef="#ctx0" brushRef="#br0" timeOffset="167588.67">26300 4815 0,'0'0'16,"-18"0"-16,36 0 47,-1 0-47,54 0 15,-36 0-15,124 0 16,-18-17 0,-18 17-1,-52 0 16,-36 0-15</inkml:trace>
  <inkml:trace contextRef="#ctx0" brushRef="#br0" timeOffset="172452.59">8572 14235 0,'0'0'0,"-17"0"16,-1 0-16,18 17 16,-17-17-16,-1 0 15,0 0-15,-17 0 0,17 0 16,1 0-16,-1 18 0,0-18 15,1 17-15,-142 54 16,141-71-16,-193 159 47,-1 0-16,71 35 0,106-142-15,-1 54 0,19-17-1,-1 16 1,18 19 0,0 87-1,18-87 1,-1 52-1,19 36 1,-19-53 15,19-36-15,34 18 0,-17-52-1,-18-1 1,36 18-1,-18-54 1,0 1 0,0 18-1,0-18 1,0 0 0,52-18-1,1-17 1,0-1-1,17 1 1,36-18 15,-35 0-15,34 0 0,-16-18-1,-37 1 1,89-54-1,-35-35 1,-71 0 0,-17 1-1,-1-19 1,-52 54 0,17-54-1,-35 36 1,0-18-1,18 18 1,-18-18 15,0 18-15,0 17 0,0-17-1,0-35 1,0-1-1,-53-17 1,35 53 0,-52-36-1,17 54 1,-35-54 0,53 54-1,-36-18 1,18 17-1,0 18 1,0 0 15,18 18-15,-18-18 0,18 18-1,-18 0 1,0 17-1,0-17 1,35 17 0,-35-17-1,18 17 1,0 0 0,0 18-1,17-17 1,-17-1-1,-18 18 1,0 0 15,0 0-15,0 0 0,0 0-1,-17 0 1,17 18-1</inkml:trace>
  <inkml:trace contextRef="#ctx0" brushRef="#br0" timeOffset="174451.16">12171 14111 0,'-35'0'0,"70"0"0,-88 0 0,18 0 0,17 0 0,-17 0 16,-142 0 15,142 0-31,-124 35 31,-52 124 1,87 18-1,71-36-15,36-88-16,-19 70 15,19-52 1,-19 87-1,19-17 1,17-52 0,-18 52 15,18-18-15,0-35-1,0 54 1,53-1-1,-18 0 1,36-35 0,-36-54-1,18 37 1,18-1 0,34 0-1,-52-53 1,36 18-1,16 18 1,1-54 0,-18 19 15,36-1-15,-18-17-1,17-18 1,-17 0-1,106-18 1,-1-35 0,-70 0-1,1 18 1,34-53 0,-35-36-1,-70 36 1,34-71-1,-87 106 1,53-141 0,-54 89 15,19-72-15,-19 1-1,1 35 1,-18 35-1,0-18 1,0 36 0,-35-18-1,-1 36 1,-34-71 0,-18 52-1,-1 37 1,36-1-1,-17 0 1,-18 0 0,0 17 15,-1 19-15,19-18-1,-36 17 1,35 0-1,-17 1 1,53-1 0,-18 18-1,-18-18 1,36 1 0,0 17-1,0 0 1,-18-18-1,17 18 1,-17-18 0,36 1 15,-36 17-15,-18 0-1,18 0 1,-158 53-1,105 0-15</inkml:trace>
  <inkml:trace contextRef="#ctx0" brushRef="#br0" timeOffset="176333.58">8625 15610 0,'0'0'15,"0"-17"1,0-1-16,0 0 0,0 1 16,18-1-1,-18 1 1,18 17-16,-1-18 16,1 18-1,0 18 16,-18 34 1,-53 19-1,0-53-15,53-1-1,-18-17 1,0 0-1,18-17 1,0-19 0,18-17-1,35 18 1,-18 35 15,1 0-15,-19 0-1,-17 35 1,0 36 0,-17-18-1,-19-18 1,-17 18 0,36-53-1,-1 0 1,0 0-1,18-35 1,0 0 0,0-54-1,18 54 1,35 0 15,-35 35-31,17-18 16,0 18-1,1 0 1,-19 53 0,-17-35-1,0 35 1,-35-18 0,-18 0-1,18-35 1,-1 0-1,-17 0 1,36-17 0,17-36 15,0 17-15,53-17-1,35 36 1,0 17-1,-53 0 1,-17 0 0,-18 17-1,-18 19 1,-52-19 0,35 1-1,-18-18 1,17 0-1</inkml:trace>
  <inkml:trace contextRef="#ctx0" brushRef="#br0" timeOffset="177998.74">12206 15399 0,'0'-18'31,"0"0"-16,18 1-15,-1-1 0,36 1 32,-35-1-32,52 18 31,-17 0 0,-35 70 0,-53-17-15,-18-17 0,0-36-1,18 0 1,17 0 15,0 0-15,18-71-1,0 36 1,71-18 0,-1 18-1,-34 35 1,17 0 0,-36 17-1,-17 19 1,-17 34-1,-36-35 1,-18-17 0,36 0-1,0-18 1,17 0 0,18-53 30,35 17-30,-35 19-16,53-1 16,18 18-1,-18 0 1,-18 0 0,-17 0-1,-18 18 1,-36-1-1,-70 19 1,54-36 0,16 0-1,1 0 1,35-18 15,0-35-15,35 18-1,1 17 1,-1 18 0</inkml:trace>
  <inkml:trace contextRef="#ctx0" brushRef="#br0" timeOffset="181469.19">8855 15663 0,'17'0'532,"1"0"-532,0 0 0,-1 0 15,1 0-15,0 0 16,-1 0-16,1 0 0,70-17 31,71 17 0,17-36 1,-141 36-32,124-17 31,-35-1-15,-19 0 15,-16 1-16,17 17 1,-36-18 0,18 18-1,-52 0 1,-19 0-16,18 0 16,18 0-1,36 0 1,-19 0-1,1-17 1,17-1 0,-35 18-1,35-18 1,-17 18 0,-19 0-1,19-17 16,-18 17-15,-18 0 0,18 0-1,0 0 1,0 0 0,-18-18-1,-17 18-15,17 0 16,0 0-1,1 0 1,34 0 0,-17-18-1,0 18 1,0 0 0,-18 0-1,36 0 16,-18 0-15,-36 0 0,19-17-1,-19 17 1,19 0 0,-19 0-1,1 0 1,17 0 15,-17 0-15,-1 0-1,1 0 1,0 0-16,17 0 16,-17-18 15,-1 18-16</inkml:trace>
  <inkml:trace contextRef="#ctx0" brushRef="#br0" timeOffset="182313.75">11942 15258 0,'-18'0'16,"36"0"77,-1 0-93,1 0 16,-18 17-16,17-17 0,19 18 31,-19-18-31,36 18 31,0-1 1,-35-17-1,-1 0-15,-17 18-1,0-1 32,0 1-16,-17-18-31,-1 18 16,-52 35 0,52-53-16,-35 53 15,35-53-15,-17 35 16,18-18-16</inkml:trace>
  <inkml:trace contextRef="#ctx0" brushRef="#br0" timeOffset="183580.56">9049 15505 0,'-18'0'47,"0"0"-31,1 0 0,-89 35 15,-17 18 0,123-36-31,-36 1 16,-17 0-1,53-1 1,-17-17 0,-1 18-1,18 0 16,0-1 1,18 1-17,-1 0 1,19-18 0,34 17-1,1 18 1,-18-17-1,-18 0 1</inkml:trace>
  <inkml:trace contextRef="#ctx0" brushRef="#br0" timeOffset="194123.53">28222 11818 0,'18'0'15,"-18"18"1,0-1-16,0 19 16,0-19-16,0 142 15,0 35 32,17-106-16,19-70 1,17-18-17,17-35 1,-34 17-1,-19 0-15,18-17 16,1 0 0,-1 35-1,-35-18-15,18 18 16,-1 0 31,1 35-47,-18 1 31,18-19-15,-18 1-16,0 0 15</inkml:trace>
  <inkml:trace contextRef="#ctx0" brushRef="#br0" timeOffset="194274.7">28663 11853 0</inkml:trace>
  <inkml:trace contextRef="#ctx0" brushRef="#br0" timeOffset="194789.51">28840 12188 0,'0'-17'31,"17"17"-31,-17 17 31,18-17-31,-18 36 16,0 17 0,17-36 15,1 1-16,0-18 1,-1 0 0,19-53-1,17-53 1,-18 71 0,0 17-1,0 18 1,1 0-1,-19 36 1,1-36-16,17 35 16,1-18-1,34-17 1,-52 0 0,-1 0-1</inkml:trace>
  <inkml:trace contextRef="#ctx0" brushRef="#br0" timeOffset="195006.59">29510 11571 0,'0'0'0,"0"-18"31,0 36-15,0 70-1,0-17 1,0-54-16,0 89 16,17-17-1,-17-72 1</inkml:trace>
  <inkml:trace contextRef="#ctx0" brushRef="#br0" timeOffset="195322.56">29704 11871 0,'0'0'0,"0"-18"0,0 36 47,-18 0-47,-17 17 16,0 0-1,-1 18 1,36-35-16,0 17 16,0-17-1,0 35 1,89-53 0,-1 0-1,35 0 16,1-18-31</inkml:trace>
  <inkml:trace contextRef="#ctx0" brushRef="#br0" timeOffset="195725.49">30268 11871 0,'-17'0'0,"-1"0"15,0 18-15,-17 35 16,17-53-16,-17 52 16,18 19-1,-1-53 1,18-1 0,18-17 15,17-53 0,-18 53-31,1-53 16,0 36-1,-1 17 17,19 17-17,-19 19 1,-17-19-16,36 19 15,34-36 1,18 0 0</inkml:trace>
  <inkml:trace contextRef="#ctx0" brushRef="#br0" timeOffset="195989.75">30551 11924 0,'0'0'0,"0"-18"15,-18 18 17,18 18-17,-18 35 1,18 17 0,0 19-1,0-37 1,0 19-1,0-53-15,-17 17 16,17-17 0</inkml:trace>
  <inkml:trace contextRef="#ctx0" brushRef="#br0" timeOffset="196389.75">30745 11994 0,'0'0'0,"17"0"15,1 0 1,-1 0 0,19-17-1,34-1 1,-52 1-16,17-1 15,-17-17 1,0-18 0,-18 35-16,0 0 15,-18 18 1,-53 0 0,18 53-1,0 36 16,36-19-15,17-17 0,88-18-1,0-35 1,-70 0-16</inkml:trace>
  <inkml:trace contextRef="#ctx0" brushRef="#br0" timeOffset="197656.73">25153 12947 0,'-18'0'16,"36"0"31,35 0-31,-35 0-16,440-35 31,-193 17-16,17 0 1,-53 18 0,1-17-1,-36 17 1,17-18 0,19 18-1,17 0 1,-18 0-1,71 0 17,-71 0-17,0-18 1,1 18 0,-54 0-1,-52-17 1,70 17-1,35-18 1,-106 1 0,1-1-1,-18 18 1,35-18 0,-18 1-1,-35 17 16,-17 0-31,70-18 32,-53 18-17,0 0 1,-17 0 0,-53 0-1</inkml:trace>
  <inkml:trace contextRef="#ctx0" brushRef="#br0" timeOffset="213080.7">23989 13917 0,'-18'0'0,"1"0"16,-1 0-1,0 0 1,1 0 0,-1 0-16,0 0 31,1 0-16,-19 18 17,19-18-17,-1 0 17,1 0-1,17 17-31,-18-17 31,18 18 0,-18-18-15,1 0 15,17 18-31,-18-18 31,0 0-15,18 17 0,-17-17-1,-1 18 1,0-18 0,18 18-1,-35-1 1,18 1 15,-1-18-31,0 35 16,-17-17-1,17 35 1,-17-18 0,0 0-1,35 0 1,-18 1-1,-17 17 1,17-18 0,1 0-1,17 18 1,-36 0 0,19-18-1,17 36 1,-18-36 15,0 36-15,1-18-1,17 0 1,-18 17 0,0 18-1,18-17 1,0-18-1,0 0 1,-17 0 0,17-18-1,0 18 1,0 0 0,0 0-1,0 0 16,0-18-15,0 0 0,0 36-1,0-36 1,17 0 0,19 36-1,-36-18 1,35 0-1,-17 17 1,17-35 0,0 36-1,-17-18 1,17-18 0,-17 0-1,-1 1 1,36 17 15,-17-36-15,17 19-1,-18-1 1,0-17 0,0 17-1,-17-18 1,0 1-1,17-18 1,0 35 0,18-17-1,18 17 1,-54-35-16,36 18 16,18 17-1,-1-17 1,-17-1 15,18 1-15,-1-18-1,1 0 1,-1 0 0,-34 0-1,52 0 1,-17 0-1,-1 0 1,36 0 0,-18-18-1,-17 1 1,-1-18 0,-17 17-1,18 0 1,-1 1 15,-34-19-15,-19 36-16,71-35 15,-35 0 1,18-18 0,-1 18-1,-34-1 1,17-34-1,-1-18 1,37-54 0,-54 72-1,0-36 1,-17 36 0,17-72-1,-17 54 16,-1-18-15,1 1 0,-18-19-1,18-17 1,-18 53 0,0-18-1,0 35 1,0-17-1,-18-18 1,18 18 0,-18 35-1,-17-17 1,18 17 0,-1 0-1,-17 0 1,35 18 15,-53-18-15,53 35-16,-36-17 15,19 0 1,-19-18 0,1 17-1,-18 19 1,18-19-1,0 1 1,-18 18 0,18-1-1,-1 0 1,-17 1 0,0-1-1,18 18 1,-35-18 15,17 18-15,-36 0-1,37-17 1,16 17-16,-17 0 16,0 0-1,-17 0 1,-18 0-1,17 0 1,54 0 0,-54 0-1,36 0 1,-18 0 0,17 17-1,1-17 1,-18 18 15,0-18-15,0 0-1,1 0 1,-1 18 0,35-18-1,-35 17 1,-17 1-1,34-18 1</inkml:trace>
  <inkml:trace contextRef="#ctx0" brushRef="#br0" timeOffset="-214101.21">28716 13511 0,'0'0'0,"-18"0"16,1 0-16,-1 0 0,1 0 0,-1 0 16,0 0-16,1 0 0,-1 0 15,0 18-15,1-18 16,-1 18-16,0-1 0,18 1 0,-35 0 16,-53 105-1,-36 195 16,54-1 16,70 1-15,18-89-17,34-106 1,-52-105-16,36 105 15,34-34 1,1 16 0,35-34-1,-18-36 1,88 18 0,-35-35-1,-70 17 1,35-17-1,-18 17 17,18-17-17,-36-18 1,19 0 0,52 0-1,-53 0 1,0 0-1,141-89 1,-88 37 0,1-54-1,-1 0 1,-88 71 0,35-54-1,-35 37 1,17-19-1,1-35 1,17-53 15,-70 36-15,-1 35 0,1-18-1,-18 18 1,0-18-1,0 18 1,-35 17 0,-1 1-1,-52-36 1,18 35 0,-1 18-1,-35 0 1,36 0-1,17 18 17,-53 0-17,53 17 1,-53-17 0,18 0-1,0 35 1,35-18-1,-35-17 1,52 35 0,1-18-1,18 18 1,-36-18 0,17 18-1,-17-17 1,0 17-1,-17-18 17,17 18-17,0 0 1,0-17 0,0 17-1,36 0-15,-19 0 16,19 0-1,-19 0 1,1 17 0,-18-17-1,-17 18 1,34-18 0</inkml:trace>
  <inkml:trace contextRef="#ctx0" brushRef="#br0" timeOffset="-212067.95">29192 16439 0,'-17'0'0,"-1"0"0,0 0 16,1 0-16,-1 0 15,1 0-15,-1 0 0,-53 0 32,-70 124-1,0 70 0,141-176-31,-53 140 31,36-34 1,17-1-17,0-35 1,0 36 0,35 35-1,18-53 1,17-18-1,36 35 1,-35-52 0,35-1-1,-1-17 1,-16 0 0,52 0-1,0-18 1,-71-17-1,107 17 1,-54-17 15,-52-18-15,52 0 0,1 0-1,17 0 1,70-88-1,-87 17 1,-1-35 0,-52 36-1,-18-1 1,0 1 0,-18-36-1,0 18 1,-17-54-1,-18 54 1,0-35 15,0 17-15,0 35 0,-18-105-1,-70 0 1,0 52-1,-71-17 1,89 88 0,-36-17-1,18 34 1,-53-17 0,-1 18-1,89 17 1,-35-17-1,0 18 1,0-1 0,17 0 15,-17 18-15,18 0-1,-36 0 1,53 18-1,-53 17 1,35 0 0,54-35-16,-36 36 15,-35-1 1,-124 53 0,71-88-1,17 18 1</inkml:trace>
  <inkml:trace contextRef="#ctx0" brushRef="#br0" timeOffset="-210854.08">23195 12788 0,'-18'0'15,"18"18"64,0-1-79,0 1 0,-17 35 31,17 0-16,0 0 1,0-18 0,0-17-16,0-1 15,0 36 1</inkml:trace>
  <inkml:trace contextRef="#ctx0" brushRef="#br0" timeOffset="-209503.96">31256 13035 0,'18'-18'31,"-18"1"-31,17 17 16,89-35 15,0 35 16,-106 17-31,0 18-16,0 18 15,-18 36 1,-35-19 0,36 1-1,-1-54 1,18 19 0,18-19-1,52 1 1,89 0-1,-71-18 1,1 0 0,-37 0-1</inkml:trace>
  <inkml:trace contextRef="#ctx0" brushRef="#br0" timeOffset="-208221.91">31785 17374 0,'0'-17'15,"0"-1"-15,18 18 32,0-18-32,-1 18 15,1 0 1,-1 0 15,1 0-15,-18 18-1,0 0 1,0 17 0,0-17-1,0 17 1,0-18 15,0 1-15,0 0-1,18-18 1,17 35-16,0-17 16,18-1 15,-18 19-16,-35-1 1,0-17 0,0 34-1,-70 1 1,17-35 0,0 0-1,35-18-15,-34 17 16,16-17-1,19 0 1,-1 0 0,0 0-1,1 0 1</inkml:trace>
  <inkml:trace contextRef="#ctx0" brushRef="#br0" timeOffset="-201268.18">24589 15099 0,'0'-18'32,"-18"1"30,0 17-46,18-18-1,0 0 1,0 1 15,0-1-31,0 0 16,18 18-1,-18-17 1,18 17 0,-18-18-16,17 18 15,19 0 1,-19 18 15,-17 35-15,-17-18-1,-36 18 17,17-18-17,19-35 1,-19 0 0,19 0 15,17-17-16,0-1-15,0-17 16,0-18 0,35 17-1,-17 19 1,-1 17 0,1 0-1,17 0 1,1 0 15,-19 35-15,1-17-1,-18-1 1,0 1 0,0 17-1,-35-17 1,17-18-16,0 0 15,1 0 1,-1 0 0,-17-18-1,35 1 1,0-19 0,0 19-1,35-19 16,0 36-15,18 0 0,-35 0-1,-1 0 1,-17 36 0,0-19-1,0 1-15,-35 0 16,-35 17-1,34-17 1,1-18 0,17 0-16,1 0 31,17-18-15,0-17-1,35-1 1,36 19-1,-36 17 17,0-18-17,-17 18 1,-18 18 0,0-1-1,-18 36 1,-17-35-1,0 0 1,17-1 0,0-17-1,1 0 1,17-17 0,0-19-1,17 19 1,54-19-1,-36 19 17,18 17-17,-35 0 1,-1 0 0,-17 17 15,0 1-31,-17-18 15,-36 35 1,35-35 0,1 0-1,-1 0 1,0 0 0,18-17-1,18 17 16,0 0-31,17-18 32,0 18-17,-35 18 17,0-1-17,-35 19 1,0-19-1,-1-17 1,19 0 0,17-17 15,0-1-15,35-17-1,-17 35-15,17 0 31,0-18-31,-17 18 32,-18 18-1,0-1-15,-36-17-1,19 18 1,-1-18-1,1 0 1,17-18 31,0 1-31,17 17 15,-17 17 31,-17-17-30,-1 0 14,0 0-14</inkml:trace>
  <inkml:trace contextRef="#ctx0" brushRef="#br0" timeOffset="-195529.04">29510 14464 0,'0'0'0,"17"0"0,-17-18 16,18 18 15,-18-17-31,18 17 16,35 0 0,-18 0-1,18 0 1,-53 17-1,0 19 1,-35-1 0,-18-35 15,17 0-31,-17 0 16,1 0-1,16-18 1,36 1-1,0-19 1,18-17 0,17 36-1,0 17 1,1 0 0,-1 0-1,0 17 1,-35 19-1,0 17 1,-17-36 0,-36 1 15,0-18-15,35 0-1,1 0 1,17-18-1,0-35 1,70 0 0,-17 36-1,-18 17 1,18 0 0,-53 17-1,0 19 1,-17 17-1,-54-18 1,0-18 15,1-17-15,35 0 0,17 0-1,18-35 1,35-18-1,36-17 1,-18 52 0,-36 18-16,36-18 15,0 18 1,-35 18 0,-18 17-1,0 18 1,-53-17-1,18-1 1,-1-35 0,19 0 15,-1 0-15,0 0-1,18-35 16,18-1-15,17 1 0,-17 35-1,35 0 1,-18 18 0,-35-1-1,0 1 1,0 0-1,-53-18 1,36 0-16,-36 0 16,0 0 15,18 0-15,35-18 15,0 0-16,-18 18 1</inkml:trace>
  <inkml:trace contextRef="#ctx0" brushRef="#br0" timeOffset="-191899.39">29933 17304 0,'0'-18'31,"-17"18"-31,17-18 15,0 1 1,0-1 0,17 1-1,1-1 1,17 0 0,-17 1 15,-1 17-31,1 0 15,0 0-15,-1 0 16,19 0 15,-19 0-15,1 35 0,-18-17-1,0-1 1,0 36-1,-18-53-15,1 35 16,-54 1 0,36-19-1,-18-17 17,18 0-17,-1 0 1,19-35-1,-19-18 1,36 18 0,0-18-1,36 0 1,-1 35 0,0-17-1,-17 35 1,-1-18-1,1 18 1,0 0-16,-1 0 16,19 0-1,-19 36 1,1-19 15,0 19-15,-18-19-1,0 1 1,0 17 0,0-17-1,-18-1 1,0 1-16,-17-18 16,17 0-1,1 0 1,-36 0-1,53-35 1,-18 0 0,18 17-1,53-17 17,-18 17-17,1 18 1,-19 0-1,19 0 1,-36 18 15,0-1-15,0 1-16,0 0 16,0-1-1,-18-17 1,18 18-1,-18-18 1,1 0 0,-1 0 15,36 0 16,-1 0-32,1 0 1,0 0 15,-18 17 1,-18-17-17,0 0 48,36 0 15,-18-17-78,18 17 0,-18 17 78,-18-17-62,0 0-1,18-17 16,-17 17 1</inkml:trace>
  <inkml:trace contextRef="#ctx0" brushRef="#br0" timeOffset="-189567.25">23795 14781 0</inkml:trace>
  <inkml:trace contextRef="#ctx0" brushRef="#br0" timeOffset="-189282.44">23742 15381 0,'0'18'16,"0"-1"-1,-18-17 1,18 18-1,0 0-15,0-1 16</inkml:trace>
  <inkml:trace contextRef="#ctx0" brushRef="#br0" timeOffset="-189049.35">23971 15857 0,'18'0'31,"0"0"0,-1 0-15,1 0-1</inkml:trace>
  <inkml:trace contextRef="#ctx0" brushRef="#br0" timeOffset="-188841.8">24553 15875 0,'18'0'31,"0"0"-15</inkml:trace>
  <inkml:trace contextRef="#ctx0" brushRef="#br0" timeOffset="-188633.36">25065 15716 0,'0'0'16,"17"0"-16,1 0 15,0 0 1,-18-17 15</inkml:trace>
  <inkml:trace contextRef="#ctx0" brushRef="#br0" timeOffset="-188425.63">25453 15487 0,'0'0'0,"18"-18"31,-18 1 0</inkml:trace>
  <inkml:trace contextRef="#ctx0" brushRef="#br0" timeOffset="-188214.49">25665 14746 0,'0'0'0,"-18"-18"32,0 18-32</inkml:trace>
  <inkml:trace contextRef="#ctx0" brushRef="#br0" timeOffset="-187966.02">25047 14499 0,'0'-17'0,"0"34"0,0-52 0,-17 35 16,-1-18-1,0 1 1,1-1 0,-1 18-16</inkml:trace>
  <inkml:trace contextRef="#ctx0" brushRef="#br0" timeOffset="-187775.2">24483 14287 0,'0'0'0,"-18"0"31</inkml:trace>
  <inkml:trace contextRef="#ctx0" brushRef="#br0" timeOffset="-181014.14">23901 15363 0,'-18'0'0,"18"18"47,18-18 62,-1 0-109,-17-18 0,18 18 0,0-17 16,70-36-1,-71 35-15,36 1 16,36-36-1,-54 35 1,-18 0 15,1 18-31,17-17 16,-17-1 15,0 18-31,-1-17 31,1-1-15,0 18 0,-18-18-1,17 18 1,1 0 0,-18-17-1,17 17 32</inkml:trace>
  <inkml:trace contextRef="#ctx0" brushRef="#br0" timeOffset="-179525.25">24077 15840 0,'-18'0'32,"18"-18"-1,0 0 16,-17 18 93,-1 0-93,18-17 110,18-1-157,-1 1 15,-17-1-15,18-17 16,0 35-16,17-71 15,0 18 1,1 0 0,-1 0-1,-18 18 1,19-18 0,-19 35-1,1-17 1,17 0-1,-17 35 1,-18-18 0,18 1-1,-1-1 17,-17-17-17,18 35 1,-1 0-1,1-18 1,-18 0 0</inkml:trace>
  <inkml:trace contextRef="#ctx0" brushRef="#br0" timeOffset="-178606.15">24500 15857 0,'0'-17'31,"0"-1"-31,0-88 31,0-35 0,0 123-31,0-17 16,0-35 0,18-1-1,-18 36 17,0 0-17,0 17 1,18 0-1,-18 1 1,0-1 0,0 0-1</inkml:trace>
  <inkml:trace contextRef="#ctx0" brushRef="#br0" timeOffset="-177855.67">24941 15663 0,'0'-17'31,"0"-1"-31,0 0 0,0 1 16,0-1-16,-17-17 0,17 17 16,-18 18-16,-17-70 15,-18-19 17,18 19 14,17 70-46,0 0 32,1 0-17</inkml:trace>
  <inkml:trace contextRef="#ctx0" brushRef="#br0" timeOffset="-177288.81">25435 15487 0,'0'-18'15,"-17"18"-15,-1-17 16,0-1-16,1 18 0,-1-18 16,-70 1-16,70-1 0,-35 0 15,0 1-15,36 17 0,-36-18 0,-141-35 32,176 53-32,-70 0 31</inkml:trace>
  <inkml:trace contextRef="#ctx0" brushRef="#br0" timeOffset="-176821.91">25559 14852 0,'0'-18'15,"-36"18"17,1 18-32,18-18 0,-54 35 15,18-17-15,18-1 0,-265 107 32,53 17-1</inkml:trace>
  <inkml:trace contextRef="#ctx0" brushRef="#br0" timeOffset="-176356.56">25030 14534 0,'0'-17'0,"-18"34"31,0-17-15,1 18-16,-1 17 0,-105 71 31,-71 123 0,194-211-31</inkml:trace>
  <inkml:trace contextRef="#ctx0" brushRef="#br0" timeOffset="-175856.28">24518 14446 0,'0'0'0,"18"18"47,-18 0-31,17 17-16,36 124 31,-17 17 0,-36-123-31</inkml:trace>
  <inkml:trace contextRef="#ctx0" brushRef="#br0" timeOffset="-175357">23848 15028 0,'17'0'47,"1"0"-47,17 0 16,-17-17-16,70-1 0,-53 0 15,18 1-15,-17 17 0,17-18 0,35 0 16,-35 1-16,176-1 31,-176 1-15</inkml:trace>
  <inkml:trace contextRef="#ctx0" brushRef="#br0" timeOffset="-174923.3">23901 14570 0,'53'0'15,"-18"0"-15,141 35 16,-140-17-16,281 158 47,-123-53-32</inkml:trace>
  <inkml:trace contextRef="#ctx0" brushRef="#br0" timeOffset="-160699.34">23989 14517 0,'0'17'62,"18"-17"188,-1 18-250,1-18 16,-1 18-1,1-18 1,-18 17 0,35-17 15,-17 0 0,0 0-15,-18 18-1,17-18 1,-17 18 0,18-18-1,0 0 1,-18 17-1,17-17 1,-17 18 0,18-18-1,-1 18 1,1-18 31,0 17-32,-18 1 1,17-18 0,1 0-1,-18 17 1,18 1 0,-1-18-1,1 0 16,-18 18-31,0-1 32,18-17-32,-1 18 31,1-18 0,-1 0-15,-17 18-1,18-18-15,0 0 32,-18 17-32,17-17 15,1 0 17,0 0-17,-1 0 1,1 0 15,-18 18-15,18-18-1,-1 0 48,-17 18-32,18-18-15,0 0 62,-18 17 562,17-17-593,-34 0 1235,-1 0-1251,0 0-16,1 0 1,-1 0 0,0-17-16,-70-1 31,-18-17 0,53 35 0,18 0-15,17-18 0,1 18-16,-1-18 15,-17 1 1,17 17 15,1-18-31,-1 18 16,18-18-1,-18 18 1,1 0 0,17-17-1,-18-1 17,0 18-17,1 0 16,17-17-15,-18-1 0,1 18-1,17-18 1,-18 18 0,0 0-1,1 0 1,-1 0 62,18-17-62,-18 17 30,1 0 314</inkml:trace>
  <inkml:trace contextRef="#ctx0" brushRef="#br0" timeOffset="-159864.24">23742 15152 0,'0'-18'63,"0"1"-48,18 17-15,17-18 0,177-70 32,-177 70-32,159-53 31,-53 19 0,-88 34 0</inkml:trace>
  <inkml:trace contextRef="#ctx0" brushRef="#br0" timeOffset="-159215.08">23830 15452 0,'-18'0'16,"36"0"62,17-18-78,124-35 31,141-123 1,-282 158-32,17 0 15,18 1 1,-18-18 0</inkml:trace>
  <inkml:trace contextRef="#ctx0" brushRef="#br0" timeOffset="-158666.41">24007 15893 0,'0'-18'47,"17"18"-47,1-35 16,35-1-16,-53 1 0,17 18 0,19-19 15,-19 1-15,1 17 0,17-17 0,-35-18 0,18 18 16,-1 0-16,54-142 31,-36 89 1,-17 70-32,0 1 31</inkml:trace>
  <inkml:trace contextRef="#ctx0" brushRef="#br0" timeOffset="-158250.22">24518 15240 0,'0'0'0,"0"35"0,0-17 0,18 70 15,-1 18 1,1-53 0,0-18-16,-1 0 15,-17-17-15,18 35 31,0-35-15,-1-1 0</inkml:trace>
  <inkml:trace contextRef="#ctx0" brushRef="#br0" timeOffset="-157750.11">24800 15293 0,'0'88'31,"0"-70"-31,18-1 0,0 36 16,34 18-1,-16-1 1,17-17 0,-36-17-1,1-1 1,0-35-1,-18 18 1,0-1 0,0 1-1</inkml:trace>
  <inkml:trace contextRef="#ctx0" brushRef="#br0" timeOffset="-157367">24871 15346 0,'35'0'31,"-17"0"-31,35 17 16,17 19-1,18-1 1,-70-35-16,35 35 15,53-17 1,-53-18 0,-18 0-1</inkml:trace>
  <inkml:trace contextRef="#ctx0" brushRef="#br0" timeOffset="-156868">24712 15152 0,'0'0'16,"35"0"15,177-88-15,17-18 0,106-35-1,-176 35 1,-88 71-1,-18 17 1,-53 0 0</inkml:trace>
  <inkml:trace contextRef="#ctx0" brushRef="#br0" timeOffset="-156334.28">25206 14376 0,'0'0'0,"0"-18"16,0 36 15,-35 17-15,17 0-16,0 1 0,-17 16 0,17-34 15,-158 194 1,141-159-16,-159 194 31</inkml:trace>
  <inkml:trace contextRef="#ctx0" brushRef="#br0" timeOffset="-150472.09">21643 14640 0,'0'-17'16,"-18"17"-16,18-18 0,0 0 31,0 36 16,0 0-47,18 35 15,0 35 1,-18-71-16,0 54 16,17-36-1,1 18 1,-18-35 0,17-18-1,1-53 16,0-18-15,-18-17 0,0 70-1,17 1 17,1 17-17,35 17 1,-18 36-1,-17-17 1,-1-1 0,1-17-1,-18-36 32,0 0-47,0-70 16,0 18-1,0 52-15,0-35 16,0 35 0</inkml:trace>
  <inkml:trace contextRef="#ctx0" brushRef="#br0" timeOffset="-149955.37">22137 14587 0,'0'0'0,"0"-17"31,-18 17 0,18 17-15,0 1-16,-17 0 15,-1-1-15,18 1 16,0 35 0,0-18-1,18 0 1,34 1 0,-16-19-1,-19-17 1,-17 18-1,0 0 17,-35-1-17,0 1 1,17-1 15</inkml:trace>
  <inkml:trace contextRef="#ctx0" brushRef="#br0" timeOffset="-149487.36">22419 14570 0,'0'-18'0,"-18"18"0,1 0 15,-1 0-15,18 18 16,-35-1-16,17 54 31,1-36-15,17 0-1,35 1 1,0-19 0,18 19-1,-35-36 1,-18 17 15,-18 1-15,-35 35-1,0-36 1,53 1 0,-17 0-1,17-1 1</inkml:trace>
  <inkml:trace contextRef="#ctx0" brushRef="#br0" timeOffset="-148107.64">22560 15028 0,'0'-17'63,"0"34"62,0 1-110,0 0 1,0-1-16,0 1 15,0 0 1,0-1 0,0 1-16,0-1 15,0 1 1,0 0 0,0-1 15,0 1-16</inkml:trace>
  <inkml:trace contextRef="#ctx0" brushRef="#br0" timeOffset="-145118.02">31168 14252 0,'18'-17'0,"-1"17"46,-17 17-30,18 36 0,-1 53 15,-17-88-15,0-1-1,0 1 1,18-18-1,0-35 1,-1-36 0,1 53-16,0-17 15,-1 0 1,1 17 0,17 18 30,0 18-30,-17-18-16,0 53 16,17 0-1,0 0 1,1-36 0,-19 1-1,1-18 1,0 0-1,-18-18 1,17-52 0,1-36-1,-18 53 1,0 18 0,0-1-1,0 19 16,0-1-15</inkml:trace>
  <inkml:trace contextRef="#ctx0" brushRef="#br0" timeOffset="-144117.08">31979 14182 0,'0'-18'15,"-17"18"17,-1 0-17,0 0-15,1 0 16,-1 35 0,-17 18 15,70 35 0,0-52-15,18-1-1,-35-17 1,0-18-16,-18 17 31,-18 1 0,-17-18-15,-1 0 0,19 18-1</inkml:trace>
  <inkml:trace contextRef="#ctx0" brushRef="#br0" timeOffset="-143624.96">32279 14164 0,'0'0'0,"-17"0"47,-1 0-47,0 0 16,1 18 0,-1 17-1,18 0 1,0 0-1,35 1 1,1-1 0,-19-35-1,-17 18-15,18-1 16,-1-17 0,-17 18 15,-35 17-31,-18 1 31,0-19-15,18 1-1,35-1-15</inkml:trace>
  <inkml:trace contextRef="#ctx0" brushRef="#br0" timeOffset="-141942.58">32456 14534 0,'17'-17'31,"-17"-1"-15,18 18-16,-1-17 16,36 17 15,-53 35 0,0 0 0,-17 36-15,-1-54 0,18 1-1,0 17 1,0-17-1,35-18 1,-17 0-16,53 17 16,-1-17-1,1 0 1,-54 0 15</inkml:trace>
  <inkml:trace contextRef="#ctx0" brushRef="#br0" timeOffset="-140309.24">32403 16651 0,'17'0'46,"-17"18"-30,0-1-16,0 19 16,18 122 15,0-122 0,-1-36 0,1 0-15,-1-53 0,1 0-1,17-18 1,-17 36 0,0 17-1,-1 18 1,36 0-1,-35 53 1,-1 18 0,36-18-1,-35-18 1,0-17 0,-1-18 15,-17-18 0,0-35-15,0 35-16,0-52 15,0-1 1,0 18 0,0 36-1</inkml:trace>
  <inkml:trace contextRef="#ctx0" brushRef="#br0" timeOffset="-139860.81">33161 16633 0,'0'-17'31,"-18"17"-31,1 0 16,-1 0-1,1 35 1,17 0-1,0-17-15,0 17 16,0 18 0,0 0-1,17-18 1,1 1 0,-1-19-1,-34-17 32,-1 0-31,1 0-16,-36 0 31</inkml:trace>
  <inkml:trace contextRef="#ctx0" brushRef="#br0" timeOffset="-139394.52">33408 16633 0,'0'-17'15,"-18"17"1,1 17 0,-19 1-1,36 0 1,0 17 0,0 18-1,18-18 1,0-17-1,-18-1-15,35 19 16,-17-19 0,-1-17-1,-17 18 1,-35 0 15,0-1-15,-1-17-1,36 18 1</inkml:trace>
  <inkml:trace contextRef="#ctx0" brushRef="#br0" timeOffset="-137578.31">33620 17180 0,'0'-17'15,"0"-1"48,0 0-32,17 18 0,1 0-15,0 0-16,-1 0 16,1 0-1,0 0 1,-1 0 0,1 0-1,-1 0 16,-17 18 1,0 0-17,0-1 1,-17-17 0,17 18-1,0 0 1,0-1-1,17-17 17,1 0-17,0 18 1,-18-1-16,35 1 16,-35 17 15,0-17-16,-35 0 1,-18-1 0,-53 1-1,18-18 17,35 0-17,35 0-15</inkml:trace>
  <inkml:trace contextRef="#ctx0" brushRef="#br0" timeOffset="-103213.35">29122 13882 0,'0'-18'16,"17"18"31,1 0-47,17 0 15,1 0-15,52 18 16,-35-1-16,-36 1 0,19-18 0,17 18 16,-18-1-16,-18 1 0,1-18 15,88 35 1,-53 18 0</inkml:trace>
  <inkml:trace contextRef="#ctx0" brushRef="#br0" timeOffset="-102828.41">28769 14799 0,'-18'0'16,"71"-53"15,-17 0-31,52-35 16,-53 53-16,141-106 15,1-18 1,-71 124 15,-71 17-15</inkml:trace>
  <inkml:trace contextRef="#ctx0" brushRef="#br0" timeOffset="-102513.74">29016 15328 0,'-18'0'15,"18"-17"17,18 17-32,17-36 0,71-34 15,123-107 16,-35 54-15,-17 17 0,-89 88-1</inkml:trace>
  <inkml:trace contextRef="#ctx0" brushRef="#br0" timeOffset="-102065.31">29863 14676 0,'0'0'0,"0"-18"0,17 18 47,1 0-47,0 0 16,140 35-16,72 53 31,-195-88-31,18 36 16,0-19 15,-36-17-31</inkml:trace>
  <inkml:trace contextRef="#ctx0" brushRef="#br0" timeOffset="-101697.08">30074 14358 0,'0'0'16,"18"0"-16,52 0 16,213-18-1,-142 1 1,-35-1 0,-53 0-1,-18 18 1</inkml:trace>
  <inkml:trace contextRef="#ctx0" brushRef="#br0" timeOffset="-101019.48">28963 14235 0,'18'0'16,"17"0"-16,-17 0 0,17 0 0,0 17 16,-17-17-16,-1 0 0,19 0 0</inkml:trace>
  <inkml:trace contextRef="#ctx0" brushRef="#br0" timeOffset="-100682.05">29351 14764 0,'-88'158'32,"53"-140"-32,-71 70 15,-18 53 1,54-105-1</inkml:trace>
  <inkml:trace contextRef="#ctx0" brushRef="#br1" timeOffset="-92703.43">23354 13829 0,'-18'0'16,"1"0"-16,-1 0 16,18 18-16,-35 70 0,17-71 0,0 19 0,-17-1 15,17 18-15,18-18 0,-70 212 31,17 229 1,53-88-1,18-35 0,-18-300-31,17 53 16,19 88-1,-1-141 1,0 35 15,18 0-15,-35-35 0,35 18-1,0-18 1,-1 35-1,19-35 1,0 0 0,-19-18-1,37 18 1,-19-18 0,107 18-1,-36 0 1,-35-53 15,105 18-31,-105-1 16,70-17 15,107 0-15,-54-53-1,-35-17 1,0-18-1,141-54 1,-300 107-16,177-71 16,-18-17-1,-35 17 1,0 0 0,-1 18-1,19 0 1,-71 17-1,35 1 17,-71 34-17,142-52 1,-142 71 0,54-19-1,-18 1 1,35 0-1,-35 35 1,17-18 0,36 18-1,53 0 1,-89 0 0,-17 0-1,35 0 1,71 0-1,-36 0 1,53 0 15,1 0-15,-54-18 0,18-17-1,-176 35-15,70-17 16,35 17-1,124-36 1,-70 19 0,-36-19-1,53 19 1,18-1 0,-107 0-1,72 1 1,17-1-1,53-35 17,-88 0-17,17-70 1,0-1 0,-17-52-1,-124 141-15,54-106 16,-72 52-1,1 1 1,-18-35 0,0 70-1,-35-124 1,-36 72 0,-35-19-1,18 36 1,35 53-1,-53-36 1,0 1 15,-70-1-15,-18 0 0,70 54-1,1-1 1,-18 1-1,106 17-15,-248 0 16,89 0 0,0 35-1,-70-18 1,34 1 0,54-18-1,-230 0 1,265 0-1,-106 18 1,0-18 15,53 0-15,18 17 0,52-17-1,1 18 1,88-18-16,-89 0 15,1 0 1,-1 18 0,1-1-1,-18-17 1,53 18 0,-54-18-1,-69 0 1,-1 18-1,53-1 1,18 1 15,-18 17-15,71-35 0,-141 18-1,-36-1 1,18-17-1,142 18 1,-37-18 0,-16 0-1,52 0 1,-18 0 0,19-18-1,-19 1 1,89 17-16,-36-18 15,-87 18 1,52 0 0,35 0 15,-35 0-15,36 0-1,-18 0 1,-1 35-1,19-35 1,35 0 0,17 18-1,-17-18 1,-1 18 0,19-18-1,-36 0 1,-18 17-1,36 1 1,-18 0 0,0-18 15,18 0-15,17 0-1,-17 17 1,0 1-1,-1-18 1,19 0-16,-19 17 16,1 1-1,18-18 1,-19 18 0,19-18-1,-19 0 1,-17 17-1,18 1 1,0-18 0,17 0 15,1 0-15,-19 18-1,19-1 1,-19-17-1,19 18 1,-1-18 0,0 0 31,18 18-16,-17-18-31,-1 17 15,1-17 32,17 18-31,-18-18 0,18 18-1</inkml:trace>
  <inkml:trace contextRef="#ctx0" brushRef="#br1" timeOffset="-81465.73">27040 14482 0,'0'-18'15,"0"0"17,0 1-1,0-1-31,0 0 15,18-35 17,70 0-1,-35 36-15,-18-1-1,1 18 16,-1 0-15,-17 0-16,35 0 16,-18 18-1,-18 17 1,1 0 0,-18 18-1,0-17 1,0 17-1,-18-18 1,-34 18 0,-1-18-1,-18-35 1,18 35 0,0-35 15,36 0-31,-19 0 15,1 0 1,0-35 0,35-18-1,0-17 1,35-1 0,36 0-1,-1 18 1,1 18-1,-18 18 1,35 17 0,-35 0-1,-18 52 1,-35-16 0,0 52 15,-53-35-16,-17-18 1,-1 0 0,-17-35-1,17 0 1,36-17 0,35-18-1,0-18 1,35 17-1,36-17 1,-1 36 0,-34 17-1,17 0 1,-18 0 0,-18 35-1,-17 18 16,0-18-15,-35 1 0,0-19-1,0-17 1,17 0 0,0 0-1,18-53 16,18 36-15,35-19 0,-18 36-1,0 0 1,-35 18 0,0 53-1,0-36 1,-17-18-1,-54 19 1,36-19 0,-18 1-1,53-36 17,0-52-17,35 17 1,36 0-1,-18 35 1,-36 18-16,19 0 31,-36 36-15,-18 17 0,-17-1-1,-18-16 1,18-36 15,-1 0-15,19 0-1,17-36 1,0-16 0,53 16-1,17 1 1,-52 35-1,-1 0 1,-17 35 0,0 1-1,-70-1 1,17-18 0,18 1-16,-1-18 31,19 0-31,-1 0 15,18-53 17,0 36-32,53-19 15,0 19 1,0 17 0,-35 0-1,-18 17 16,-36 36-15,-52 0 0,18-35-1,34-18 1,1 0 0,35-53-1,18 18 1,35-18 15,-36 35-31,36-17 16,18 35-1,-18 0 1,-53 88 15,-36-53-15,-34 18-1,-18-18 1,70-35 0,0 0-16,18-35 31,18-88-15,70 70-1,-35 17 1,18 19 15,-19 17-15,-34 17-1,-18 19 1,-35 17 0,-18 0-1,-35-36 1,70 1-16,-17-18 15,-18 0 1,35-35 0,18-18-1,88-36 1,-35 54 0,0 17-1,0 18 1,-35 0 15,-18 53-15,-35 18-1,-18-18 1,-53-18 0,71-17-1,-1-18 1,19-18-1,17-35 1,53-17 0,-1 52-1,1 0 1,-35 18 0,0 36-1,-18 17 1,-36 17 15,-17-52-15,-17 17-1,52-35 1,1 0 0,17-35-1,0-18 1,35 0-1,35 35 1,-52 1 0,17 17-1,-17 0 1,-18 17 0,-18 19-1,-17-36 16,-53 17-15,53 1 0,17-18-1,18-18 1,0-17 0,71 0-1,-1 17 1,-17 18-1,-18 0 1,-35 35 15,0-17-31,-123 53 16,70-36 0,-18-18-1,18 1 1,36-18 15,17-53-15,53 0-1,17 18 1,1 17 0,-18 18-1,-36 0 1,-17 53-1,0-17 1,-70-1 0,-18-18-1,52-17 1,-34 0 0,70-52-1,17-72 1,72 53-1,-19 36 17,-17 35-17,0 0 1,-35 18 0,-18 35-1,-18 0 1,-35 0-1,-53-18 1,71-35 0,0 0-1,17 0 1,18-53 0,35 0-1,1 35 1,52-17 15,-53 35-15,-17 0-1,-18 18 17,0-1-17,-71 19 1,54-19-1,-1-17-15,0 0 16,1 0 0,17-53 15,17 18-15,19 17-1,-19 1 1,1 17-1,-1 0 17,1 0-17,-18 17 298,18-17-298,-1 0 407</inkml:trace>
  <inkml:trace contextRef="#ctx0" brushRef="#br1" timeOffset="-79772.15">24253 14376 0,'18'0'0,"0"0"16,17 0-16,0-18 0,71 0 16,-53 18-16,-18-17 0,18 17 0,0-18 15,35 0-15,336-34 16,387-72 15,-723 89-15,653-71 15,-406 53 0,-282 35-15,18 18-1</inkml:trace>
  <inkml:trace contextRef="#ctx0" brushRef="#br1" timeOffset="-79193.56">24218 15152 0,'0'0'0,"18"-18"47,264-123-16,935-318 16,-1093 424-47,740-212 31,-476 141 0,-265 71 1,-105 35-17</inkml:trace>
  <inkml:trace contextRef="#ctx0" brushRef="#br1" timeOffset="-78628.52">24271 15769 0,'0'0'0,"-18"0"15,18 18 1,18-18 31,17-35-47,89-36 15,123-70 1,-141 88-16,158-88 16,177-88-1,-53 34 1,-141 54 0,-53 36-1,-53 16 1,-88 72-1,-17-19 1,-19 36 15</inkml:trace>
  <inkml:trace contextRef="#ctx0" brushRef="#br1" timeOffset="-78078.43">24553 16369 0,'-17'18'15,"34"-18"1,1-18-1,0-17-15,123-107 16,123-52 0,-17-17-1,159-177 1,-36 106 0,-52 70-1,-106 71 1,-71 35-1,-88 71 1,-36 17 0,1 18 15,-1 0-15</inkml:trace>
  <inkml:trace contextRef="#ctx0" brushRef="#br1" timeOffset="-77012.33">27852 14023 0,'17'0'31,"19"0"-31,52-18 0,-35 1 16,-18-1-16,18 18 0,-18 0 0,1-18 16,16 1-16,37-1 0,-36 0 0,35 1 15,335-71 1,36-18 15,-212 70 0,-36 1 16,-105 18-31,-53 17-1,-18 0 1,-17 0 0</inkml:trace>
  <inkml:trace contextRef="#ctx0" brushRef="#br1" timeOffset="-76396.02">27764 14270 0,'17'0'47,"1"0"-47,0 0 0,-1 0 16,18 0-16,-17 0 0,106-18 16,-89 1-16,53 17 0,424-53 31,369-18 0,-775 53-31,688-17 31,-459 35 1,-194 0-17,-70 0 1,-53 0-1</inkml:trace>
  <inkml:trace contextRef="#ctx0" brushRef="#br1" timeOffset="-75829.66">27552 14499 0,'35'0'15,"-17"0"1,70 0-16,124 18 31,105-1-15,71-17-1,71 18 1,17 0 0,124-1-1,-265 1 1,-247-18-16,265 35 16,-71 1-1,-88-1 1,-70 0-1,-54-17 1,18-18 0,-70 0-16,0 17 15,-36-17 32</inkml:trace>
  <inkml:trace contextRef="#ctx0" brushRef="#br1" timeOffset="-75028.12">27852 14711 0,'17'-18'16,"1"18"0,0 0-16,-1 0 0,1 0 0,0 0 15,-1 0-15,19 18 0,16 17 0,-16-17 16,17-1-16,0 19 16,-18-19-16,-18 1 0,19 0 0,-1-1 15,-17 1-15,88 52 31,17-17 1</inkml:trace>
  <inkml:trace contextRef="#ctx0" brushRef="#br1" timeOffset="-74596.99">27129 14658 0,'-18'106'16,"18"-89"-1,0 19-15,0-19 0,0 19 0,0-19 16,0 1-16,0 17 0,0-17 0,0 17 16,-18 124-1,18 0 17</inkml:trace>
  <inkml:trace contextRef="#ctx0" brushRef="#br1" timeOffset="-73946.41">27499 13935 0,'18'0'47,"35"-36"-32,-18 1-15,177-71 32,-177 71-32,124-18 15,-107 18 1,1 17 0,-17 1-1</inkml:trace>
  <inkml:trace contextRef="#ctx0" brushRef="#br1" timeOffset="-70384.43">20126 12823 0,'0'-17'16,"-18"17"-16,18-18 16,-17 18-1,17-17-15,0-1 32,-18 18-32,18 18 62,0 17-62,18 176 31,-1-105-15,19 0 0,-19-71-1,-17-17 1,0 0-1,18-18 17,-18-36-17,18-87 1,-18 105-16,0-88 16,17 54-1,-17 34-15,0-17 16,18 35-1,35 0 1,0 70 0,-18-17-1,18 18 1,-36-36 0,1 0 15,-18-52 16,0-36-32,0-18 1,0 53-16,0-34 16,-18-1-1,18 35 1,0-17-1</inkml:trace>
  <inkml:trace contextRef="#ctx0" brushRef="#br1" timeOffset="-69550.51">20761 12823 0,'0'0'0,"0"-17"15,-18 17 1,1 0-16,-1 0 16,0 35-16,-17-17 0,17-18 0,18 35 15,0-17-15,-52 52 16,52 36 31,88-53-16,53-35 0,-106-18-15,-17 17-1,-18 1 1,0 0-16,-35 17 16,-54 18-1,36-18 1,18-35 0,17 0-1</inkml:trace>
  <inkml:trace contextRef="#ctx0" brushRef="#br1" timeOffset="-69050.14">21114 12788 0,'0'0'0,"-18"-35"32,0 35-32,1 0 15,-18 18 1,-18 52-1,53 1 17,-18-36-17,18 18 1,0-36-16,53 19 16,17-1-1,-17-17 1,-53-1-16,36-17 15,-36 18 1,-18 17 0,-35 1-1,-35 16 1,35-34 0,35 0-1,1-18 16</inkml:trace>
  <inkml:trace contextRef="#ctx0" brushRef="#br1" timeOffset="-68230.43">21378 13123 0,'0'-17'16,"0"34"46,0 1-46,0 35 0,18 53 15,0-71-15,-18-17-1,0-1 1,0 1-1</inkml:trace>
  <inkml:trace contextRef="#ctx0" brushRef="#br1" timeOffset="-67451.27">21625 13229 0,'0'0'15,"0"-17"-15,-17-1 16,17 0-16,0 1 16,0-1-1,17-17 1,71 17 15,1 89 0,-89-18-15,0 17 0,-18 1-1,0-54 1,18 19 0,36-36 15,-1 0-16,141-53-15,-35-18 32,-105 53-17,-19 1-15,19 17 16,-1-18 0,-35 1-1</inkml:trace>
  <inkml:trace contextRef="#ctx0" brushRef="#br1" timeOffset="-63228.83">19844 13864 0,'0'-17'16,"0"34"15,0 1-15,0-1-16,0 19 0,0-19 0,0 19 15,0-19-15,17 1 0,1 105 0,0-105 16,-18 0-16,0 17 16,0-17-16,17-1 0,-17 1 0,18 17 15,17 36 1,0-71 15,18-177 0,-17 71 16,-19 89-31,1 17-16,17 0 15,36 35 1,-18 18 0,-18-18-1,-17-17 1,-1 0 0,-17-71 15,0 0-16,0 35-15,-17-70 16,-1 35 15,18 71 1</inkml:trace>
  <inkml:trace contextRef="#ctx0" brushRef="#br1" timeOffset="-62870.15">20602 13829 0,'0'0'0,"0"-18"15,0 1-15,-17 17 32,-1 0-32,0 0 15,1 35 1,-36 35 0,53-34-1,17 17 1,36-18-1,35 18 1,-35-18 0,-17-17-1</inkml:trace>
  <inkml:trace contextRef="#ctx0" brushRef="#br1" timeOffset="-62771.17">20637 14217 0,'-35'0'16,"18"0"-16,105-18 0,-124 36 0,-34-18 0,35 18 15</inkml:trace>
  <inkml:trace contextRef="#ctx0" brushRef="#br1" timeOffset="-62387.32">21026 13670 0,'-71'0'15,"53"18"1,1-1-16,-19 19 16,1 34-1,35-17 1,35-18-1,54 1 1,-1-19 0,-71 1-1,1 0 1,-18 17 15,-176 35-15,123-52-1,-35 0 1,52-1 0</inkml:trace>
  <inkml:trace contextRef="#ctx0" brushRef="#br1" timeOffset="-61836.98">21255 13917 0,'0'0'0,"0"-18"0,0 1 16,0-1-16,0 1 31,-18-1 0,18 36-31,0 123 31,35 17 1,1-105-17</inkml:trace>
  <inkml:trace contextRef="#ctx0" brushRef="#br1" timeOffset="-61238.17">21414 13864 0,'0'0'0,"17"-53"32,-17 36-32,18-1 15,35-17 1,-18 35 0,0 0-1,1 0 1,-19 17-16,-17 1 15,0 35 1,0 0 0,0-18 15,-17-17-31,-1-18 16,18 17-1,0 1 1,53-18 15,-35 0-31,52 0 16,-52 0-1,17 18 1,-17-1 0,-36 19-1,-17-1 1,-124 35-1,88-34 1,19-19 0,34-17-1</inkml:trace>
  <inkml:trace contextRef="#ctx0" brushRef="#br1" timeOffset="-54924.65">19597 15258 0,'-18'0'15,"18"-18"-15,-17 18 31,17-18-31,0 36 47,0 17-47,0 18 16,0 0 0,0 18-1,17-54 1,-17 1-16,0 0 15,35-18 17,-17-71-17,0 71-15,-1-53 16,1 0 0,17 18-1,1 53 32,-36-1-47,52 18 16,-16 36-1,17-18 1,-36-18 0,1-17-1,-18-53 16,18-71-15,-18 18 0,0-1-1,0 54 1,0 17 0,17 18 15,1 18-31,-18 0 15</inkml:trace>
  <inkml:trace contextRef="#ctx0" brushRef="#br1" timeOffset="-54487.4">20249 15134 0,'0'-17'16,"0"-1"-16,0 36 47,-17-18-47,-1 70 15,18 1 1,0-1-1,35-17 17,-35-35-32,53 35 15,-17-36 1,-36 1 0,17 0-1,-34-18 16,-19 0-15,19 0 0,-1 0-1</inkml:trace>
  <inkml:trace contextRef="#ctx0" brushRef="#br1" timeOffset="-54139.94">20620 15152 0,'0'0'0,"-18"0"32,-17 0-32,17 0 15,-35 17 1,36 1-16,-1 17 15,18-17 1,0 0-16,0 17 16,53 18-1,-18-18 1,-17-17 0,-18 17-1,-18 18 1,-17-18 15,-18-17-15,53-1-1</inkml:trace>
  <inkml:trace contextRef="#ctx0" brushRef="#br1" timeOffset="-53691.11">20655 15663 0,'0'-17'31,"18"-1"-31,-1 0 15,36 1 17,-35 17-17,-18 17 1,0 19 0,0 34-1,0-52-15,0 52 16,-35-17-1,35-17 1,0-19 0,17 1-1,36-18 1,0 0 0,-35 0-1,17 0 1</inkml:trace>
  <inkml:trace contextRef="#ctx0" brushRef="#br1" timeOffset="-53158.34">20973 15663 0,'0'0'0,"0"-17"0,0-36 16,0 35-16,35 0 15,35-17 1,-17 35-1,-17 0 17,-19 0-17,-17 35 1,-35 18 0,0 0-1,35-35 1,0 0-1,35-1 1,36 1 0,-1 0-1,-35-1 1,-35 18 0,-141 54-1,-17-19 1,105-52 15,17-18-31</inkml:trace>
  <inkml:trace contextRef="#ctx0" brushRef="#br1" timeOffset="-51773.71">18309 13123 0,'-35'0'0,"17"0"0,1 0 15,-1 0-15,18 18 0,-18-18 0,1 0 16,34 0 31,1 0-47,194 0 15,35-53 1,-106 35 0,-53-17 15,-70 35-31,70-18 16,-35 18-1,-18-17 1,-17 17-1,-18-18 17</inkml:trace>
  <inkml:trace contextRef="#ctx0" brushRef="#br1" timeOffset="-51425.99">18962 12841 0,'0'0'0,"-18"0"15,1 0-15,17 18 47,52-1-31,54 19-1,-18-19 1,-52 1 0,-19 0-16,1 17 15,-18-18-15,0 19 16,-71 87 0,-70 1-1,88-54 1</inkml:trace>
  <inkml:trace contextRef="#ctx0" brushRef="#br1" timeOffset="-50332.46">18186 14287 0,'0'0'0,"-18"0"15,0 0 17,18 18-17,18-18 17,70 0-1,0 0-16,89-18 1,-54 1 0,1-18 15,-71 35-15,-36-18-16,36 18 15,-35 0 1,0 0-1,17-18 1,-18 18 0,19 0-1,-1-17 1,0 17 0,-17-18-1,17 18 1,-17 0 15</inkml:trace>
  <inkml:trace contextRef="#ctx0" brushRef="#br1" timeOffset="-49676.44">19032 13988 0,'-17'0'16,"34"0"31,1 17-47,0-17 16,-1 18-16,1-18 15,52 0 1,19 18 15,-54-1 0,-35 36 1,-18-18-17,1-17-15,-19 17 16,19 1-1</inkml:trace>
  <inkml:trace contextRef="#ctx0" brushRef="#br1" timeOffset="-48363.47">18168 15487 0,'0'0'16,"-18"0"-16,1 0 0,-1 0 31,0 0-15,1 0 62,34 0 16,1 0-94,17 0 15,-17 0-15,35 0 0,-35 0 16,52 0 0,36-35-1,17 17 1,-52 0-1,17 18 1,18-35 0,-71 17-1,18 18 1,-17-17 0,-19 17-1,18-18 1,-17 18 15,0 0-15</inkml:trace>
  <inkml:trace contextRef="#ctx0" brushRef="#br1" timeOffset="-46325.59">18927 15152 0,'-18'0'31,"0"0"-15,36 0 77,0 0-77,-1 0-16,1 0 16,-1 17-16,36-17 15,0 0 32,-17 0-16,-1 0 1,-35 18-17,0 0 32,0-1-31,0 1 15,0 0-31,-18 17 16,1-17-1,-1 17-15,0 0 32,-17 18-17,17-18 1,1 1-1,17-19 1,-18-17 0,18 18-1,0-1 1,0 1 15,0 0-15,0-1 15,-18-17-15,1 0 46,-1 0-46,18-17-1,0-36 1,-17 0 0,17 18-1,-18-1 1,18 19 0,0-19-1,0 19 1,0-1-1,0 1 1,0-1 0,-18 0-1,18 1 17,0-1-17,0 0 1,0 1-16,0-1 15,0 0 17,0 1 15</inkml:trace>
  <inkml:trace contextRef="#ctx0" brushRef="#br1" timeOffset="-19843.58">24289 11642 0,'-18'0'0,"36"0"47,-1 0-31,142-18 0,-106 0-16,706-87 31,-230 34-16,141-35 1,-123 53 0,17 0-1,-35 0 1,-193 36 0,246-54-1,-212 36 1,0 17-1,1 1 17,-336-1-32,194 0 15,1 18 1,-19-17 0,-87 17-1,-36 0-15,36-18 16,140-17-1,-87 17 1,-19 1 0,54-1-1,-106 18 1,35 0 0,-88 0-1,-18 0 1,-17 0 15,-1 0-31,-17 35 47,-17 53-31,-1 1-1,-17 69 1,17 36-1,18-158-15,0 105 16,0 88 0,-17-123-1,17 35 1,-18-70 0,-17 70-1,35-88 1,-18 35-1,0-53 17,1-17-17,17-1 1,0 1 0,-18-18 15,0 0-31,18 18 15,-70-18 1,-1 17 0,18 1-1,-35-18 1,18 18 0,-54-1-1,-52 18 1,52-17-1,18 0 1,-52 17 15,34-17-15,1-1 0,52 1-1,-52 17 1,-89 0-1,53 1 1,71-19 0,70-17-16,-105 18 15,52 0 1,-34-18 0,52 17-1,-35 1 1,17 0-1,36-18 1,-71 0 15,35 0-15,-35 0 0,1 0-1,16 0 1,-16 0-1,-1 0 1,53 0 0,-35 0-1,-1 17 1,-16-17 0,-19 18-1,36-1 1,-36 1-1,-158 0 1,53-1 15,88 1-15,-36 0 0,1-1-1,35 1 1,35-18-1,18 18 1,-36-18 0,36 0-1,-35 17 1,35-17 0,-36 0-1,1 18 1,34-18-1,-16 0 1,34 0 0,53 0-1,-70 0 1,0 0 0,0 0-1,-18 0 1,-17 0-1,105 0-15,-70-18 16,-36 1 0,-35-1-1,-17 0 1,70 18 0,0-17-1,18 17 1,0 0-1,35 0 1,18 0 0,17 0 15,1 0-15,-1 0-1,0 0 16,1 0-31,-1 0 16,0 0 0,1 0-1,-19-18 1,19-17 0,-1-18-1,18-18 1,0 1-1,0-18 1,-17 35 15,17-36-15,0 19 0,0 17-16</inkml:trace>
  <inkml:trace contextRef="#ctx0" brushRef="#br1" timeOffset="-19625">24271 11942 0,'18'-18'0,"-36"36"0,36-71 16,-1 35-16,1-53 15,-18 1 1,0 35 0,0 17-1,0 0 1,0 1-1,0 34 48</inkml:trace>
  <inkml:trace contextRef="#ctx0" brushRef="#br1" timeOffset="-17239.6">24183 11695 0,'-18'0'15,"18"17"-15,0 1 16,-17-18-16,-1 70 16,18-52-16,0 106 47,0-19-16,0-87-31,18 88 31,-1-53-15,-17-18-1,0 0 1,18 1 0,-18-19-1,18 18 1,-18-17-1,0 0 1,0-1 0,17 19 15,-17-19-31,18 1 31,-18 17-15,17-35-1,-17 36 1,0-19 0,0 1-1,0-1 1,0 1 0,0 0-1,0-1 1,0 1-1,0 0 1,0-1 0,0 1-1,0 0 17,0-1-1,0 1-16,-17-18 48</inkml:trace>
  <inkml:trace contextRef="#ctx0" brushRef="#br1" timeOffset="81268.96">15963 2417 0,'18'0'63,"-1"0"-48,1 0 1,0 0-1,-1 0 1,1 0 0,17 0-1,71 0 1,-53 0 0,88 0-1,-17 0 16,317 52-15,-371-34 0,301 17-1,-195 1 1,177-19 0,-195 1-1,107 0 1,-212-1-1,106 1 1,17-18-16,36 35 16,-142-17-1,195-1 1,-106 1 0,264 35-1,-352-53 16,246 18-15,-35-18 0,142 0-1,-336 0 1,476-53 0,-476 35-1,248-70 1,-72 0-1,18 35 1,54 17 0,105 1-1,-353 18 1,229-54 0,-158 0-1,-18 1 16,-141 52-15,106-70 0,-53 35-1,0-17 1,-36 34 0,36-34-1,-35 52 1,0-52-1,-1 34 1,-17 1 0,0 0-1,0 17 1,-17-17 0,-1-1-1,-88-34 16,-17 17-15,-124-18 0,141 54-1,-335-54 1,212 54 0,-54-1-1,107 0 1,-36 18-1,159 0 1,-176 0 0,106 0-1,17 0 1,-18 0 0,-105 0-1,53 0 16,-107-53-15,195 53 0,-247-35-1,212 35 1,-407-35 0,477 17-1,-52 18 1,-160 0-1,71 0 1,35 0 0,71-17-1,-265 17 1,89 0 0,70 0-1,17 0 1,54 0 15,70 0-15,-106 0-1,124 0 1,-124 0 0,89 0-1,-124 0 1,88 0-1,-176 0 1,176 0 0,-88 35-1,123-35 1,-70 53 0,106-53-1,17 0 1,-35 35 15,18-17-15,0-1-1,-1 1 1,-34-18 0,52 18-1,-17 17 1,17-35-1,1 18 1,-1-1 0,0 18-1,1 1 1,17-19 0,-18 19-1,0-19 16,18 19-15,0-1 0,-17-18-1,17 36 1,-18-35 0,0 53-1,18-36 16,0-17-31,-17 34 16,17-34 0,-18 17-1,18 1 1,0-1 0,0-17-1,0 17 1,0 18 31,0-36-16,0 1 0,0 0-15,0-1 15,0 1 0,0 0 1,0-1-17,0 1-15,18-18 31,-18 17-31,0 1 16,17-18 15,-17 18 1,18-18-17,-18 17 63,18 1 0,-1-18-15,-17 18 31,18-18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07:39:31.99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10619 15258 0,'0'-5'0</inkml:trace>
  <inkml:trace contextRef="#ctx0" brushRef="#br0" timeOffset="-4.03">13370 15215 406,'0'25'32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3:14:2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4004 0,'0'-18'15,"-18"18"-15,1 0 0,17-17 0,-36 17 16,19 0-16,-1-18 0,0 18 0,1 0 16,-230 0-1,212 0-15,-318 159 47,53 123-16,35 71 1,230-247-17,-36 123 1,54-88-1,17 35 1,0 1 0,0 52-1,35-35 1,36 36 0,-18-107-1,70 71 1,1-106 15,70 53-15,52 0-1,-87-70 1,35 0 0,-53-36-1,36-18 1,87-17-1,36-35 1,-159-18 0,53-17-1,-141 34-15,106-105 16,17-17 0,-34-36-1,-54-89 1,-18-52 15,-52 159-15,-18-89-1,-18 18 1,-17 71 0,-18 17-1,18 18 1,17 123-16,-35-70 15,-35-35 1,35 70 0,-17 0-1,-1 18 1,18-1 0,0 1-1,-17 0 16,52 17-15,-70-35 0,35 18-1,-18 0 1,-17 17 0,18-17-1,-19 17 1,-16 18-1,34 0 1,0 0 0,19 0-1,16 18-15,19-18 16</inkml:trace>
  <inkml:trace contextRef="#ctx0" brushRef="#br0" timeOffset="769.45">5486 4921 0,'0'0'0,"0"-17"16,0-1-1,17 18-15,1-18 32</inkml:trace>
  <inkml:trace contextRef="#ctx0" brushRef="#br0" timeOffset="949.97">5962 4798 0,'35'0'15,"-70"0"-15,123 0 16,-70-18-16,-1 18 16,1-18-1,0 18 1,-1 0-1,1 0-15</inkml:trace>
  <inkml:trace contextRef="#ctx0" brushRef="#br0" timeOffset="1099.57">6809 5045 0,'0'0'0,"0"17"0,17 1 0,1 17 31,0 18-15,-18 0-16</inkml:trace>
  <inkml:trace contextRef="#ctx0" brushRef="#br0" timeOffset="1282.61">6862 5997 0,'0'0'0,"17"18"0,-17 17 0,0 18 15,0 18 1,-35-18 0</inkml:trace>
  <inkml:trace contextRef="#ctx0" brushRef="#br0" timeOffset="1433.22">6579 6491 0,'0'0'0,"-17"0"0,-1 18 16,-17 17-1,-1-17 1,1-18-1</inkml:trace>
  <inkml:trace contextRef="#ctx0" brushRef="#br0" timeOffset="1649.64">5821 6279 0,'0'0'0,"-18"0"0,-35-17 15,36-1-15,-19 1 16,1-1 0,-18-17-1,18 17 1,17 0 0,1 1-16</inkml:trace>
  <inkml:trace contextRef="#ctx0" brushRef="#br0" timeOffset="1816.19">5309 5838 0,'0'0'0,"0"-17"16,-17 17-16,-19-35 16,36 17-1,-17 18 1,-1-35-1</inkml:trace>
  <inkml:trace contextRef="#ctx0" brushRef="#br0" timeOffset="1999.7">5168 5609 0,'35'-35'15,"-35"17"17,18 1-32,0-1 15,-1 18 1</inkml:trace>
  <inkml:trace contextRef="#ctx0" brushRef="#br0" timeOffset="2184.21">5962 5521 0,'0'0'0,"18"0"0,17 0 31,-18 18-15,1-18-1,0 0 1,35 17-1</inkml:trace>
  <inkml:trace contextRef="#ctx0" brushRef="#br0" timeOffset="2349.28">6473 5786 0,'18'17'0,"-36"-34"0,71 69 16,-17 1-1,-19-53 1,1 36-16,35-19 15,17 1 17,-17-18-32</inkml:trace>
  <inkml:trace contextRef="#ctx0" brushRef="#br0" timeOffset="2531.79">7549 5838 0,'18'-17'0,"-36"34"0,54-34 0,-19-1 16,1 1 0,0-1-1,-18 0 1,0-70 0,0 53-1</inkml:trace>
  <inkml:trace contextRef="#ctx0" brushRef="#br0" timeOffset="2748.93">7426 4868 0,'0'0'16,"0"-17"-16,-35-1 0,-54-70 15,19 35 1,17 18-1,35 17-15,-35-35 16,1 18 0,-1 0-1,0-18 1</inkml:trace>
  <inkml:trace contextRef="#ctx0" brushRef="#br0" timeOffset="2915.48">6491 4304 0,'0'0'0,"-18"0"0,1 0 15,-54 0 1,36 0-16,0 0 16,17 0-16,-35 0 15,36 0-15</inkml:trace>
  <inkml:trace contextRef="#ctx0" brushRef="#br0" timeOffset="4830.39">6050 5292 0,'0'0'0,"-18"-18"15,18 0-15,0 1 0,-17 17 16,17-18-16,0 0 0,-18 18 16,1 0-1,-1 0-15,0 0 16,-17 53-1,-18 88 17,53-123-32,0 106 31,141-54 0,-53-70-15,-35 0-1,53-141 17,-88 88-17,-18-35 1,0 17 0,-71 18-1,-17 53 1,-18 0-1,0 106 1,71-53 0,17 35-1,18-17 1,0 35 0,36-71-1,17-17 1,17-18-1,-17 0 17,-18-88-17,18-54 1,-53 54 0,0 18-1,-53 52 1,0 18-1,1 18 1,16 35 0,19-36-16,17 36 15,0 0 1,35 0 0,0-35-1,0-18 1,18-53-1,-17-18 17,-36-17-17,0 35 1,-18 35 0,-35 18-1,35 36 1,1 17-1,17-1 1,0-16 0,70-1-1,1-35 1,-18 0 0,-18 0-1,-17-18 1,-18-17-1,-35 0 1,-18 17 15,-18 18-15,18 0 0,35 35-1,1 1 1,52-1-1,0-17 1,54-1 0,-54-17-1,-17-35 1,-1-36 0,-17 36-1,0 0 1,-53 35-1,36 0 1,-1 35 15,18-17-15,0 17 0,18 0-1,17-17 1,-17-18-1,-1-35 1,-17-18 0,0 0-1,0 35 1,-53 1 0,18 52-1,0 35 1,35-17-1,17-35 1</inkml:trace>
  <inkml:trace contextRef="#ctx0" brushRef="#br0" timeOffset="16740.37">5203 6491 0,'18'0'63,"-18"-18"-48</inkml:trace>
  <inkml:trace contextRef="#ctx0" brushRef="#br0" timeOffset="17358.57">5062 4727 0,'0'-17'0,"0"-1"31</inkml:trace>
  <inkml:trace contextRef="#ctx0" brushRef="#br0" timeOffset="17626.84">5256 5539 0,'18'0'0</inkml:trace>
  <inkml:trace contextRef="#ctx0" brushRef="#br0" timeOffset="17887.15">5450 6121 0</inkml:trace>
  <inkml:trace contextRef="#ctx0" brushRef="#br0" timeOffset="18148.45">5962 6473 0,'18'0'15,"-1"0"1</inkml:trace>
  <inkml:trace contextRef="#ctx0" brushRef="#br0" timeOffset="18405.77">6279 6368 0,'0'0'0</inkml:trace>
  <inkml:trace contextRef="#ctx0" brushRef="#br0" timeOffset="18640.14">7038 5962 0,'0'0'0,"18"-18"0,-1-17 16,1 0 15,-18 17-15</inkml:trace>
  <inkml:trace contextRef="#ctx0" brushRef="#br0" timeOffset="18812.68">7338 5539 0,'0'0'0,"0"-18"31,0 0-31</inkml:trace>
  <inkml:trace contextRef="#ctx0" brushRef="#br0" timeOffset="19022.12">7091 5292 0,'0'0'0,"0"-18"0,-18 18 0,1-18 16,-1 1 15,0 17-15</inkml:trace>
  <inkml:trace contextRef="#ctx0" brushRef="#br0" timeOffset="19796.05">5592 4357 0,'0'17'62,"0"1"-46</inkml:trace>
  <inkml:trace contextRef="#ctx0" brushRef="#br0" timeOffset="20027.06">5168 4904 0,'0'0'16,"-17"0"15</inkml:trace>
  <inkml:trace contextRef="#ctx0" brushRef="#br0" timeOffset="20420.55">5186 5786 0,'0'0'0,"0"17"15,17-17-15,-17 18 16</inkml:trace>
  <inkml:trace contextRef="#ctx0" brushRef="#br0" timeOffset="25535.69">3651 8661 0,'-17'0'16,"34"17"62,1-17-78,0 0 15,87 0 1,213 0 0,-89 0-1,89-17 1,-265 17-16,211-36 16,-123 36-1,36-17 1,87-1-1,-34 18 1,-36 0 15,-177 0-31,124 0 16,124 0 0,17 0-1,-35 0 1,-71-18-1,18 18 1,36 0 0,-71 0-1,-54 0 1,1 0 0,35-17-1,-70 17 1,35-18-1,-36 18 1,18 0 0,1-17 15,-54 17-15,35 0-1,1 0 1,-18 0-1,18-18 1,-36 18 0,0 0-1,-17 0-15,-1 0 16,1 0 0,0 0-1,-1-18 1,1 18-1,0 0 79,-18 18-78,0 0-16,0 17 15,17-18-15,-17 36 16,18 159 0,-1 0-1,19 17 1,-1-35 0,-17-70-1,-1-89-15,1 106 16,-18 53-1,18 18 1,-18-54 0,0-52-1,0 88 17,-18-70-17,0-1 1,1 18-1,17-53 1,0-17 0,0 35-1,17-36 1,-17 1 0,18 0-1,0-36 1,-18 18-1,17-36 1,-17 19 0,0-19-1,0 1 17,0 0-17,0 17 1,0 0 15,0-17 0,0-1-15,0 1 15,-17-18-15,-1 0-1,-53 0 1,-17 18 0,18-18-1,52 17 1,-70-17 0,-36 18-1,-17-18 1,-70 35-1,17-17 1,-18 0 0,141-1-1,-123 1 1,36-1 0,69 1-1,-140 17 1,35-17-1,-71-18 1,18 0 0,71 0-1,0 0 17,17 0-17,35 0 1,-17 0-1,-17 18 1,-36-18 0,176 0-16,-211 0 15,35 0 1,-53 0 0,17 0-1,142 0 1,-35 0-1,34-18 1,-34 0 0,52 1-1,1 17 17,-1-18-17,1 18 1,-1-18-1,18 18 1,18 0 0,0 0-1,17 0 1,-17 0 0,17 0 15,1 0-16,-1 0 17,0 0 15,1 0-16,17-17 94,-18 17-125,18-18 15,0-17-15,0 17 0,-18-52 16,18-1 0,0 36-16,-17-53 15,17 17 17,0-52-17,0 17 1,0-88-1,-18 35 1,18 141-16,-18-158 16,1-36-1,-1 54 1,-17 16 0,17 54-1,1-18 1,17 36-1,-36-36 1,19 0 0,-1 53-1,0-35 17,1 35-32,17 0 31,-18 18-16,18 0 1,-17-1 0,17-34-1,-18 35 1,0-18 0,18 0-1,-17 17 1,17 1-1,0 18 1,0-19 0,0 19-1,0-1 17,0-17-17,0-1 1,0 19-1,0-18 1,0 17 0,0-17-1,0 17 17,0 0-17,0 1 1,0-1 62,0 0-31,17 18-16,-17-17-31,18 17 16,-18-18-16,18 1 31,-1-1-15,-17 0-1,18 18 1,-1 0-1,1 0 1,17 0 0,-17 0-1,0 0 1,-1 0 0,1 0 15,0 0-16,-1 0 17,1 0-17,-1 0 1,1 0 0,0 0-1,-1 0 1,1 0-1,17 0 1,1 0 0,34 0-1,-17 0 1,0 0 0,-18 0-1</inkml:trace>
  <inkml:trace contextRef="#ctx0" brushRef="#br0" timeOffset="27018.13">2981 9278 0,'18'0'47,"-1"0"-47,19 0 0,316-88 46,-105 53-30,-70 17 0,-89 18-16,106-35 15,-53 17 1,88 0 0,-70 1-1,17-1 1,-34 0-1,34 18 1,-17-17 0,-18 17-1,0-18 1,53 18 15,0-17-15,-71 17-16,-52 0 15,88-18 1,-1 18 0,-16 0-1,-37 0 1,19 0 0,-18 0-1,-71 0-15,71-18 16,-18 18-1,71 0 1,-53-17 0,-1 17-1,-16 0 1,-54 0 0,35 0-16,36 0 31,-35 0-16,-1 0 1,36 0 0,0 0-1,-18-18 1,18 18 0,0-18-1,-36 18 1,1 0-1,-18 0 1,-18 0 0,1 0-1,-19 0 1</inkml:trace>
  <inkml:trace contextRef="#ctx0" brushRef="#br0" timeOffset="28286.87">3140 9807 0,'17'0'63,"1"0"-48,35 0-15,529-53 32,-494 53-32,212-17 31,247-19-16,-124 19 1,1-19 0,-19 36-1,-52 0 1,-71-17 0,36 17-1,-248 0 1,54-18-1,34 18 1,-34 0 0,-1 0-1,-17-17 1,0 17 0,35-18 15,-35 0-16,-35 1 1,34 17 0,-34-18-1,0 0 1,-1 18 0,-35-17-1,18 17 1,-17 0-1,87-18 1,-17 18 0,-18 0-1,-53 0 1,-17 0 0</inkml:trace>
  <inkml:trace contextRef="#ctx0" brushRef="#br0" timeOffset="29450.61">3422 10566 0,'0'0'0,"-18"0"15,1 0-15,-1 0 32,18-18 46,194 0-63,71-35 1,70 18 0,70 18-1,-281-1 1,176 0-1,141 18 1,-71 0 0,36 0-1,-230 0 1,18 0 0,0 0-1,18 0 1,35 0-1,-159 0 1,89 0 0,-36 18-1,0 0 1,-18-1 0,1-17-1,-1 18 1,-17-18 15,35 0-15,-70 0-1,17 0 1,0-18 0,-70 18-1,-1 0 1,19 0-1,-19 0 1</inkml:trace>
  <inkml:trace contextRef="#ctx0" brushRef="#br0" timeOffset="30632.87">3492 11254 0,'18'0'78,"0"0"-78,-1 0 0,266 0 32,-195-18-32,282 0 15,18 1 1,18-19-1,17 19 1,71-54 0,-88 54-1,-142-19 1,-17 19 0,-53 17-1,-70 0 16,-89 0-31,177-18 16,-71 18 0,-18 0-1,89 0 1,-106 0 0,35 0-1,-17 0 1,-36 0-1,18 18 1,-36-1 0,36 1-1,-18-18 1,0 0 0,-35 0-1,0 0 1,-35 0 15,17 0-15,18 0-1,-18 0 1,-17 0-16</inkml:trace>
  <inkml:trace contextRef="#ctx0" brushRef="#br0" timeOffset="31748.56">3510 11747 0,'18'0'31,"-1"0"-15,19 0-16,70 0 15,387-35 32,107-35-15,88-1-1,-265 36-16,-246 35 1,-71-18-16,123 18 16,0-17-1,1-1 1,-36 18 0,35-18-1,-88 18 1,-18-17 15,1 17-15,17 0-1,-18 0 1,89-18 0,-88 18-1,-1-18 1,-17 18-1,-36 0 1,-34-17 0</inkml:trace>
  <inkml:trace contextRef="#ctx0" brushRef="#br0" timeOffset="32768.11">3704 8872 0,'18'0'16,"-18"18"-16,0 0 15,17 105-15,-17-88 0,0 18 0,0 0 0,18-18 16,-18 54-16,0 17 0,0-71 0,18 547 31,52 194 1,-70-688-32,71 424 31,-1-124 0,-52-282 0,-18-36-15,18 18 0,-1-52-1,1 17 1,-18-36-1,0 1 1,0 17 0,18-17-1,-18-36 17</inkml:trace>
  <inkml:trace contextRef="#ctx0" brushRef="#br0" timeOffset="33732.22">4357 8961 0,'0'0'16,"-18"0"-1,1 0 17,17 17-32,0 18 15,0 1-15,-18-19 0,18 230 31,0 424 1,88 34-1,-17-105 0,-54-512-31,1 106 16,17-18-1,-35-87 17,0 17-17,0-1 1,0-16 0,0-19-1,0-35 1,0-17-1,35-18 17,-17-18-32</inkml:trace>
  <inkml:trace contextRef="#ctx0" brushRef="#br0" timeOffset="34580.12">4992 8731 0,'-18'0'0,"18"-17"16,0 34 46,0 19-62,-17-1 0,17 212 16,-18 317 15,18-476-31,35 318 16,0-36-1,18-34 1,0-19-1,-35-123 17,0-35-17,-1-71 1,1 18 0,-1-36-1,-17 1 1,0 0-1,0-1 1,18-35 0,-18 18-1,0-35 1,0 17 0,18-17-1,-18 0 1</inkml:trace>
  <inkml:trace contextRef="#ctx0" brushRef="#br0" timeOffset="35546.96">5680 8625 0,'0'0'0,"0"18"0,0 17 0,0 1 15,0-19-15,0 1 0,0 17 16,70 247-1,-52-246-15,35 387 32,17-17 15,1 70-16,-53-247-16,-1-35 1,1-141 0,-18-35-16,0 105 15,17-17 1,1 0 0,0-18-1,-18-35 1,0-35-1,17 17 1,-17-17 15,0-1-15,0 1 0,18-18-1,-18 35 1,0-17-1,0 17 1,0-17 0,0-1-1,0 19 1,0-19 0,0 19-1</inkml:trace>
  <inkml:trace contextRef="#ctx0" brushRef="#br0" timeOffset="36945.94">6332 8819 0,'0'18'15,"0"0"-15,0 17 16,0 0-16,0 36 15,36 423 17,-36 123-1,0-529-15,17 600 15,19-459-16,-1 36 1,18-124 0,-36 0-1,1-70 1,0 17 0,-18-35-1,17 0 1,1-18-1,0 0 1,-18-17 0,0 0 15,0-1-15,0 1-1,17 0 1,1-18-1,-18-18 1</inkml:trace>
  <inkml:trace contextRef="#ctx0" brushRef="#br0" timeOffset="37846.57">7020 8678 0,'-17'0'0,"-1"0"16,18 18 15,-18 17-31,18 1 0,-35 281 32,35 177-1,35 53 0,18 0 0,-35-301 1,0-140-17,-18 71 1,0-54-1,0-105-15,0 70 16,0 35 0,0-34-1,0-36 1,0 17 0,0 1-1,0-18 1,0-18-1,0 0 1</inkml:trace>
  <inkml:trace contextRef="#ctx0" brushRef="#br0" timeOffset="38711.35">7691 8361 0,'-18'123'15,"18"-70"1,-18-53-16,18 18 0,0 17 0,-17-17 0,-19 158 31,36 300 0,0-423-31,36 653 32,-19-159 15,-17-424-32,18-17 1,-18-71-16,0 53 15,18 18 1,-1-53 0,-17 18-1,0-1 1,0 1 0,18-18-1,-1 0 1,1 0-1,-18-18 1,0 18 0,18-36 15,-18 1-31,17 0 47,-17-1-32,0 1 1</inkml:trace>
  <inkml:trace contextRef="#ctx0" brushRef="#br0" timeOffset="39761.26">8237 8714 0,'0'17'0,"-17"1"0,17 0 16,0-1-16,0 1 0,0 17 0,0-17 15,0-1-15,0 195 16,0 247 15,0-371-31,35 459 47,36-177-16,-54-264-15,1-36 0,-1 36-1,1-35 1,-18-1 0,0-52-16,0 17 15,18 18 1,-18 35-1,0-35 1,0 18 0,17-36-1,-17 18 17,0 0-17,0 0 1,0 0-1,0 17 1,0 1 0,0-1-1,18-34 1,-18-1-16</inkml:trace>
  <inkml:trace contextRef="#ctx0" brushRef="#br0" timeOffset="40813.12">8819 8661 0,'0'0'0,"0"35"0,0 124 31,0-36-31,0 71 16,18 318 15,0-212 1,-18-265-17,35 229 16,-35-140-15,18-54 0,-18 36-1,0-53 1,0 18 0,0-18-1,0-18 1,0 18-1,0-18 1,17-17 0,-17 17-1,0 0 17,0 1-17,18-1 1,-18 0-1,0 18 1,18 0 0,-1 18-1,-17-54-15,35 124 16,18 71 0,-35-141-1,-18 17 1,0-53-1</inkml:trace>
  <inkml:trace contextRef="#ctx0" brushRef="#br0" timeOffset="43908.2">3651 12435 0,'0'-17'16,"0"-1"-16,0 0 15,0 1 1,0-1 0,0 1-1,0-1 1,0 36 46,18 34-46,0 1 0,-1 18-1,-17 35 1,18-36-1,-1 19 1,-17-37 0,0-34-1,0 17 1,0-17 0</inkml:trace>
  <inkml:trace contextRef="#ctx0" brushRef="#br0" timeOffset="44375.66">3616 12894 0,'0'0'0,"0"18"63,0-1-63,18 1 15,-1 0 1,-17-1-16,18-17 16,0 0-1,-1 0 1,1-17 15,-1-36-15,1 53-16,0-36 15,-1 19 1,-17-1 0,0 36 15,-35 52-16,0-17 1,0 18 0,35-54-16,-18 19 15,0 17 1</inkml:trace>
  <inkml:trace contextRef="#ctx0" brushRef="#br0" timeOffset="44991.04">3528 13582 0,'-18'0'0,"0"0"32,1 18-1,-1-1-15,1 1-16,17 17 0,-18 18 31,0 0-16,1-18 1,17-17 0,0 0-1,0-36 17,0-70-17,0 70-15,35-53 16,-17 19-1,-18 34 1,17-17 0,1 35-1,-1 35 1,1 35 0,0-70-16,17 53 15,0 53 16,-17-35-15,-18-36 0,0 0-1</inkml:trace>
  <inkml:trace contextRef="#ctx0" brushRef="#br0" timeOffset="45424.4">3422 13794 0,'-18'-36'31,"18"19"-31,0 34 47,0 1-47,36 0 31,-19-1-31,18 19 16,36 16-1,-36-16 1,-17-19 0,0-17-1,-1 0 1,-17-35 15,0 0-15,0-18-1,18 35 1,0 1 0,-1 17-1,18 0 1</inkml:trace>
  <inkml:trace contextRef="#ctx0" brushRef="#br0" timeOffset="46108.11">3916 13794 0,'0'-36'16,"0"19"-1,-18 17 32,1 0-47,-19 17 16,36 1 0,-17 17-1,-1 1 1,36-36 31,-1 0-32,19-18 1,-19-17 0,1 35-16,-18-36 15,0 19 1,0 34 31,0 36-32,17 18 1,-17-36-16,18 177 16,-18-71-1,0 0 16,0-53-31,0-17 32,-35-18-17,17-53 1,-17 0 0,-36-106-1,54 35 1,17-17-1,53-18 1,35 36 0,0-1-16</inkml:trace>
  <inkml:trace contextRef="#ctx0" brushRef="#br0" timeOffset="47006.69">4392 12753 0,'0'0'0,"0"-18"16,0 1-16,18 17 15,-18-18 1,17 18-1,-17-18-15,0 1 32,0 34 15,0 1-47,0 0 0,0 52 15,18 142 16,-18-71 16,0-106-31</inkml:trace>
  <inkml:trace contextRef="#ctx0" brushRef="#br0" timeOffset="47509.25">4286 13159 0,'0'0'0,"-17"-18"16,34 18 31,19 0-32,-19 18-15,1-18 16,-1 17-16,36 1 16,18 0-1,-53-18 1,-1 0-1,1 0 1,-18-18 0,0-35-1,17 18 1,-17 17 0,0 0-1,0 36 32,0 17-47,-17 1 31,17-1-31,-18 0 16,18-17-16</inkml:trace>
  <inkml:trace contextRef="#ctx0" brushRef="#br0" timeOffset="47990.21">4868 12629 0,'0'-35'31,"18"35"0,-18 18-31,0 17 16,18-35-16,-1 88 16,-17 0-1,18 18 1,0-35-1,-18-54 1,0 19 0,0 17-1</inkml:trace>
  <inkml:trace contextRef="#ctx0" brushRef="#br0" timeOffset="48240.12">4815 13106 0,'0'0'0,"18"0"63,0 0-63,-1 0 15,1 0-15,53 17 16,-1-17 15,-35 0-31</inkml:trace>
  <inkml:trace contextRef="#ctx0" brushRef="#br0" timeOffset="48405.94">5151 13053 0,'0'-18'16,"0"36"-16,0-54 15,17 36-15,-17-17 16,0 34 31,0 1-47,-17 0 0,-1-1 16,18 1-1</inkml:trace>
  <inkml:trace contextRef="#ctx0" brushRef="#br0" timeOffset="48922.67">5574 12488 0,'0'0'0,"0"-35"31,18 35 16,-18 35-31,17-35-16,-17 18 0,0 17 15,18 89 1,-1-36 0,-17-18-1,0-34-15,18 17 16,-18-36-16,0 19 16,0-1-1</inkml:trace>
  <inkml:trace contextRef="#ctx0" brushRef="#br0" timeOffset="49223.34">5539 13017 0,'0'0'0,"0"-17"16,-18 17 0,36 0 15,-1 0-31,36 35 16,0 0-1,0-17 1,-35-18-16,17 0 15,18 0 17,-36 0-32</inkml:trace>
  <inkml:trace contextRef="#ctx0" brushRef="#br0" timeOffset="49421.68">5838 12965 0,'0'0'0,"0"-18"16,-17 18 15,-1 0-15,-17 53-1,0-18 1,35 18 0,0-18-1</inkml:trace>
  <inkml:trace contextRef="#ctx0" brushRef="#br0" timeOffset="49873.07">6332 12382 0,'0'18'47,"18"-18"-47,-18 53 15,35 71 1,-35-107-16,18 124 15,0 18 1,-1-53 0,1-53-1,-18-18 1</inkml:trace>
  <inkml:trace contextRef="#ctx0" brushRef="#br0" timeOffset="50122.5">6368 13106 0,'17'0'31,"19"17"-16,-1-17 1,-18 18-16,19-18 16,-19 0-1,1 0-15</inkml:trace>
  <inkml:trace contextRef="#ctx0" brushRef="#br0" timeOffset="50390.12">6632 13070 0,'-17'0'32,"-1"18"-32,18 0 15,-18-18-15,-17 35 16,17 18-1,-17-35 1,35-1 0,-18-17-1,1 18 1,-1-18 0</inkml:trace>
  <inkml:trace contextRef="#ctx0" brushRef="#br0" timeOffset="51071.17">6967 12453 0,'0'-18'15,"0"1"1,18 34 46,-18 1-62,0 0 0,71 176 32,-19-18-17,-16-105 1,-36 17-1,17-71-15,-17 36 16</inkml:trace>
  <inkml:trace contextRef="#ctx0" brushRef="#br0" timeOffset="51322.09">6985 13053 0,'0'0'0,"0"-18"16,18 18 15,-1 0-15,36 0 0,-35 0-16,35 0 15,17 18 1,-17-18-1</inkml:trace>
  <inkml:trace contextRef="#ctx0" brushRef="#br0" timeOffset="51488.09">7302 12982 0,'18'-17'16,"-36"34"-16,36-17 62,-36 0-46,1 18-16,17-1 16,0 1-16</inkml:trace>
  <inkml:trace contextRef="#ctx0" brushRef="#br0" timeOffset="51907.05">7549 12453 0,'0'0'0,"18"-18"0,-18 1 16,0-1-1,0 0 17,0 36-1,0 0-16,18 88 1,-18-89-16,17 89 16,1-18-1,0 0 1,-18-35 0,0-17-1</inkml:trace>
  <inkml:trace contextRef="#ctx0" brushRef="#br0" timeOffset="52137.54">7514 12965 0,'0'0'0,"18"0"47,17 0-47,-17 0 16,35 0-1,35 0 1</inkml:trace>
  <inkml:trace contextRef="#ctx0" brushRef="#br0" timeOffset="52320.76">7796 12894 0,'0'-18'0,"0"36"0,18-53 15,-18 17 1,0 36 47,0-1-48,0 1 1,0 0-16</inkml:trace>
  <inkml:trace contextRef="#ctx0" brushRef="#br0" timeOffset="52771.86">8096 12435 0,'0'-17'0,"18"-1"31,-18 0-31,0 1 16,18 17 0,-18-18-1,17 18 17,-17 18-17,18 35 1,17 35-1,-35-17 1,18 17 0,-1 0-1,-17-18 1,0-52 0,0 0-16</inkml:trace>
  <inkml:trace contextRef="#ctx0" brushRef="#br0" timeOffset="53021.37">8132 12912 0,'0'0'0,"17"0"63,1 0-48,-1 0-15,1 0 0,35 0 16,0-36 0</inkml:trace>
  <inkml:trace contextRef="#ctx0" brushRef="#br0" timeOffset="53188.23">8361 12841 0,'35'-18'15,"-105"71"-15,140-141 16,-105 141-16,70-88 63,-35 52-63,0 19 15,0 34 1,0-52-1</inkml:trace>
  <inkml:trace contextRef="#ctx0" brushRef="#br0" timeOffset="53588.21">8872 12241 0,'0'0'0,"0"-35"16,0 70 47,0 1-48,0-19-15,0 19 0,0-1 16,0 71-1,0 17 1,0-52 0</inkml:trace>
  <inkml:trace contextRef="#ctx0" brushRef="#br0" timeOffset="53741.25">8837 12735 0,'18'0'47</inkml:trace>
  <inkml:trace contextRef="#ctx0" brushRef="#br0" timeOffset="53920.24">9084 12700 0,'0'0'0,"0"-18"0,18 1 16,-18-1-1,0 0 1,0 54 0,-71 87-1,-17 1 1</inkml:trace>
  <inkml:trace contextRef="#ctx0" brushRef="#br0" timeOffset="54869.17">4533 13829 0,'0'-18'16,"0"1"0,0-1-1,-17 18 16,17 18-15,-18 17 0,18 18-1,-18 35 1,1-53 0,17-17-16,-18 0 15,18-36 32,0 0-47,0-70 16,0 0-1,18 53 1,-1 17-16,-17 0 31,36 18-15,-1 53-1,0 0 1,0 18 0,1-1-1,-36-34-15</inkml:trace>
  <inkml:trace contextRef="#ctx0" brushRef="#br0" timeOffset="55088.11">4586 13970 0,'-18'-18'16,"18"1"-1,18 17 32,0 0-31</inkml:trace>
  <inkml:trace contextRef="#ctx0" brushRef="#br0" timeOffset="55586.13">4657 13988 0,'0'-36'16,"17"36"15,1 0-15,0 0-16,-1 0 15,1 0-15,-18 18 0,88 35 31,-35-18 1</inkml:trace>
  <inkml:trace contextRef="#ctx0" brushRef="#br0" timeOffset="55935.14">4886 14058 0,'18'0'31,"-1"-70"0,19 34-15,-1-17-1,-18 18 1,1 35 0,-18 18 31,-18 35-16,1-53-31,-1 88 15,18 0 1,35-35 0,18 35-1,-35-53 1,0 1 0,-18-19 15</inkml:trace>
  <inkml:trace contextRef="#ctx0" brushRef="#br0" timeOffset="56520.1">5503 13688 0,'18'-18'16,"-18"36"15,0-1-31,0 1 16,0 53-1,-35 34-15,17-52 31,18 0-15,0-35 0,0-53 15,0-71-15,0 35-1,18 54-15,-1-36 16,36 35-1,0 18 1,0 35 0,0 36-1,0 17 1,-35-35 0</inkml:trace>
  <inkml:trace contextRef="#ctx0" brushRef="#br0" timeOffset="57301.21">5750 13988 0,'0'0'15,"0"-18"-15,0 0 0,0 1 16,0-1-1,36-35 1,-1 53-16,0 0 16,36 0-1,-1 0 1,-17 35 15,-35 1-15,17-1-1,-35-17 1,0-36 47,0 0-63,0 1 15,18-1 1,17-35-1,0 36 1,-17 17-16,17-18 16,0 0-1,-17 18 1,-18 18 31,0 0-32,-35 34 1,17-16 0,18-19-1,18-17 17,-1 0-17,1 18 1,0-18-16,-18 35 15,17 18 1,-17 0 0,0 18-1,0-18 1,-17-36 15,-1 1-31</inkml:trace>
  <inkml:trace contextRef="#ctx0" brushRef="#br0" timeOffset="57536.27">6703 13917 0,'0'-18'16,"0"1"-16,17 17 31,-17-18-15,18 18 0,17 0-16,-17 0 15,53-17-15</inkml:trace>
  <inkml:trace contextRef="#ctx0" brushRef="#br0" timeOffset="57735.05">7161 13811 0,'18'0'0,"-36"0"0,36-17 16,0 17 0,-1-18-1,1 0 1,17 18-1,36 0 1,-18 0 0,-36 0-16</inkml:trace>
  <inkml:trace contextRef="#ctx0" brushRef="#br0" timeOffset="57917.88">7708 13758 0,'0'0'0,"18"0"0,-1 0 31,1 0-15,0 0 15,-1 0-31,1 0 16,0 0-1,-1 0-15</inkml:trace>
  <inkml:trace contextRef="#ctx0" brushRef="#br0" timeOffset="58050.69">8008 13758 0,'18'0'0,"-36"0"0,53 0 15,1 0 1,-19 0 0,1 0-1,0 0 1</inkml:trace>
  <inkml:trace contextRef="#ctx0" brushRef="#br0" timeOffset="58967.09">8749 13564 0,'0'0'0,"0"-17"0,0-1 16,0 0-16,0 1 0,0-1 15,0 0-15,0 1 32,-18-1-1,-35 142 0,53-107-31,-35 124 31,35-105-15,0-54 31,0 0-47,0-52 16,35-36-1,-17 35 1,0 36 15,-1 18-15,1 17-1,35 17 1,-18 71 0,0-52-16,1 34 15,-19 1 1,19 17-1,-36-70 1,0-1-16</inkml:trace>
  <inkml:trace contextRef="#ctx0" brushRef="#br0" timeOffset="59233.11">8784 13670 0,'0'0'0,"0"-35"16,0 17-1,18 1 1,-1 17 0,54 0-1,-53 0-15,35 17 16,-1 1-1,-34-1-15,35 36 16,0-17 0,-53-19-1</inkml:trace>
  <inkml:trace contextRef="#ctx0" brushRef="#br0" timeOffset="59418.05">9172 13794 0,'18'0'0,"-18"17"16,17-34 30,-52 17-46,88 0 0,-53-36 16,18-34 0,17 17-1,-35 18 1,18 35 0,-1 0-1,54 0 1</inkml:trace>
  <inkml:trace contextRef="#ctx0" brushRef="#br0" timeOffset="59950.8">9490 13600 0,'17'0'0,"-34"0"63,-1 0-63,-17 0 15,35 17 1,-35 18 0,-1 18-1,19-17 1,34-36 15,1 0-15,17-18-1,-35 0-15,35 1 16,-17 17 15,17 53-15,-35 35 0,36 0-1,-19 18 1,-17-53-1,0-36 1,0 19 0,0-1-1,-53-35 1,-17 0 0,-1 0-1,18-18 1,36 18-1,-1 0 1</inkml:trace>
  <inkml:trace contextRef="#ctx0" brushRef="#br0" timeOffset="67354.11">3351 13564 0,'0'18'16,"-17"-18"15,-1 0 1,0 0-17,18 18-15,-17-18 16,17 17-16,-18-17 0,1 0 15,-1 18-15,0-1 16,-52 36 31,-1 0-16,18 0 0,36-17-15,-19-19 0,19 1-1,-19 35 1,19-36 0,-19 1-1,19 35 1,-1-18-1,1 18 1,-1-18 15,0 1-15,18-19 0,0 1-1,0 0-15,0-1 16,0 18-1,18 1 1,0-1 0,-18-17-1,35 17 1,0 0 0,-17-35-1,17 18 1,-35 0 15,35-1-15,-17-17-1,0 18 1,17-1 0,0-17-1,0 18 1,18 0-1,0-1 1,18-17 0,-1 18-1,1 0 1,-1-18 0,-52 0-16,35 0 15,35 17 1,0-17-1,1 18 17,-1 0-17,0-18 1,0 0 0,18 17-1,-35-17 1,52 0-1,-17 0 1,-18 0 0,0 0-1,53 0 1,-70 0 0,52 18-1,-34-18 1,34 0 15,1 17-31,-19-17 31,37 0-15,34 0 0,18 0-1,-53 0 1,0 0-1,36 0 1,-54 0 0,18 0-1,18 0 1,-53 0 0,17 0-1,-35 0 1,1 0-1,-19 0 1,1-17 15,-1-1-15,-17 18 0,-18-17-1,36 17 1,0 0-1,-1 0 1,-17 0 0,-35-18-16,17 18 15,18-18 1,17 18 0,-17 0-1,0-17 1,0 17-1,18-18 17,-36 0-32,18 18 31,-18-17-15,36-1-1,-36 18 1,53-35-1,-53 17 1,18 1 0,-17-1-1,17 0 1,0-17 0,17 17-1,-17 1 1,18-1-1,-19-17 17,1 17-17,-17-17 1,17 0 0,-18 17-1,18-17 1,-18-1-1,18-17 1,-18 18 0,18 0-1,-18-18 1,18 18 0,-17-1-1,-1 1 1,18 0-1,0-18 1,0 0 0,-36 18 15,19 17-15,-19-17-1,-17 17 1,0-17-1,0 17 17,0 1-32,0-1 15,-17-17 1,-19 35 0,1-36-1,-18 36 1,-17-17-1,17-1 17,-18 1-32,1 17 31,-1 0-15,0-18-1,18 0 1,-17 18-1,-1-17 1,1 17 0,-36-18-1,18 0 1,0 18 0,17 0-1,-17-17 1,17-1-1,-35 18 1,54-18 15,-54 18-15,18 0 0,17-17-1,0 17 1,1 0-1,-1-18 1,1 18 0,17 0-1,-18 0 1,1-17 0,-1 17-1,1 0 1,-1 0-1,-17 0 1,0 0 0,35 0 15,-53 0-15,35 0-1,1 0 1,-18 0-1,35 0 1,-36 17 0,19-17-1,-1 18 1,1-18 0,-1 0-1,-17 0 1,0 17-1,35-17 1,-35 0 15,17 18-15,18-18 0,36 0-16,-54 0 15,18 0 1,0 18-1,18-18 1,0 0 0,-18 0-1,18 0 1,-1 0 0,-17 17-1,18-17 1,-18 0-1,-17 18 1,17-18 15,0 0-15,17 0 0,-16 0-1,-19 0 1,36 0-1,17 0-15,-35 0 16,0 0 0,18 0-1,-18 0 1,18 0 0,-18 0-1,18 0 1,-36 0-1,0 0 1,19 0 15,16 0-31,1 0 32,0 0-17,-18 0 1,18 0-1,-1 0 1,-34 0 0,17 0-1,0 0 1,18 0 0,-1 0-1,-17 0 1,0 0-1,1 18 1,-19-18 0,36 0-1,-1 0 17,1 17-17,18-17 1,-19 0-1,1 0 1,17 0 0,1 0-1,-1 0 1,0 0 0,1 0-1,-1 0 1,0 0-1,1 18 1,-18-18 15,17 18-15,0-18 15,1 17-15,-1-17-1,0 0 1,1 0 0,17 18-1,-18-18 17,18 17-32,-18-17 15,1 0 63,17 18-62,-18-18 46,18 18-30,-17-18-1,17 17 31,-18-17-30</inkml:trace>
  <inkml:trace contextRef="#ctx0" brushRef="#br0" timeOffset="68328.39">2222 14517 0,'0'-18'16,"-17"18"-1,-1 0-15,-17 0 16,-18 0-16,35 18 15,-158 105 1,-18 159 15,141-87 1,35-72-1,36-88-16</inkml:trace>
  <inkml:trace contextRef="#ctx0" brushRef="#br0" timeOffset="68762.52">1517 15117 0,'0'-18'0,"0"36"0,0-54 16,-18 36 0,18 18 15,0 0-16,0 17-15,0 18 16,0 0 0,0 35-1,0-53 17,0-17-17,0-1 1,36-17 15,34-35-15,-17 0-1,35 0 1,-52 35 0</inkml:trace>
  <inkml:trace contextRef="#ctx0" brushRef="#br0" timeOffset="69860.89">1129 15963 0,'0'0'0,"0"-17"0,0-1 0,0 0 15,-35 1 1,17 17-1,-53 123 1,18-35 0,36 18-1,-1-35 1,18-36 0,0 18-1,35-18 1,36-17-1,105-36 1,-52-52 0,-54-1-1,-34 18 1,-19 0 0,-17 18-1,0 17 1,-17 18-1,-1 0 1,-17 71 0,35-18-1,0-18 1,0 18 15,17-35-15,36-18-1,0 0 1,-17-18 0,16-35-1,-34 35 1,0 1 0,-1 17 30,-17 17-30,18 1 0,0 0-16,-18 17 15,17-17 17,1-18-17,0 0 16,17-53-15,-35 35-16,35 0 16,-35 1-1,18 17 1,-1 0 0,1 0-1,17 17 1,1 36-1,-1-35 1,-17-18-16,-1 18 16</inkml:trace>
  <inkml:trace contextRef="#ctx0" brushRef="#br0" timeOffset="70311.66">2064 15840 0,'0'0'0,"0"-18"16,0 0-16,0 36 31,0 0-15,0 17-16,0 53 15,17 18 1,-17-35-1,0 17 1,18-88 0,-18 35-1,18-35 17,-1 0-17,1-53 1,0 18-1,34-36 1,-16 54 0,-1-1-1,36 18 1,-18 18 0,-1 35-1,-34-18 1</inkml:trace>
  <inkml:trace contextRef="#ctx0" brushRef="#br0" timeOffset="70511.53">2487 16210 0,'0'-18'63,"0"-17"-48,18-18 1,17 18-1,0 35 1,-17 0 0,0 0-1,-18 35 1,17-17-16</inkml:trace>
  <inkml:trace contextRef="#ctx0" brushRef="#br0" timeOffset="70876.99">2716 16192 0,'0'0'0,"18"0"16,-18-35 31,0 18-32,0-1 16,18 0-15,17 18 0,71-17-1,-18-1 1,-35 0 0,-18 18-1,-17 0 1,-18 18 15,0 35-15,0-18-1,0 0 1</inkml:trace>
  <inkml:trace contextRef="#ctx0" brushRef="#br0" timeOffset="71110.41">3069 15822 0,'0'0'0,"0"-18"15,0 54 16,18-19-15,-18 1-16,17 17 16,-17-17-16</inkml:trace>
  <inkml:trace contextRef="#ctx0" brushRef="#br0" timeOffset="71628.16">3422 16016 0,'0'0'0,"0"-18"0,0-17 16,0 0 0,0 17-1,-35 18 1,17 0-16,0 0 15,-17 53 1,17 35 0,18-52-1,18 17 1,35-53 0,0 0 15,0-71-16,0-105 1,-53 35 0,0 35-1,0 53 1,-36 88 15,19 53-15,17 124-1,0-124 1,35-17 0,-17-18-1,-1-53-15,-17 17 16</inkml:trace>
  <inkml:trace contextRef="#ctx0" brushRef="#br0" timeOffset="72937.17">3916 16034 0,'-18'0'15,"1"0"-15,-1 0 32,36 0-1,17 0-15,88 0-1,107 0 1,-107-18-1,-105 0-15,70 18 16,-53-17 0,-17 17-1,-1 0 1,1 0 0</inkml:trace>
  <inkml:trace contextRef="#ctx0" brushRef="#br0" timeOffset="73243.33">4568 15893 0,'0'-36'16,"18"36"31,0 0-47,-1 0 0,1 18 16,35 17-1,-53 18 1,0 18 15,-18-36-15,-17 18-1,35-35-15</inkml:trace>
  <inkml:trace contextRef="#ctx0" brushRef="#br0" timeOffset="74111.09">5309 15646 0,'0'0'0,"0"-18"16,-17 18-1,17 18 1,-18 52-16,18-52 15,-18 52 1,18 36 0,0 0-1,0-53 1,0-18 0,0-52 15,0-36-16,0-18 1,0-52-16,18 35 16,0 17-1,35 18 1,-18 35 0,-18 18-1,-17 71 16,0 0-15,-35 34 0,0-52-1,0 18 1,35-36 0,0 0-1,0-17 1,35 0-1,35-18 1,1 0 0,35 0-1,-36-18 1,-17-35 0,-17 18-1,-19-18 16,-34 53 1,-1 0-17,-53 53 1,54 0 0,17 0-1,0-18 1,17-17-16,36-18 15,159-18 1,-71-53 0,-53 18-1</inkml:trace>
  <inkml:trace contextRef="#ctx0" brushRef="#br0" timeOffset="74775.44">6209 15928 0,'0'-18'16,"-18"18"15,1 0-15,-36 0-1,17 53 1,19-18 0,17 1-1,0-19 1,17-17 15,1 0-31,17 0 16,36-35-1,-53 0 1,34 17 0,-52-17-1,18 35 1,0 0 15,-1 0-15,19 18-1,-1-1 1,18-17 0,-18-35-1,36-89 1,-54 89-16,19-35 15,-19-1 1,-17 36 0,0-1-1,-35 54 1,-18 70 0,18-17-1,35 35 1,17-71-1,19 0 17,69-17-17,-52-18 1,-17 0 0</inkml:trace>
  <inkml:trace contextRef="#ctx0" brushRef="#br0" timeOffset="75580.99">5468 16598 0,'0'0'0,"-18"0"0,-35 18 15,18-1-15,-18-17 32,71 0 15,17 0-47,142-17 15,-89 17-15,512-124 31,-354 71 1,-157 36-17,-54 17 1,-159 17 15,72 1-31,-178 35 16,-158 53-1,35 0 1,283-89 0,17 19-1,53-19 1,18-17 0,87 0-16,160-35 15,70-18 16,-106 0-15,-105 18 0,-54 17-1,-34 18 1,-19 0-16,1 0 16,-18-17-1</inkml:trace>
  <inkml:trace contextRef="#ctx0" brushRef="#br0" timeOffset="83087.16">6032 5186 0,'0'0'0,"0"-18"15,-17 18 1,-1 0-16,1 0 15,-54 53 17,71 71-1,0-107-15,0 18-1,0 18 1,18-17-1,35-36 1,-18 17 0,18-17-1,-18-35 1,0-18 0,-35 0-1,0 18 1,-17 0-1,-1 17 1,0 18 0,-35 0-1,36 0 17,-1 53-17,1-18 1,17-17 15</inkml:trace>
  <inkml:trace contextRef="#ctx0" brushRef="#br0" timeOffset="84112.5">5045 5203 0,'-18'0'62,"18"-17"-46</inkml:trace>
  <inkml:trace contextRef="#ctx0" brushRef="#br0" timeOffset="84348.49">5345 4868 0,'0'0'0,"0"-17"0,17 17 0,-17-36 16</inkml:trace>
  <inkml:trace contextRef="#ctx0" brushRef="#br0" timeOffset="84532.71">5574 4674 0,'35'-53'16,"-35"36"-1,18 17 1,-18-18-16</inkml:trace>
  <inkml:trace contextRef="#ctx0" brushRef="#br0" timeOffset="84802.92">6456 4762 0,'0'0'15,"17"0"-15,1 0 0,0 0 16,-1 0 0,1 0 15,0 0-31,-1 0 16,1 18 15,-18 0-31</inkml:trace>
  <inkml:trace contextRef="#ctx0" brushRef="#br0" timeOffset="84997.29">7091 5115 0,'17'0'16,"1"0"-1,0 0 1,-1 0 0</inkml:trace>
  <inkml:trace contextRef="#ctx0" brushRef="#br0" timeOffset="85234.17">7302 5362 0,'18'0'16,"0"0"-1,-18 18 48</inkml:trace>
  <inkml:trace contextRef="#ctx0" brushRef="#br0" timeOffset="87367.73">5980 5362 0,'0'0'0,"-18"0"0,0 18 0,18-1 16,-17-17-16,-1 18 0,0 0 0,18-1 16,0 1-16,-17 0 0,17-1 15,-18 1-15,18 0 16,0-1 0,0 1-16,35 17 46,-17-35-46,53 18 32,-19-18-17,-34 0 1,17-53 0,-35-35-1,18 70-15,-18-70 16,0 35-1,0 0 1,-18 18 0,-17 17-1,0 18 1,0 53 15,-1 0-31,36 35 31,0-17-15,0-36 0,36 0-1,16-17 1,1-18 0,-17-35-1,17-89 1,-36 54-1,-17-19 1,0 54 0,0 17-1,-53 18 1,18 18 0,-18 53-1,18-18 16,35-1-15,0-16 0,0 17-1,17-53 1,1 0 0,17 0-1,1-89 1,-19 19-1,1-18 1,-18 35 0,-18 53 15,1 0-15,-19 35-16,1 36 31,0-1-16,35-17 1,0 0 0,0-35-1,35-18 17,0-53-17,-35-18 1,18 54-16,-18-36 15,0 17 1,0 19 0,-18 17 15,1 0-31,-1 35 31,0 0-15,18-17-1,0 0 1,-17-1 0</inkml:trace>
  <inkml:trace contextRef="#ctx0" brushRef="#br0" timeOffset="99994.97">5962 5274 0,'-18'0'0,"18"18"0,-17-18 0,17 17 16,-18 1-1,18 0 1,0-1-1,0 1 17,18-18-1,-1 0-15,36-35-1,-18-1 1,-35 19-16,0-1 15,18 0 1,-36 18 47,-17 0-48,0 18 1,0 35-1,-18 35 1,35 0 0,18-70-16,0 53 15,0-1 1,0-35 0,18-17-1,17 0 1,0-36-1,-17-88 1,0 36 0,-18-1-1,0 53 1,-18 18 15,-106 89-15,89-36-1,18-1 1,17-34 0,0-124-1,0-35-15</inkml:trace>
  <inkml:trace contextRef="#ctx0" brushRef="#br0" timeOffset="109774.36">12577 14076 0,'0'-18'15,"0"1"1,17 17 46,-17 17-62,0 1 0,0-1 16,0 1-16,0 0 0,0-1 16,0 1-16,18 17 0,-18-17 15,0 0-15,0-1 16,0 1-1,0-36 17,53-105-1,0 70 0,-36 53-15,1 0-16,17 70 31,-17-34-15,-18-19-1,17 36 1,1-18 0,-18-17-1,18-18 16,17-53-15,-35 36-16,53-72 16,-53 72-1,35-19 1,-17 36 15,17 53-15,-17 0-1,17 18 1,0-1 15,-35-52-31,36 0 0,-1-1 32,35-17-17,-34 0 1,17-53-1,-18-17 1,-35 17 0,0 18-16,0 17 15,-35-17 1,-18 35 0,35 17-1,0 54 1,18-18-1,0-36-15,18 19 16,35-1 15,18-17-15,-1-18 0,36 0-1</inkml:trace>
  <inkml:trace contextRef="#ctx0" brushRef="#br0" timeOffset="109910.92">13811 14235 0</inkml:trace>
  <inkml:trace contextRef="#ctx0" brushRef="#br0" timeOffset="110756.98">13811 14199 0,'18'-17'0,"-18"-1"16,0 0 0,-18 18 30,1 0-46,17 18 0,-53 53 16,0 17 0,35-35 15,0-18-15,18 0-1,18-35 1,53 0-1,35-141 1,-18-88 0,-71 123-1,1 18 1,-18 53 0,0 17-1,0 106 16,0-70-31,-18 70 16,18 88 15,0-52-15,18-71 0,0 0-1,-1-53-15,1 0 16,17 0-1,18-18 1,-35-35 0,-1 0-1,1 35 1,-18 1 0,18 17-1,-18 17 1,17 54-1,1-36 1,0-17 15,17-18-31,18-18 32</inkml:trace>
  <inkml:trace contextRef="#ctx0" brushRef="#br0" timeOffset="110892.23">14446 13847 0</inkml:trace>
  <inkml:trace contextRef="#ctx0" brushRef="#br0" timeOffset="111972.47">14693 14393 0,'18'0'16,"-18"-17"-16,0-1 16,0 0-16,0 1 0,0-19 15,0 1 1,0 18-1,-18 17 32,-17 0-47,0 0 32,-1 70-17,36-52 1,-17-1-16,17 1 15,0 17 1,17 1 0,1-36-1,35 0 1,-18-36 0,0-34-1,1-1 1,-19 18-1,1 36 1,-18-1 15,0 36 1,0 35-17,0-36-15,35 36 16,-17 0-1,0-18 1,-1 1 0,1-36-1,17-18 1,-35 0-16,18-17 16,35-36-1,-18 1 1,-35 52-1,35-17 1,-17 35 0,17 35 31,-17 1-32,-1 16 1,1-52-1,-18 18 1,18-18 0,-1 0-1,36 0 1,-17-35 0,-19 17-1,1 18 1,-36 0 31</inkml:trace>
  <inkml:trace contextRef="#ctx0" brushRef="#br0" timeOffset="125929.39">3175 8114 0,'0'-18'0,"0"1"0,0-1 15,0 0 1,0 36 46,0 70-46,0-35 0,0-18-1,0-17-15,0 0 32,0-36-17,0-17 1,18 17-16,-1-35 15,1-17 1,17 17 15,-17 53-15,17 17 0,0 1-1,1 53 1,-36-54-16</inkml:trace>
  <inkml:trace contextRef="#ctx0" brushRef="#br0" timeOffset="126130.14">3422 8184 0,'18'-17'16,"-18"-1"0,17-35-1,1 18 1,-1 35-16,1 0 15,17 0 1,-17 0-16,17 35 16,1 18-1,-19-18 1</inkml:trace>
  <inkml:trace contextRef="#ctx0" brushRef="#br0" timeOffset="126829.38">3898 8026 0,'0'-18'16,"0"0"-16,0 36 31,0 0-15,0 17 0,0-17-16,0 35 15,18 17 1,-18-35-1,0-17 1,17-18 0,1-35-1,0-36 1,17 1 0,18-1-1,-35 71 1,34 0-1,-16 35 1,-19 1 15,1-1-31,0-17 32,-1-18-17,-17-36 16,36 1-15,-36 17-16,53-17 16,-18 35-1,0 0 1,18 35 0,0 1-1,0 34 1,-18-35-1,-17-17-15</inkml:trace>
  <inkml:trace contextRef="#ctx0" brushRef="#br0" timeOffset="127511.79">5115 8096 0,'0'0'0,"0"-53"31,-17 53-31,-1-17 16,0 17-1,18 17 17,0 19-32,0 17 15,0-18 1,0-18 0,0 1-1,18-18 16,17-18-15,-17-34 0,-18 34-16,35-17 15,0-1 1,-17 36 0,35 0-1,-35 53 1,17 0-1,-17-35 1,-18-1-16,0 1 16,17-18-1,18 0 17,-17-35-17,17-18 1,18 18-1,-17 17 1,-1 18 0,0 18-1,18 17 1,0 0 0</inkml:trace>
  <inkml:trace contextRef="#ctx0" brushRef="#br0" timeOffset="128411.89">6262 7973 0,'0'-18'16,"17"18"-1,1 0 1,0 18 0,-18-1-1,17 36 1,1-35-16,-18 17 16,18-17-1,-1-18 1,1 0-1,17-18 1,18-35 0,-18 53-1,-35-17 1,18 17 0,17 0-1,1 0 1,-1 53-1,-18-18 1,1 0 0,0-17-1,-1-18 17,19-18-17,-1-17 1,0 0-1,1 17 1,-19 18 0,1 0-1,-1 0 1,1 0 15,17 18-15,-35-1-16,18-17 31,0 0-15,-1 0-1,1 0-15,17-17 16,0 17 0,1-18-1,-19 18 16,1 0-15,0 35 0,17-17-1,-17-18 1,-1 0 0,160 0-1,-72-18-15</inkml:trace>
  <inkml:trace contextRef="#ctx0" brushRef="#br0" timeOffset="130509.93">15240 4127 0,'0'-17'0,"-18"17"0,1 0 16,-1-18-16,18 1 0,-35 17 15,35-18-15,-18 18 0,1 0 0,-1 0 16,0 0-16,-17 0 0,-265 35 31,-70 159 1,17 141-1,53 353 0,229-317-15,71-89-1,0-106 1,53 107 0,36-107 15,52-17-16,17-1 1,-52-69 0,-53-54-16,106 53 15,17 0 1,1-17 0,-1 17-1,-17-35 1,35 0-1,-18-18 1,1-35 0,-19 0-1,89 0 1,-70-35 15,-18-36-15,17-35-1,0-17 1,18-36 0,-88 18-1,0 0 1,-53 18 0,35-54-1,-70 1 1,35 17-1,-36 36 1,1-142 0,-36 89-1,-35 17 1,0 0 15,-35 0-15,-18 1-1,36 69 1,-71-52 0,35 71-1,0-18 1,53 52 0,0-17-1,-17-35 1,34 53-1,19 17 1,-1 1-16,-17-1 16,-18-35-1,0 35 1,0 1 15,0-1-15,-35-17-1,35 17 1,0 1 0,0-1-1,18 18 1,17-18 0,-17 18-1,-18 0 1,-17 0-1,-1 0 1,0 0 0,1 0-1,35 0 17,-1 0-17,19 0-15,-1 0 31,-35 0-15,36 0 0,-19 18-1,-34-18 1,17 18 0</inkml:trace>
  <inkml:trace contextRef="#ctx0" brushRef="#br0" timeOffset="134974.21">15399 5750 0,'0'0'0,"-18"0"0,18-17 0,0-1 16,-18 0-16,18 1 0,0-1 16,-17 18-16,17-70 31,0 52-31,106-70 31,-1 88 0,-69 123 1,-36-35-17,-36-35 1,-16 18 0,16-54-1,-17-17 1,-17 0 15,35-17-15,17-36-1,0-35 1,18 35 0,53-18-1,18 36 1,-1 0-1,36 17 1,-53 36 0,0 35-1,-18 35 1,-35-18 0,-35-17-1,-36 18 1,-17-36 15,0-35-15,17-18-1,36-52 1,18 52-16,-1-70 16,36 35-1,34 0 1,37 18-1,-19 35 1,1 35 0,-54 18-1,-17 18 1,-35-36 0,0-17-1,-18-1 1,0-17 15,18 0-15,17-53-1,18 36 1,53-1 0,35 18-1,-53 0 1,-17 0-16,17 18 15,-35 17 1,0 0 0,-35-17-1,-18 0 1,-17-18 0,-1 0-1,53 0 16,18-36-15,36 19 15,-1 17-31,18 0 16,17 0 0,-52 17-1,0 1 1,-18 0 15,-18-18-31,-35 0 16,-17 0-1,34 0 1,19 0 0,-1-18-1,18 0 1,53 18 15,-18 0-15,1 0-16</inkml:trace>
  <inkml:trace contextRef="#ctx0" brushRef="#br0" timeOffset="135640.97">15610 5856 0,'0'0'16,"0"-18"-16,-17 18 0,34 0 31,1 18-15,17 17-16,159 265 15,141 600 16,-123-36 16,-194-811-47,52 212 32,-52-177-17,-18-53 1,18-17 15,-18-1-15,0 1-1,17 17 1,-17 1 0</inkml:trace>
  <inkml:trace contextRef="#ctx0" brushRef="#br0" timeOffset="136740.06">16298 8872 0,'0'0'0,"0"-17"0,-17 17 16,17-18 15,-36 177 31,19 35-30,17-159-1,0-70 0,35-53-15,0 35-1,-17 17 1,0 36 0,-1 0-1,1 71 1,0 17-1,-18-35 17,0-35-32,0-1 15,0 1 1,0 0 0,35-36-1,18-70 1,-18 35-1,18 0 1,-18 35 0,-17 18 15,17 71-15,-17-18-1,-1 17 1,-17-52-1,36 17-15,17 1 16,-18-36 15,35 0-15,-17-36 0,18-87-1,-36 52 1,-35 1-1,-17 34 1,-19 19 0,19 17-1,-19 35 1,36 0 0,0-17-16,0 17 15,71 36 1,-18-36-1,35-35 17,0 0-17,53-18-15</inkml:trace>
  <inkml:trace contextRef="#ctx0" brushRef="#br0" timeOffset="137439.17">17498 9119 0,'17'0'16,"-34"0"-16,34-17 0,-17-19 15,0 1 17,-17 35-32,-1 0 15,-35 0 1,0 53 0,18 35-1,17 0 1,18-52-1,0-19 1,89-70 31,-72 53-47,36-123 16,18-71-1,-36 0 1,-17 106-1,-18 17 1,0 36 0,0 105 15,0 142-15,0-177-16,0 106 15,0-52 1,0 16 15,35-52-15,0-17-1,0-54 1,18-17 0,-35-18-1,17-18 1,-17 36-1,-18 17 1,18 18 0,-18 18-1,17 53 1,1-1 0,-1-35-1,1-35 1</inkml:trace>
  <inkml:trace contextRef="#ctx0" brushRef="#br0" timeOffset="137639.84">18115 8714 0,'0'-18'0,"0"36"0,0-54 0,18 36 47,-1 0-31,1 18-1,-18 0-15,18 35 16,-1-18-16</inkml:trace>
  <inkml:trace contextRef="#ctx0" brushRef="#br0" timeOffset="138522.31">18309 8961 0,'-17'0'47,"-1"0"-47,0 0 15,-17 35 1,35 18-1,-18 0 1,18 17 0,0-52-16,36-1 15,17-17 1,-18 0 0,18-17-1,-36-54 1,-17 18-1,0 18 1,0 0 15,0 0-15,0 17 15,53 0-15,35 18-1,36-17 1,-71 17 0,0-18-1,-36 18 1,-34 18 15,-19 17-31,-16 35 16,16-17-16,19-17 15,-1 34 1,18-17 15,18-18-15,35-35 0,70-70-1,1-54 1,-36-70-1,-35 36 1,-36 87 0,-17 53-1,-17 18 1,-19 36 0,-17 52-1,36 18 1,17-53-1,70 17 1,-52-70-16,123 35 31,35-35-15,-140-70 0,-36 52-16</inkml:trace>
  <inkml:trace contextRef="#ctx0" brushRef="#br0" timeOffset="139823.01">6315 5380 0,'0'-18'31,"17"18"-31,1 0 0,17 0 16,583-70 15,-319 70-15,-175 0-1,264 35 1,18 18 0,17 70-1,71 54 1,-300-71-1,53 70 1,-88-53 0,-36 1-1,1-1 1,-71-52 0,-1-18-1,-16 17 1,-19-34-1,1-1 1,-18 0 15,0-17-15,0-1 0,0 19-1,-18-19 1,-17 1-1,17-18-15</inkml:trace>
  <inkml:trace contextRef="#ctx0" brushRef="#br0" timeOffset="140307.04">9878 6667 0,'-18'0'0,"0"-17"32,18-1-32,18 18 31,17 0-15,1 0-1,52 0 1,-18 18-1,1-1 1,-53-17-16,-1 0 16,1 0-1,0 0 1,-18-35 0,17-35-1,-17 17 1,0 35-1,0 0 1,0 36 31,-17 53-47,-1 34 31,-35-16-15,35-1-1</inkml:trace>
  <inkml:trace contextRef="#ctx0" brushRef="#br0" timeOffset="141354.76">9525 7214 0,'-18'0'0,"-35"-35"31,36 17-31,-1 18 0,1 0 0,-1 0 16,0 0-16,1 0 0,-19 53 16,19-35-16,-1-18 0,0 53 0,1-36 15,-19 72 1,36 34 15,0-105-31,89-1 31,34-34 16,-52-54-31,-36 36-1,-17 0 1,-18-1 0,-18 36 15,0 36-15,18-1-1,0 18 1,0-35-16,0 17 15,36 0 1,52-35 0,-53 0 15,0 0-31,18-35 16,-17 0-1,-19-1 1,-17 19-1,18 17 17,-1 35-17,-17 0 1,18 0 0,0-35-1,-1 0 1,1 0-1,17-35 1,1 0 0,-1 17-1,-17 18 1,17 0 15,-18 0-31,54 18 16,-36 17-1,36 0 1,-36-35 0,-17 0-16</inkml:trace>
  <inkml:trace contextRef="#ctx0" brushRef="#br0" timeOffset="141954.71">10336 7091 0,'0'0'0,"0"-18"0,-17 18 16,-1 0 0,0 35-1,18 36 1,0 35 15,18-53-15,-18-18-16,18 18 15,-1 0 1,-17-35 0,18-1-1,0-17 17,-1-17-17,1-19 1,35-17-1,0 0 1,17 36 0,19-19-1,-54 36 1,-35 18 15,0 0-15,0 52-1,-35 36 1,17-53 0,18-18-16,0 18 15,0-17 1,18-36 0,52 0-1,-17-18 1,18-35-1</inkml:trace>
  <inkml:trace contextRef="#ctx0" brushRef="#br0" timeOffset="142320.04">10883 7532 0,'0'-35'0,"0"70"0,-17-88 16,-19 53 15,19 0-15,-1 0-16,18-18 47,53 18-32,-35-17-15,87-1 16,-34 0 0,-36 1-1,0 17 1,-35 17 31,0 1-32,0 17-15,0 18 16,18 0 15,0-35-15,-1 17-1,19-35-15</inkml:trace>
  <inkml:trace contextRef="#ctx0" brushRef="#br0" timeOffset="142522.04">11342 7144 0,'0'0'0,"-35"-18"31,17 18-31,0 0 16,18 35-1,0 1 1,18 17 15</inkml:trace>
  <inkml:trace contextRef="#ctx0" brushRef="#br0" timeOffset="143003.13">11536 7355 0,'0'0'0,"-18"0"32,1 0-17,-1 0-15,-17 0 16,-18 36-1,17 17 1,1 35 0,35-53-1,0-17-15,35-18 16,18 17 15,53-70-15,-35-105-1,-18-19 1,-36 89 0,-17 0-1,0 70 1,-53 36 0,-35 176-1,71-124 1,34 72-1,54-54 1,-18-35 0,17-36-1,-35-17 1</inkml:trace>
  <inkml:trace contextRef="#ctx0" brushRef="#br0" timeOffset="151599.29">14534 5292 0,'0'0'0,"-17"0"15,-1 0 1,18 17-1,0 1 1,-17-18 0,-1 18-16</inkml:trace>
  <inkml:trace contextRef="#ctx0" brushRef="#br0" timeOffset="151771.99">14482 6032 0,'0'36'0</inkml:trace>
  <inkml:trace contextRef="#ctx0" brushRef="#br0" timeOffset="151970.25">14676 6332 0,'0'0'0</inkml:trace>
  <inkml:trace contextRef="#ctx0" brushRef="#br0" timeOffset="152214.04">15699 6650 0,'0'0'0,"17"0"0,1 17 0,17-17 16,-17 0-1,-1 0 1</inkml:trace>
  <inkml:trace contextRef="#ctx0" brushRef="#br0" timeOffset="152432.81">16316 6438 0,'18'-17'0,"-36"34"0,53-34 16,-17-1-16,0 0 15,-18 1 1,0-1 0,17 0-1,1 1 1,-1-1-16,-17 0 0</inkml:trace>
  <inkml:trace contextRef="#ctx0" brushRef="#br0" timeOffset="152617.06">16704 5662 0,'0'0'0,"0"-70"31,0 52-31,0 0 0,-18-17 16,1 0 15</inkml:trace>
  <inkml:trace contextRef="#ctx0" brushRef="#br0" timeOffset="152830.91">16210 4904 0,'0'0'0,"-18"-18"0,1-17 31,17 17-31,-18 18 16</inkml:trace>
  <inkml:trace contextRef="#ctx0" brushRef="#br0" timeOffset="156895.01">17410 10231 0,'17'0'15,"1"0"17,-1 0 155,-17 17-93,0 1 47,0-1-79,0 1-31,0 0-31,0-1 0,0 36 16,0 35 15,0 1-15,0-72-16,0 160 15,18-19 1,35 1 0,-35-88-1,52 123 1,-17-53 0,-18-18-1,-17-70 1,0 53-16,35 18 15,-18 17 1,18 35 0,17 18-1,-17-70 17,35-1-17,-17 1 1,0-19-1,-18-52 1,-36-53-16,54 71 16,17-1-1,0-17 1,18 0 0,-36 0-1,19-18 1,-36-17-1,52 17 1,-34 1 0,0-1-1,-19-35 17,1 18-17,18-1 1,-36-17-1,-17 18 1,52-18 0,-17 17-1,-17-17 1,-1 18 0,-17-18-1,17 0 1,0 0-1,0 18 1,1-1 0,-36-34 31,0-1-47</inkml:trace>
  <inkml:trace contextRef="#ctx0" brushRef="#br0" timeOffset="163242.47">19632 13335 0,'0'-18'0,"-18"18"62,1 0-15,17-17-47,0-1 32,0 0-1,-18 18-31,1 0 31,17-17-31,0-1 63,0 36-17,17-1-30,-17 1-16,18 17 16,17-17-1,-35 0-15,71 52 16,-54-52 0,71 35-1,-35-36 1,-17 19-1,-19-19 1,19-17 0,-19 0 15,1 0 0,-18 18-15,0 0 93,0-1-78,-18-17-31,18 18 16,-17-18-16,-36 53 16,35-53-16,0 17 15,-17 19 1,0-1 15,17-17-15,-17-1-1,35 1 1,-18 17 0,1-35-1,17 35 1,0-17 15,-18 0-15,18-1-1,0-34 79,-18-1-94,18 0 0,0 1 16,0-36-1,-17 53-15,17-53 16,0-35 0,0 35-1,0 0 1,0-18 0,0 18-1,0 18 1,-18 18-1,18-19 1,0 1 0,0 17 15,0 1-15,0-1-16,0 0 46,0 1-30,0-1 93,0 36 282,0-1-375,0 1-1,0 0 1,0-1 0,18 1-1,-1 53 16,-17-54-15,18 1 0,-18-1-1,0 1 1,0 0 0,18-18 15,-1 17-16,-17 1 1,18-18 0,0 18-1,-1-1 1,-17 1 0,18-18-1,-1 0 1,-17 18-1,18-18 1,-18 17 0,18-17-1,-1 0 32,-17 18-16,0-1 188,0 1-188,-17-18-31,-1 0 16,18 18 0,0-1-1,-18-17-15,1 0 16,17 18 0,0 17 15,-18-35-31,18 18 47,-17-18-32,17 18 17,-18-18-1,18 17 234,-18-17-186,1 0 92,17-17 283,0-1-439,0 0 32,0 1-31,0-1 15,0 0-15,0 1-1,0-1 16,0 0 1,0 1-17,0-1 48,0 1-16,-18 17 1187,0-18-1234,1 0 16,-19-17-16,-16-18 0</inkml:trace>
  <inkml:trace contextRef="#ctx0" brushRef="#br0" timeOffset="167405.95">21220 13282 0,'0'-18'0,"0"1"16,0 34 46,0 19-62,0 105 31,-18-35-15,18-36 0,0 1-1,0-18 1,-18 0 0</inkml:trace>
  <inkml:trace contextRef="#ctx0" brushRef="#br0" timeOffset="167939.19">21149 13423 0,'0'0'0,"0"-17"0,0-19 15,0-34 1,0 17 0,0 18-1,0-1 1,18 1-1,17 17 1,35-17 15,1 35-15,-18 0 0,-18 35-1,1 36 1,-36-18-1,-18 0 1,-17-18 0,-36 0-1,0-17 1,36 0 0,18-18-1,-1 17 1,18 1-1</inkml:trace>
  <inkml:trace contextRef="#ctx0" brushRef="#br0" timeOffset="168675.03">21608 13741 0,'0'-18'0,"0"0"15,0 1-15,0-19 16,-36-16 0,19 52-1,-19 0 1,19 17-1,-1 1 1,18 35-16,0-18 16,0 0 15,18-35 0,-1 0-15,1 0-16,0-35 15,35-18 1,-18 18 0,-17 35-1,-1 0 1,18 53 15,-17 17-15,17-52-1,-35 0-15,18-1 16,17-17 15,1-17-15,16-54 0,1 18-1,-17 0 1,-19 18-1,19 53 1,-1 17 0,-17-18-16,17 19 15,18-1 1,17 0 0,1-17-1,-36-18 1</inkml:trace>
  <inkml:trace contextRef="#ctx0" brushRef="#br0" timeOffset="168900.89">22366 13264 0,'0'-35'15,"0"18"-15,0-1 32</inkml:trace>
  <inkml:trace contextRef="#ctx0" brushRef="#br0" timeOffset="169373.49">22366 13194 0,'0'-18'15,"18"18"17,-18-17-32,17 17 15,-17 17 16,0 19-31,0 16 16,0 72-16,0 17 16,0 0-1,-17-35 1,17-53 0,-18-18-1,18-52 16,0-36-15,18-36 0,-18 72-1,35-36 1,0 53 0,18 0-1,0 17 1,0 36-1,-35 0 1,-18-17 0,0-19-1</inkml:trace>
  <inkml:trace contextRef="#ctx0" brushRef="#br0" timeOffset="169571.51">22648 13353 0,'0'0'0,"18"0"0,-18-18 15,18 0 1,-18 36 15,0 0-15,17-18-1</inkml:trace>
  <inkml:trace contextRef="#ctx0" brushRef="#br0" timeOffset="169988.81">23036 13212 0,'0'0'0,"18"-18"15,-18 36 16,0-1-31,0 89 16,-18 106 0,18-107 15,0 19-31,0-89 31,0-17-31,0 0 16,0-36 15,0 0-15,18 1-1,0-1-15,-1 0 16,71 18 0,-35 0-1,36 18 1,-72 17-1,-17 1 1,0-19 15</inkml:trace>
  <inkml:trace contextRef="#ctx0" brushRef="#br0" timeOffset="170131">23372 13600 0,'0'-18'15,"0"36"-15,35-89 16,-18 53 0,-17 36 31</inkml:trace>
  <inkml:trace contextRef="#ctx0" brushRef="#br0" timeOffset="171320.52">23566 13617 0,'0'18'47,"-18"-18"-32,0 0-15,-17 53 16,35-36-16,-18 36 15,18 0 1,0-17 0,53-36-1,18 0 1,-54-36 0,-17 1-1,-17-18 1,-18 18-1,-1 17 1,54 18 31,52 0-47,124-35 31,-123 17-15,-53 18-16,35 0 15,-53 35 17,0 18-17,0 0 1,17-17 0,19-36-1,-1 0 1,18-36-1,-53 19-15,35-19 16,0-17 15,-17 36-31,0 17 32,-1 0-17,-17 53 1,18-36-1,-1 19 1,1-19 0,17-17-1,18-35 1,-35 35-16,17-35 16,18-18-1,-35 53 1,17 0 15,-35 17-15,18 19-16,17 17 15,18-18 17,17 0-17,36-35 1,53-53-1,-88-17 1,-36 17 0,-18 18-1,-17 17 1,-52 18 0,-160 35-1,53 53 1,106-35-1,53 18 1,0-53-16,53 123 16,71-18-1,-1-17 17,-105-36-17,-106 19 1,-106-36-1,105-53-15</inkml:trace>
  <inkml:trace contextRef="#ctx0" brushRef="#br0" timeOffset="171905.01">22348 14534 0,'0'0'0,"0"-17"0,0-36 31,0 71 16,0-1-47,0 18 16,-17 54-1,17-54-15,-18 35 16,1 1 0,17-18-1,0-35 1,35-160 15,35-104-15,-52 210-16,17-52 15,-17 17 17,0 19-17,-1 34 1,1 18-1,-18 88 1,35 124 0,-35-71-1,0-106-15,0 53 16,0-17 0,0-18-1</inkml:trace>
  <inkml:trace contextRef="#ctx0" brushRef="#br0" timeOffset="173553.61">22401 14905 0,'-17'-18'0,"34"36"0,-34-53 0,17 17 16,-18-35-1,18 18 1,159-53-1,-53 70 1,-18 0 0,-53 18-16,36 0 15,-18 36 1,-36 34 0,1-17-1,0 0 1,-18-18-1,17-17 1,1-18 15,-1-53-15,19-35 15,-19 70-31,1 0 16,17 1-1,-35-1 1,18 18 0,0 0-1,-18 35 1,0 18 0,35 18-1,0-18 1,36-18-1,-36-17 1,18-18 0,-18-18 15,-35-17-31,-17-36 31,-36 18-15,17 18-1,1 17 1,35 1 0,18 17-1,70 0 1,-18 0 0,1 0-1,0-18 1,-36 18-1,-18 18 1,1 52 0,0-17-1,-18 0 1,0-18 15,17-35-15,1 18-1,35-18 1,0-53 0,0 0-1,-18 36 1,-17 17 0,-1 0-1,-17 17 1,0 36-1,0-35 17,53-18-17,0 0 1,35-35 15,-88 17-31,53 0 16,35 18-1,-35 0 1,-17 36 0,34-1-1,1-18 1,-1-17 0,-17-35-1,-17-18 1,-19 0-1,-17 18 1,-70 35 0,-36 71-1,53-1 1,18-17 15,35-18-15,35-17-1,124-53 1,-36-89 0,-17-52-1,-53-36 1,-53 142 0,0-1-1,-18 71 1,-52 35-1,-1 195 1,71-142 0,18 106-1,52-106 1,1-70 15,-1-18-15,-52-36-16</inkml:trace>
  <inkml:trace contextRef="#ctx0" brushRef="#br0" timeOffset="174619.05">21678 15575 0,'0'0'0,"0"-18"0,0 1 16,0-1-1,-17 36 1,-19 52-1,19 19-15,-1-36 16,0 52 0,1-52-1,17-35 1,17-18 0,89-247 15,-35 53-16,-18 70 1,-36 72 0,-17 34-1,0 36 1,0 87 0,0 36-1,0-70 1,0-18-1,36-35 1,69-89 0,-34-35-1,35-17 17,-89 87-32,19 19 31,-36 34-16,0 72 1,0-19 0,0-35-16,17 36 15,19-36 1,52-17 0,106-18-1,-53-71 1,-70 1-1,-54 52 1,-17 1 0,-53 17-1,0 17 1,0 54 15,36-1-15,34-17-1,142-17 1,18-36 0,34-36-1,-105-34 1</inkml:trace>
  <inkml:trace contextRef="#ctx0" brushRef="#br0" timeOffset="175251.98">23319 15557 0,'0'-17'16,"0"34"-16,-18-34 15,0 17-15,-52 0 16,-18 35 0,52 36-1,-17-18 17,53-18-32,0 0 31,36-35-16,87-53 1,36-123 0,-53-1-1,-71 89 1,-17 53 0,-18 17-1,-89 107 1,37 34-1,16-17 1,19 0 0,17-36-1,0-17 1,70-35 0,1-18 15,17-18-16,-35-17 1,-18 17 0,-17 18-1,-18 36 17,0-1-17,0 35 1,0-34-1,35-36 1,18 0 0,35-89-1,-70 54-15</inkml:trace>
  <inkml:trace contextRef="#ctx0" brushRef="#br0" timeOffset="175417.89">23989 15328 0,'0'0'0,"0"-35"16,0 53 31,-18-18-47,18 35 16,0 18-1</inkml:trace>
  <inkml:trace contextRef="#ctx0" brushRef="#br0" timeOffset="176485.61">24112 15522 0,'0'18'47,"-17"-1"-31,-1 1-1,0 0-15,1 17 16,17 18 0,0 18-1,0-54 1,35 1 0,36-18-1,-54 0 1,19-35-1,-19-1 1,-17 1 0,-35 17-1,17 1 1,1-1 0,17 0 15,0 1-16,70 17 1,18-18 0,89 0-1,-36 1 1,-106 17 0,0 0-1,-52 0 16,-1 0-15,1 0-16,-19 35 16,1 18-1,17 0 1,18-18 0,0 1 15,18-36-16,35 0 1,88-159 0,-53-35-1,-53 53 1,1 88 0,-36 17-1,-18 36 1,-70 106-1,35 18 1,18-36 0,35-18-1,0-17 1,70-17 0,-17-36 15,35-18-16,-35-17 1,-35 17-16,35-17 16,-18 0-1,0 17 1,18 36 0,-35 17-1,-18 18 1,0 0-1,-35-18 1,-18-17 0</inkml:trace>
  <inkml:trace contextRef="#ctx0" brushRef="#br0" timeOffset="177367.06">26758 15117 0,'0'-18'0,"-17"18"16,17-18-16,0 1 0,-18-1 0,18 0 15,0 1-15,0-1 0,-18 18 0,1-18 16,17 1-16,-18 17 0,0 0 31,1 0-31,-1 0 0,-17 0 16,-53 35-16,-142 265 31,177-141-15,36-36-1,17 54 1,70-54 0,107 0-1,-19-52 16,-52-36-15,-53-35 0,18 0-1,-54 0-15</inkml:trace>
  <inkml:trace contextRef="#ctx0" brushRef="#br0" timeOffset="178000.97">27005 15434 0,'0'0'0,"18"-53"31,-18 35-16,0 36 17,0 17-17,0 54 1,0-72-16,0 89 16,0-35-1,0-36 1,0-17-1,0-1 1,0-52 15,0-71-15,0-17 0,0 52-1,0-17 1,17 35 15,1 35-31,17 18 16,-17 0-16,53 0 15,-1 0 1,-17 0 0,-35 0-1,-18 18 1,-36 35-1,-34 0 1,17-18 0,35-17-16,-17 17 15,17-35-15</inkml:trace>
  <inkml:trace contextRef="#ctx0" brushRef="#br0" timeOffset="178600">27446 15399 0,'18'-18'0,"-18"0"31,0 36 1,0 0-32,0 52 15,-18-52-15,0 52 16,1 36 0,-18-35-1,17-18 16,18-36-15,0-34 15,0-89-15,70-88 0,-34 176-16,-19-88 15,36 54 1,-53 16-1,18 36 1,0 36 0,-18 52-1,17-35 1,1 17 0,-1 18-1,1-70 1,17 17 15,-17-35-15,0 0-16</inkml:trace>
  <inkml:trace contextRef="#ctx0" brushRef="#br0" timeOffset="178832.81">27481 15522 0,'0'0'0,"-17"-17"0,-1-1 47,53 18-47,54 0 15,175 0 1,-176 0-1,142 0 1,-195 0-16</inkml:trace>
  <inkml:trace contextRef="#ctx0" brushRef="#br0" timeOffset="179549.9">28381 15381 0,'0'-18'16,"0"-17"-1,-35 18 1,17 17-1,0 0-15,-17 52 16,-18 19 0,53 35-1,0-36 1,0-34-16,0-1 16,0 0-1,0-17 1,0-71 31,35-141-32,-17 141-15,0-18 16,-1-17 0,1 71-1,0-19 1,17 72 15,18 34-15,-35-17-1,-1 0 1,18-35 0,-17-1-1,0-17 1,-1-17-1,-17-19 1,53-17 0,-17-17-1,-19 35 1,1 17 0,-18 89 15,0 52-16,0-17 1,0-71 0,0 0-16,17 18 15,1-35 1,0-18 0,17-35-1,-35-1 1</inkml:trace>
  <inkml:trace contextRef="#ctx0" brushRef="#br0" timeOffset="180099.01">28681 14870 0,'0'0'0,"0"-18"15,0 0 17,17 18-1,54 0-15,70 36-1,-123-19-15,123 71 16,-35 54-1,-53-19 1,-36-35 0,-17-53-16,-17 124 15,-89-35 1,-35-1 0,52-70-1,1-35 1,53 17-1,-18-17 17</inkml:trace>
  <inkml:trace contextRef="#ctx0" brushRef="#br0" timeOffset="181833.9">27587 16316 0,'-17'0'0,"-1"0"0,0 0 16,1 0-16,-1 0 0,-17 0 15,17 0-15,0-18 0,1 18 16,-1 0-16,1 0 0,-1 0 16,36 0 31,52 0-32,424-53 16,-406 53-15,18 0 0,-71 0-1,-35-17-15,18 17 16,-212 17 15,-88 19-15,52-19-1,107 19 1,52-19 15,1-17-15,52 0 0,18 18-1,18-18-15,52 18 16,248-18-1,176 0 1,-177-18 0,-229 0-1,18 18 1,-70 0 0,-1 0-1</inkml:trace>
  <inkml:trace contextRef="#ctx0" brushRef="#br0" timeOffset="193172.96">15522 5697 0,'0'-17'16,"0"-1"-1,0 0 1,0 1 0,-17-1-1,-1 18 1,-17 0 15,-1 0-15,19 0-16,-36 0 15,18 35 1,-1 1 0,36-1 15,0-17-16,0 35 1,18-36 0,35 1-1,0-18 1,0 0 0,0-35-1,-18-36 1,0 0-1,-35 36 1,0 18 0,-35-19-1,-18 36 1,0 0 0,-18 36 15,19 16-16,16-16 1,36 17 0,0-18-1,0 0 1,71-17 0,-71-1-16,53-17 15,17-17 1,-17-18-1,-35-18 1,-1 0 0,-17 17-1,-17 36 17,-18 0-17,-1 18 1,19-18-1,-19 71 1,36-18 0,0-1-1,18-34 1,53 17 0,-36-35-1,0-17 1,0-54-1,-17-17 1,-18 0 0,0 70-16,-18-35 15,-35 36 1,1 17 0,16 17-1,-17 71 16,53-35-15,0 18 0,0-53-16,53 17 15,0-18 1,0 1 0,-18-36-1,18-52 1,-53-1-1,0-17 1,-35 53 0,0 17-1,-18 36 1,35 17 0,1 18-1,17 0 16,0 0-15,17-18 0,54-17-1,-36-18 1,18-18 0,-35-52-1,-18-19 1,-18 19-1,-53 35 1,1 35 0,17 17-1,-18 71 1,54 1 0,-1-19-1,36-17 16,35-18-15,0-35 0,35 0-1,-35-70 1,-36-18 0,-17-1-1,0 37 1,-53 52-1,0 0 1,1 52 0,52 19-1,-18-36 1,18 1 0,18-19 15,17 1-31,0-18 31,18 0-15,-35-71-1,-18-17 1,0 53 0,-36-18-1,19 53-15,-19-18 16,-16 36-1,16 35 1,36 17 0,0-17-1,18 0 1,35-18 0,0-35-1,-18 0 16,0-70-15,-35-18 0,0 35-1,-35 0 1,-18 18 0,35 35-1,-52 53 1,35-1-1,17-16 1,18-19-16,0 19 16,0-1-1,53-35 1,-18 0 0,18 0-1,-18-53 16,-35 0-15,-17 0 0,-36 18-1,18 35 1,-18 18 0,17 34-1,36 1 1,0 18-1,18-36 1,53-17 0,-1-18-1,-35 0 1,1-71 0,-36 18-1,0 0 16,-36-17-15,1 52 0,-18 18-1,18 36 1,17-1 0,18 18-1,0-36 1,18 1 15,0-18-31,-1 0 16,1 0 15,-1 0-15,1-18-1,-18 1 16,0-1 188,0 0-203</inkml:trace>
  <inkml:trace contextRef="#ctx0" brushRef="#br0" timeOffset="-86568.99">3334 8837 0,'0'18'109,"0"-1"-77,0 1-32,17 0 15,-17 35 1,0-36-1,18 18 1,-18-17-16,18 35 16,-18 35-1,0-17 1,17 35 0,1-53-1,-18 88 1,18-36-1,-18-16 1,0 34 0,17-35-1,-17 1 1,18 16 0,-1-34-1,-17 52 16,18-17-31,0-35 32,-1 35-17,-17-36 1,18 18 0,-18-17-1,18-18 1,-18-36-16,17 54 15,1 0 1,-18-1 0,0 1-1,18-18 1,-18 17 0,17-17-1,1 18 16,-18-36-15,0-17 0,0 17-1,0-18 1,18-17 0,-18 36-1,0-19 1,0 1-1,0 0 1,0-1 0,0 1-1,0 17 1,0-17 0,0-1-1,0 1 1,0 17 15,0-17-15,17 0-1,-17-1 1,0 1 0,0 0-1,0-1 1,0 19-1,0-19 17,0 1-17,0-1 17,0 1-32,0 0 15,0-1 32,0 1-31,18-18 15,-18 18 16,0-1 15</inkml:trace>
  <inkml:trace contextRef="#ctx0" brushRef="#br0" timeOffset="-84007.46">1817 8925 0,'-18'0'16,"18"18"30,0 0-30,0-1-16,0 18 16,0 36 15,0-89 31,0 1-46,0-1 0,0 0-1,18 18 32,-1 18-47,1 0 16,0 17-1,-1-35 1,-17 18 0,18-18 15,-18-53-15,18 17-1,-1 19 1,-17-1-1,18 18 1,0 18 0,17 17 15,-18-17-15,-17-1-1,18 1 1,0-18-1,-18-18 1,35-17 0,-35 0-1,18 17 1,-1 18 15,1 0-15,-18 18-16,18 17 15,-1-17 1,-17-1 0</inkml:trace>
  <inkml:trace contextRef="#ctx0" brushRef="#br0" timeOffset="-83893.32">2170 8784 0</inkml:trace>
  <inkml:trace contextRef="#ctx0" brushRef="#br0" timeOffset="-83474.43">2275 8890 0,'18'0'31,"-18"18"-31,0-1 16,0 1-16,18-18 16,-18 53-1,0-36 1,17-17 0,1 0-1,-18-17 1,18-36-1,-18 18 1,17 35 0,1 0 15,-18 35-15,18 18-16</inkml:trace>
  <inkml:trace contextRef="#ctx0" brushRef="#br0" timeOffset="-81706.18">1746 11942 0,'0'17'0,"0"1"15,0-1-15,0 19 16,0 34 15,18-70-15,-18-17 15,0-54 0,0 36-31,0 17 32,18 18-17,-18 18 1,17-1-1,1 36 1,-18-35 0,17-18-1,-17 18-15,18-18 32,0 0-1,-18-18-16,17 18 1,1 0 0,0 0 15,17 0-31,-17 18 31,17-18-15,-18 0-16,19 0 15,-1 0 1,0-36 0,1 1-1,-36 17 1,0 1 0,-18 34 15,18 19-16,-35-1 1,17 0 0,18-17 15,0 0-15</inkml:trace>
  <inkml:trace contextRef="#ctx0" brushRef="#br0" timeOffset="-81192">2152 12047 0,'18'0'0,"-1"0"31,1 0-15,-1 0-1,-17 18 1,0 0-1,18-18 1,0 0 0,-1 0-1,19-18 1,-36-17 15,17 17-15,1 18-1,-36 0 48,1 0-32,17 18-31,-18-18 16,18 17-16,18-17 47,-1 0-16,19 18-31,-19-18 16,1 0-1,0 18 1,-1-18-16</inkml:trace>
  <inkml:trace contextRef="#ctx0" brushRef="#br0" timeOffset="-77322.76">2081 10848 0,'-17'0'0,"17"-18"15,0 1 1,0-1 0,0 0-1,17 18 1,1 0 15,-36 0 32,18 18-48,-17-18-15,-1 0 16,36 0 78,-1 0-79,-17 18 32,0-36 31,0 0-62,18 18 31,0 0-32,-18 18 1,0 0 0,0-1 15,-18-17-15,0 0-1,1 0 1,-1 0-1,18-17 1,0-1-16,18 0 16,-1 18-1,1 0 1,0 0 0,-18 18 15,-18 0-16,-17-1 1,-1 1 0,19-18-16,-1 0 15,1 0 1,17-18 15</inkml:trace>
  <inkml:trace contextRef="#ctx0" brushRef="#br0" timeOffset="-74659.72">3457 8855 0,'0'-18'16,"0"0"15,18 18 79,-18 18-95,17 0-15,72 264 16,-54-106 15,0-70-31,1-18 0</inkml:trace>
  <inkml:trace contextRef="#ctx0" brushRef="#br0" timeOffset="-73655.77">4092 9278 0,'0'53'0</inkml:trace>
  <inkml:trace contextRef="#ctx0" brushRef="#br0" timeOffset="-73046.57">4710 9013 0,'0'0'0,"0"18"0,0 17 0,0-17 15,17 70-15,1-35 0,17 229 32,-35-229-32,18 335 31</inkml:trace>
  <inkml:trace contextRef="#ctx0" brushRef="#br0" timeOffset="-64101.98">11289 9948 0,'18'0'0,"-18"-17"15,0-1 1,-18 18 15,0 0-15,-17 0 15,0 18-15,17-1-1,-17 54 1,35-18 0,0-18-1,0 18 1,17-35 0,-17-1-16,36-17 15,17 0 1,0 0-1,-18-35 1,18-18 0,-53-17 15,17-1-15,-17 53-1,0-35 1,-17 18-1,-19 35 1,1 0 0,-18 0-1,-17 18 1,34 35 0,19 0-1,-19 35 1,36-35-1,0 0 1,18 0 0,0-36-1,-1-17 17,54 0-17,-18-35 1,0-18-1,-18-18 1,-35 54 0,18-18-1,-18-1 1,0 1 15,-18 35-15,-17 0-1,-18 0 1,18 18 0,17 17-1,-17 18 1,35-18 15,0 0-15,0-17-1,0 0 1,17-18 0,19 0-1,17 0 1,-36-53 0,1 17-1,-18 19 1,0-18-1,-18 35 48,18 17-32,-17 1-31,17-1 16,0 1-1,17-36 48,1 18-47,-18-17-16,17-1 15,-34 36 32,17-1-31,0 1-16,17-18 31,36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3:17:58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12118 3828 0,'18'0'32,"17"0"-32,247 0 15,-229 0-15,247 0 32,-194-18-1</inkml:trace>
  <inkml:trace contextRef="#ctx0" brushRef="#br0" timeOffset="283.77">12912 3722 0,'0'-18'15,"17"18"1,1 0-16,35 0 16,-36 0-16,19 35 15,-36 36 1,0 0 0,-18-19-1,-17 1 1,17 0-1</inkml:trace>
  <inkml:trace contextRef="#ctx0" brushRef="#br0" timeOffset="1184.29">14623 3581 0,'0'0'16,"0"-18"-16,0 0 15,-18 18-15,-35 0 16,-88 106 0,53 18-1,52-18 1,19-36-1,17-52-15,17 35 32,19-18-17,70-35 1,-18-18 0,18-70-1,-71 35 1,-17-17-1,-18 52 1,-18 18 15,0 18-15,18 35 0,0-36-16,0 18 15,36 18 1,34-35-1,-35-18 1,36 0 15,-18-35-15,-36 35-16,19-53 16,-19 35-1,1 1 1,17 17-1,-17 0 1,0 35 0,35 35-1,-18-34 1,-18-19 0,19-17-1,-1-35 1,0-71-1,-17 18 1,17 53 15,-17 35-15,-1 17 0,1 36-1,0-17-15,35 52 16,0-35-1,17-18 1,-17-17 0,-35-54-1</inkml:trace>
  <inkml:trace contextRef="#ctx0" brushRef="#br0" timeOffset="2148.84">15646 3563 0,'0'-18'0,"0"36"0,0-53 15,0 52 17,0 1-17,0 53 1,17 70 0,1-71-1,0-17 1,-1-35-16,-17 17 15,0-17 1,18-18 15,0 0-31,-1-18 16,-17 0-16,53-17 16,18-18-1,-1 0 1,18 53-1,-35 0 1,0 0 15,-35 18-15,-18 17 0,0-17-1,-18 0 1,18-1-1,-17-17 1,34-17 15,36-19-15,-35 19-16,-1 17 16,1 0-1,0 0 1,-18 35-1,35 18 1,-35-36 0,18 19-1,17-1 1,0 0 0,-17-35-1,17 0 1,-35-70-1,0-1 1,-18 1 0,1 34-1,17 19 1,35 17 31,0 0-47,-17 0 0,53 0 15,34-18 1,-52 18 0,-17 0 15,-19 0-15,-17 35-1,0 36 1,0-36-1,18-17-15</inkml:trace>
  <inkml:trace contextRef="#ctx0" brushRef="#br0" timeOffset="2300.12">16969 3422 0,'0'18'47,"0"-1"-47,17 18 15</inkml:trace>
  <inkml:trace contextRef="#ctx0" brushRef="#br0" timeOffset="2749.03">17392 3687 0,'0'0'0,"18"0"0,-18-36 16,0 1-1,0 17 1,-53 18 0,-18 36-1,18 17 1,36-18-1,17-18 1,52-17 0,72-17 15,-54-89-15,19-70-1,-89 105 1,17 0-1,-17 36 1,-53 88 0,-17 123-1,52-17 1,18 0 0,0-71-1,0-70-15</inkml:trace>
  <inkml:trace contextRef="#ctx0" brushRef="#br0" timeOffset="3481.91">12700 5239 0,'0'0'0,"-18"0"0,18 17 0,18-17 31,0 0-15,211 0-1,194-17 17,-264 17-1,-141 0-31,-1-18 16</inkml:trace>
  <inkml:trace contextRef="#ctx0" brushRef="#br0" timeOffset="3715.98">13529 5080 0,'0'-35'31,"35"35"-15,18 0-1,0 17 1,-35 1-16,17 17 15,-35 53 1,0 36 0,-35-18-1,35-71 1,0-17-16</inkml:trace>
  <inkml:trace contextRef="#ctx0" brushRef="#br0" timeOffset="4731.78">14781 4957 0,'0'0'0,"-17"0"31,-1 0-31,0 17 16,1 54 0,-1-1-1,1-52-15,17 70 16,-18-17 0,18-54-1,0-34 32,35-107-47,0-52 16,-17 123-16,17 0 15,18 0 17,-17 35-17,-19 36 1,18 88-1,1 35 1,-1-18 0,-17-52-1,-18-53 1,17-1 0,1-17-1,-18-53 1,35-70-1,-17 52 1,0 1 0,-1 35-1,1 35 17,-1 0-17,1 70 1,0 36-1,-18-18 1,0-17 0,35-1-1,0-35 1,1-17 0,52-18-1,0-88 1,-18 17-1,-34 18 1,-36 18 0,0 18-1,-18 17 17,-17 17-17,17 36 1,18 0-1,35 0 1,36-35 0,176-1-1,-53-17 1,-53-70 0,-70 17-1</inkml:trace>
  <inkml:trace contextRef="#ctx0" brushRef="#br0" timeOffset="5381.01">16404 5098 0,'0'-18'0,"0"36"0,-17-36 15,-19 18 1,19 0 0,-72 53-1,1 53 1,53-53-1,17 17 1,1-35 0,70-35 15,17-52-15,-35 16-16,54-122 15,-1-72 1,-53 36-1,-35 159 1,0 17 0,0 36-1,-35 176 1,0 0 15,35-106-15,0 18-1,17-53 1,36-35 0,-18-18-1,36-71 1,-1-17 0,-52 17-1,0 54 1,-18 34 31,0 19-47,35 34 15,-17-35 1,35-17 0,17-18 15,-35 0-31</inkml:trace>
  <inkml:trace contextRef="#ctx0" brushRef="#br0" timeOffset="5553.83">17039 4145 0,'-17'0'0,"-1"18"32,18-1-17</inkml:trace>
  <inkml:trace contextRef="#ctx0" brushRef="#br0" timeOffset="6579.9">17180 4851 0,'-17'0'47,"-19"17"-47,19-17 15,17 18-15,-88 70 16,88-70-16,-18 35 15,0 17 1,18 1 0,53-36-1,35-17 1,1-18 0,-54-36-1,18-52 1,-53 35-1,0 36-15,0-36 16,-18 18 0,0 17-1,18 0 1,36 1 31,-19 17-47,36 0 15,53 0 1,0-18 0,-53 0-1,-35 18 1,-36 53 15,-70 71-15,52-54-16,-17 1 15,36-71-15,17 53 16,-18-18 0,18 0-1,53-35 1,159-123 15,-124-18-15,18-142-1,-71 107 1,-17 88 0,-18 53-1,-18 35 1,-70 176 0,70-141-16,-35 142 15,53-107 1,0 107-1,18-124 1,35-18 0,17-35-1,-52 0-15</inkml:trace>
  <inkml:trace contextRef="#ctx0" brushRef="#br0" timeOffset="6712.54">18503 4886 0,'0'0'0,"18"0"16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07:40:05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17559 5825 203,'-26'31'16,"6"-7"-1</inkml:trace>
  <inkml:trace contextRef="#ctx0" brushRef="#br0" timeOffset="-108.71">27958 17836 110,'0'14'15</inkml:trace>
  <inkml:trace contextRef="#ctx0" brushRef="#br0" timeOffset="-134.65">2540 17621 0,'-18'0'47,"18"18"0,0-16-47</inkml:trace>
  <inkml:trace contextRef="#ctx0" brushRef="#br0" timeOffset="-146.61">4180 17593 78,'0'11'0,"0"2"0</inkml:trace>
  <inkml:trace contextRef="#ctx0" brushRef="#br0" timeOffset="-149.61">2999 12423 125,'0'48'31,"0"5"0,7-53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7T13:32:24.1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19332 4516 0,'-17'0'16,"-1"-18"-16,0 18 15,18-18-15,-35 18 16,-53 0 31,0 0-16,-1 0 0,37 0-15,16 0 0,-17 18-1,36-18-15,-19 18 16,-34 17-1,17 0 1,0-17 15,0 17-15,0 0 0,0 18-1,-53 18 1,18 17-1,35-17 1,-17-1 0,34-17-1,-16 18 1,16-1 0,-17 18-1,0 0 1,18 71-1,0-123 1,0 69 0,17-16 15,-35-1-15,35 0-1,-17-18 1,18 54-1,17-71 1,0 35 0,0 36-1,0-54 1,0 54 0,0-36-1,0 35 1,0-17-1,0-18 1,0-52-16,0 52 16,0 18-1,35 70 17,0-70-17,-17-36 1,17 36-1,18 71 1,0-72 0,17 1-1,-34-53 1,-1-18-16,18 54 16,17-19-1,19 36 1,-72-71-1,71 36 1,-35-18 0,53 17 15,-35-17-15,-1-17-1,1-1 1,-1 0-1,36 0 1,-35-17 0,17 0-1,0-18 1,18 17 0,0 1-1,17-18 1,-34 0-1,16 0 1,1 18 15,-71-18-31,18 0 16,71 0-16,-1 0 31,-17 0-15,35-36-1,53 1 1,-53-18 0,-17 18-1,17-36 1,-35-17 0,-18 17-1,35-52 1,-17-18-1,-53 53 1,0 0 0,18-54-1,-18-16 17,17-19-17,-70 107 1,53-107-1,-18 54 1,1-36 0,-36 53-1,0-35 1,0 35 0,0-70-1,-18-53 1,-17 88-1,-18-18 1,0 18 0,0 35-1,-18-35 1,36 53 15,18 88-31,-19-89 16,-17 1-1,0 0 1,18 35 0,0-18-1,0 1 1,-1-1 0,-17 18-1,0-17 1,-17-18-1,17 35 1,35 53-16,-35-36 16,1 1-1,-54-18 1,53 36 15,-18-19-15,18 19-1,-17-1 1,17 0 0,18 18-1,-1-17 1,1 17 0,17-18-1,-52 18 1,35-17-1,17-1 1,-17 18 0,-18-18-1,0 18 1,0 0 15,-18 0-15,18 0-1,-35 0 1,71 0-16,-89 0 16,0 0-1,18 0 1,17 0-16</inkml:trace>
  <inkml:trace contextRef="#ctx0" brushRef="#br0" timeOffset="3181.86">28169 4427 0,'0'0'0,"-35"-17"16,17 17-16,1 0 0,-1 0 16,-105-18-1,-177 71 17,212-35-17,-124 70 16,-35 71 1,141-71-17,36-35 1,-72 70 0,37-17-1,16-18 1,19-17-1,-1 17 1,54-70-16,-54 87 16,18-34-1,-17 70 1,34-17 0,36-107-1,-53 124 1,18-35-1,18 0 1,17 0 0,0 35-1,0-53 1,0 18 0,0 194-1,17-124 1,18-52-1,-17 52 1,17-88 0,1 18-1,-1 35 1,35 18 15,-34-71-15,17 53-1,-18-88 1,71 71 0,-53-71-1,35 17 1,-18-17 0,19 0-1,-1 17 1,-35-34-1,35-1 1,0 18 0,-17-35-1,-1 17 1,18-35 15,18 0-15,0 18-1,-18-18 1,18 0 0,0 0-1,17-18 1,19-17 0,-54 17-1,-71 18-15,89-18 16,0 1-1,-18-19 1,106-34 0,-176 70-16,35-18 15,35 1 1,18-36 0,-36 35 15,19-17-16,-1-1 1,88-34 0,-70-18-1,-35 52 1,-1-69 0,-17 52-1,18-106 1,-54 53-1,19-158 1,-19 87 0,1-17-1,-18 71 1,0-160 0,0 89 15,0 36-16,0 140-15,-18-141 16,1 0 0,-36-52-1,0 52 1,17 36 0,1 34-1,-35-16 1,17-1-1,0 18 1,17 17 0,-16 0-1,-1 19 1,0-19 0,0 18 15,18 0-16,-18 18 1,0 0 0,17-1-1,1 19 1,-18-19 0,36 36-1,-19-35 1,1 35-1,0-35 1,-1 17 0,1 18-1,18-17 1,-1-1 15,-35 18-15,18-18-1,-18 1 1,18 17 0,-1-18-1,1 18 1,0 0 0,-18-18-1,35 18 1,-17-17-1,-18 17 1,35 0 0,-17 0-1,-36 0 1,1 0 15,-18 0-31,17 0 31,36 0-31</inkml:trace>
  <inkml:trace contextRef="#ctx0" brushRef="#br0" timeOffset="7189.85">19562 6791 0,'0'-18'15,"0"1"17,0-1-17,0 0 1,17-17-1,1 17 1,17 1 0,0-18-1,-17 35 1,0 0 0,-1 0-1,19 17 16,-19 18-15,-17-17 0,0 0-16,0 35 15,0-36 1,0 1 0,0 0-1,-35 17 1,0-35-1,17 0 1,0 0-16,-17 0 16,-35 0-1,52 0-15,-17-35 16,17-36 0,0 18-1,1 0 1,17 18 15,17-18-15,19 18-1,-1-1 1,18 19 0,-18-1-1,0 18 1,1 0-1,-1 35 1,18 18 0,-36 0-1,-17 0 1,0 0 0,-35 0-1,0-18 16,-18-17-15,0 17 0,0-35-1,18 0 1,0-17 0,17-19-1,0 1 1,18 17-1,0-17 1,0-18 0,53 36-1,-17-1 1,34 0 0,-35 18-1,1 0 16,-1 18-31,-17 0 32,-1 17-17,-17 18 1,-17-36 0,-19 19-1,-17-19 1,36-17-1,-1 0 1,0 0 0,-17-35-1,35 0 1,0 17 0,0-35-1,35 18 1,1 17 15,-1 18-15,-17 0-1,17 0 1,18 36 0,-53-19-1,0 18 1,0 1-1,-35-1 1,-1-17 0,19-18-1,-19 0 1,1 0 0,17-36-1,1 1 1,17 0 31,35 17-32,-17 18 1,-1 0 0,1 0-16,0 0 15,-18 18 16,0-1-15,-18 19 0,0-19-1,-17-17 1,17 0 0,-17 0-1,18 0 16,17-35-15,0 17 0,0 1-1,35-1 1,-18 18-16,19 0 31,-19 0-15,1 0-1,0 18 1,-18-1 0,0 1-1,0 0 1,-18-18 15,0 0-15,18-18 15,18 18 16,0 0-31,-1 0 15,-34 0 16,-1 0-32,0 0 1,1 0-16,-1 0 16,0 0 30</inkml:trace>
  <inkml:trace contextRef="#ctx0" brushRef="#br0" timeOffset="10593.37">27940 6509 0,'-18'0'0,"18"-18"16,0 0-1,0 1 16,18 17 1,0 0-17,52 0 1,1 106 15,-71-89-31,0 19 16,0 16-1,-36 1 17,1-53-17,-53 0 1,35 0 0,0 0-1,18-70 1,35 52-1,0-52 1,35-1 0,0 36-1,54-18 1,16 35 0,-52 18-1,36 0 1,-54 36 15,-35 34-15,-18 1-1,1-18 1,-54-1 0,0 1-1,36-53 1,-18 0-1,0 0 1,18-35 0,35-35-1,0 17 1,0 17 0,35 19-1,1-1 1,17 18-1,-1 0 17,-16 35-17,-19 1 1,-17-19 0,0 36-1,-17-18 1,-36 1-1,0-19 1,35-17 0,-17 0-1,35-17 1,0-1 0,0-17-1,0 17 1,35 1-1,1-1 17,-1 18-17,0 0 1,-17 18 0,-18-1-1,-36 1 1,19-18-16,-18 17 15,-1-17 1,19 0 0,-1 0-1,18-17 1,18-36 0,35 35-1,-1 18 1,-16-17-1,-19 17 1,-17 17 15,0 36 1,-70-18-17,35-35 1,17 0-1,0 0 1,18-17 15,0-1-31,18-17 16,52-18 0,-17 18-1,-17 35 1,-19 0-1,-17 17 1,0 36 15,-35-17-31,-18-1 32,35-18-17,1-17-15,-1 0 16,-17 0-1,0-52 1,35-1 0,17 17-1,36 19 1,-18 17 0,1 0-1,-19 0 1,19 17-1,-36 1 1,0 17 15,-53-17-15,-18 0 0,36-18-1,0 0 1,17 0-1,18-36 1,0 1 0,35 17-1,-17 1 1,17 17 0,0 17-1,1 1 1,-36 17-1,0-17 1,-18 0 15,-17-1-15,17-17-16,1 0 16,-1 0-1,18-17 32,0-1-31,18 18-16,17 0 15,-18 0 1,19-18 0,-19 18-1,1 0 1,0 0-1,-36 0 48,0 0-47,1 0 15,-1 0-16,0 0 1,-34 0 0,16 0-16</inkml:trace>
  <inkml:trace contextRef="#ctx0" brushRef="#br1" timeOffset="25267.79">19367 2716 0,'0'-17'31,"0"34"16,0 1-47,0 0 0,-17 35 16,-36 105 15,35-87-16,1-53-15,17 17 16,0-18 15,-18-17-15,18-35 15,0-53-15,0 35-1,0 35 1,0 1 0,0-1-1,0 0 17</inkml:trace>
  <inkml:trace contextRef="#ctx0" brushRef="#br1" timeOffset="25628.33">19244 2840 0</inkml:trace>
  <inkml:trace contextRef="#ctx0" brushRef="#br1" timeOffset="26466.92">19279 2681 0,'0'-18'32,"0"36"30,-17 0-62,17 17 16,0 18-16,0 17 15,0 1 17,0-18-17,-18-35 1,18-1-1,0 1 1,-18-18 0</inkml:trace>
  <inkml:trace contextRef="#ctx0" brushRef="#br1" timeOffset="27532.88">27693 2981 0,'-18'0'0,"18"-18"0,0 1 16,18 17 0,0 0-16,52-18 15,71 18 16,-105 71 1,-142 52-17,0-52 1,71-18 15,-1-53-31,1 52 16,35-16-1,18-19 1,-1 1-16,195 0 16,-141-1-1,-54-17-15,71 0 16,-70 0 0</inkml:trace>
  <inkml:trace contextRef="#ctx0" brushRef="#br1" timeOffset="32868.5">19367 8343 0,'-17'0'31,"17"-17"63,0-1-63,0 0 0,0 1-15,17 17-1,1 0 1,0 0 0,-1 0-1,1 0 1,0 0-1,-1 0 17,-17 17 30,0 1-46,-35 0-1,35-1-15,-18-17 16,-17 18 0,35-1-1,-18-17 1,1 0 0,17-17-1,0-18 1,0-1-1,17 19 1,1-19 0,0 36-1,17 0 1,0 0 15,-17 18-15,0 0-1,-1-1 1,-17 1 0,-17 17-1,-19-17 17,19-18-17,-1 0 1,0 0-16,18-18 31,0 1-15,0-1-1,0 0 1,18 18 0,0 0 15,-1 0-16,1 0-15,-18 18 32,0 0-17,0-1 1,-18 1 0,-17-1-1,17-17 1,1 0-1,17-17 1,0-1 0,0-35-1,53 36 1,-18-1 15,0 18-15,-17 0-1,0 0 1,-1 0-16,-17 35 16,0 18-1,-17-35 1,-19 17 0,19-17-1,-19-18 1,19 0 15,17-18-31,0 0 16,0 1-1,0-1 1,0 1 0,17 17 30,1 0-46,-18 17 32,0 1-1,0-1-15,-18-17-1,1 0 1,17-17 15,0-1 0,0 1-31,17-1 16,19 18 0,-19 0-1,1 0 1,0 0-1,-18 18 17,0-1-17,-36 18 1,19-35-16,-1 0 16,-17 0-1,-1 0 1,36-17 31,18 17-16,0-18-31,17 18 16,-17 0 15,-1 0-16,-17 18 17,-17-1-17,-1-17 1,0 0-16,-17 0 31,35-17 16,18 17-31,-1 0 15,1 0-31,-18 17 78,-18-17-31,1 0 156,17-17 188,-18 17-360</inkml:trace>
  <inkml:trace contextRef="#ctx0" brushRef="#br1" timeOffset="41359.66">19614 7020 0,'-17'18'547,"17"0"-422,0-1-78,-18-17 15,18 18-30,0-1 14,0 1-14,0 0 15,0-1-32,-17-17 1,17 18-1,0 0 1,0-1 0,0 1 15,-18-18-31,18 18 16,0-1-1,0 1 1,0-1-1,0 1 17,0 0-17,0-1 1,0 1 15,0 0-15,0-1 15,0 1-15,0 0 15,0-1-15,0 1-1,0 0 32,0-1-31,0 1 15,0-1-15,0 1-1,0 0 1,0-1-1,0 1 17,-18 0-17,18-1 17,0 1-17,0 0 1,0-1 15,-17 1-15,17-1 15,0 1-15,0 0-1,-18-18 16,18 17-15,0 1 0,0 0 15,0-1-15,0 1-1,0 0 32,0-1-16,-18-17 16,18 18-31,0-1 15,0 1 32,0 0 77,0-1 48</inkml:trace>
  <inkml:trace contextRef="#ctx0" brushRef="#br1" timeOffset="42973.8">19950 7408 0,'0'-17'16,"-18"17"0,0 0-1,1 0 17,-19 17-17,19-17-15,-36 71 31,35-18-15,1-18 0,17-17-1,0-1 17,0 19-17,0-19 16,17-17-15,1 0 0,-1 0-1,19-17 1,-19-1-16,1 0 16,17-35-1,-17 18 1,-18 18 15,18-1-15,-1 18 46,1 0-31,-18 18 1,0-1-17,0 1 1,0-1-16,17-17 0,-17 18 16,18 0-1,-18 17 1,18-35-1,-18 18-15,17-18 16,54 0 0</inkml:trace>
  <inkml:trace contextRef="#ctx0" brushRef="#br1" timeOffset="45328.08">19509 7056 0,'0'17'16,"-18"-17"-16,18 18 16,-18-18-16,18 17 15,-17 1 32,-1 0-16,0-1-15,18 1 0,0 0-1,-17-18-15,-1 0 16,18 17 0,0 1-1,-18-18 1,36 0 62,-18-18-62,18 18-16,-18-17 15,35-19 1,-35 19-16,18-1 15,-18 0 1,17-17 0,1 35-1,-18-17 1,18-1 0,-1 18 15,-17-18-16,18 18 79,0 0-63,-1 0 1,1 0 15,-1 0-16,-17 18 0,0 0-15,18-18-1,0 0 17,-18 17-32,0 1 46,0-1 1,17-17-15,1 0 46,-18 18-47</inkml:trace>
  <inkml:trace contextRef="#ctx0" brushRef="#br1" timeOffset="56485.66">19509 8502 0,'0'-18'407,"17"18"-376,1 0-15,-18-17-16,0-1 31,18 18-31,-1 0 15,-17-18 1,18 18-16,35-35 16,0 0 15,-36 35-31,19-18 31,16 1-15,-16-1-1,-1 18 17,-17 0-32,17-18 15,18 1 1,-18-1 0,36-17-1,-1 35 1,-17-18-1,35 0 1,-35 1 0,35-1-1,-35 1 1,36-1 0,-37 0-1,1 18 1,36-35-1,-36 17 1,-1 1 15,19-1-15,0 0 0,-1 1-1,18-1 1,0-17-1,-17 17 1,0 1 0,-1-19-1,1 19 1,-1-1 0,36-17-1,0-1 1,-53 19-1,-18 17-15,36-18 32,17-17-17,-18 35 1,36-35 0,53-18-1,-53 35 1,0-17-1,-18 17 1,0-17 0,0 17-1,18-35 1,0 36 0,-18-19-1,0 19 1,1-19-1,-19 19 1,18-18 15,-17 17-15,35-17 0,-18-1-1,-18 19 1,1-1-1,17-17 1,-17 17 0,-1 1-1,18-1 1,1-17 0,16-1-1,-52 36 1,36-35-1,-36 17 1,17 18 15,-17-35-15,0 35 0,0 0-1,-18 0 1,0-17-1,18-1 1,-17 18 0,16-18-1,19 18 1,-18 0 0,18-17-1,-1 17 1,1-18-1,-18 18 1,35 0 15,-18 0-15,1-18 0,-18 18-1,17-17 1,1-1-1,-18 18 1,17-18 0,-34 1-1,34-1 1,-17 18 0,18-18-1,-18 1 1,-18 17-16,35-18 15,-17 1 1,0-1 15,0 18-15,18 0 0,-18-18-1,-18 18 1,18-17-1,0 17 1,-18 0 0,-17-18-1,-1 18 1,1 0 0,17 0-1,-17 0 1,-1-18-1,1 18 1,17 0 15,-17-17-15,0 17 0,-1 0-1,1 0 1,0 0-1,-1 0 1,1-18 0,0 18-1,-1 0 1,1 0 0,-1 0-1,1-18 1,0 18-1,35-17 1,-36 17 0,19 0-1,-1 0 32,-18 0-31,-17-18-1,18 18 1,0 0 0,-1-17 31,1 17-16,0 0 0,-1 0 94,1 0 31,-18-18-124,-18 18 46,-17 0-63,0 0-15,17 0 0,-141 0 16</inkml:trace>
  <inkml:trace contextRef="#ctx0" brushRef="#br1" timeOffset="61450.03">27182 6350 0,'0'0'0,"-18"0"16,0 0 31,36 0 46,0 0-77,-1 0-16,1 18 16,-1-18-16,36 17 15,0 19 1,-35-36 0,17 17-16,18 1 31,-18-1-16,-17-17 1,0 0 0,-1 0-1,-17 18 48,0 0-32,-17-18-15,-1 17-1,18 1-15,-18 0 0,1-18 16,-36 53 15,-18-1-15,18-16-1,-17-1 1,52-35-16</inkml:trace>
  <inkml:trace contextRef="#ctx0" brushRef="#br1" timeOffset="71560.55">24095 7391 0,'0'-18'32,"17"18"-17,-17-18 32,0 1 31,0-1-31,0 36 63,0-1-95,0 1-15,0 0 16,0-1-16,0 1 15,0 17 1,0-17 0,0 0-16,0-1 15,0 18 1,0-17 0,0 17-1,0-17 1,-17 0-1,17-1 1,0 19 15,-18-36-15,0 17 0,18 1-16,-17-18 31,17 17-16,0-34 110,0-1-109,17 18-16,1 0 16,-18-17-1,0-1 1,18 0-16,-1 18 31,-17-17-15,18-1-1,0 18 1,-1 0 0,1-18-1,0 18 1,-18-17 0,35 17-1,-18 0 1,1 0-1,0 0 1,-1 0 0,1 0 15,0 0-15,-1 0-1,-17 17-15,18-17 16,0 18 15,-18 0-15,0-1 15,0 1-15,0 0-1,0-1 16,0 1-15,-18-1 47,0-17-48,1 18 16,-1-18 16,0 0-31,1 0 15,-1 0-15,0 0-1,1 0 1,-1 0 0,1 0-1,-1 0 1,0 0 0,1 0-1,-1 0 1,18-18 15,-18 18-15,1 0 15,17-17 78,-18 17-93,0 0 46,1 0-62</inkml:trace>
  <inkml:trace contextRef="#ctx0" brushRef="#br1" timeOffset="75292.6">11218 9119 0,'0'0'0,"0"-17"0,0-1 16,0 0-1,0 1-15,-17-1 16,-19-17 15,-34 35 0,35 17-15,35 1 0,-18 17-1,18 36 1,35-1-1,18 1 1,0 0 0,-18-18-1,-35-18 1,0-18 0,0 1-1,-53 0 1,-17-18-1,17 0 1,0-18 0,18-17-1,17 17 1,0 18 15</inkml:trace>
  <inkml:trace contextRef="#ctx0" brushRef="#br1" timeOffset="75841.89">11448 9137 0,'0'0'0,"0"-18"16,0 36 93,0 0-109,0-1 16,0 1-16,0 70 15,0 71 17,0-89 14,0-17-14</inkml:trace>
  <inkml:trace contextRef="#ctx0" brushRef="#br1" timeOffset="76521.74">11659 9172 0,'0'0'0,"0"-17"0,0-1 15,0 0 32,0 36 0,0 17-47,0 18 16,0-35-16,0 52 15,0-34 1,-17 17 15,17-18-15,0-18-1,0 1 1,0 0 0,0-1-1,17 1 1,1-18 0,0 0-1,17 0 1,0 0-1,0 0 1,-35-18 0,36 18-1,-19 0 17</inkml:trace>
  <inkml:trace contextRef="#ctx0" brushRef="#br1" timeOffset="77905.08">12382 9190 0,'0'0'0,"-17"-18"16,17 1-16,0-1 31,0 0-15,0 36 31,0 17-32,0-17-15,0-1 0,0 72 16,0-19 0,0 1-1,0-54 1,0 1 15,17-71 0,-17 36-31,36-36 16,-19-18 0,-17 53-1,18 1 1,0 17 0,35 35-1,-18 0 1,0 18-1,-17-35 1,-1-18 0,1 0-1,0-18 1,17-52 0,-35-36-1,18 18 16,-18 35-15,0 35 0,0 0-1,17 18 1,1 0 15</inkml:trace>
  <inkml:trace contextRef="#ctx0" brushRef="#br1" timeOffset="78956.45">13353 9331 0,'0'-18'62,"17"1"-46,1 17 0,0 0-16,70-18 15,-53 0 1,53 18-1,-70 0 1</inkml:trace>
  <inkml:trace contextRef="#ctx0" brushRef="#br1" timeOffset="79239.39">13406 9507 0,'0'18'31,"0"0"-31,17-18 47,71 0-32,-35 0 1,0-18 0,-35 18-16,17 0 15</inkml:trace>
  <inkml:trace contextRef="#ctx0" brushRef="#br1" timeOffset="80703.24">14764 9013 0,'0'-17'16,"0"34"30,0 1-46,0 17 0,0 177 47,0-106-31,0-71 0,0-17-16,-18-1 15,18 1 1,-18-18 15,18-53-15,18 0-1,35 0 1,-18 53 0,18 0-1,-18 0 1,-17 18-1,0 17 17,-36 18-17,-35 0 1,-17-35 0,52-1-16,-17 1 15,-1-18 1,19 0-1</inkml:trace>
  <inkml:trace contextRef="#ctx0" brushRef="#br1" timeOffset="80986.61">15346 9419 0,'-18'0'0,"53"0"63,-17 0-63,0 0 0,35 0 15,70-17 1,-70 17-16,35 0 16,-17 0-1,-54 0-15</inkml:trace>
  <inkml:trace contextRef="#ctx0" brushRef="#br1" timeOffset="81520.24">16316 9260 0,'0'0'0,"0"-17"15,0-1-15,0 0 16,0 1-16,0-1 15,-18 18-15,-35-17 16,-17 17 0,17 35-1,18 53 1,35-17 0,0 17-1,0-53 1,17-17 15,36-18-15,0-36-1,-18-34 1,-17 35 0,0 17-1,-18 36 16,17 35-15,19-1 0,-19-34-16,36 17 15,-35-17-15,35 0 16,0 17 0,-36-17-1</inkml:trace>
  <inkml:trace contextRef="#ctx0" brushRef="#br1" timeOffset="82020.78">13864 10142 0,'0'0'16,"-35"0"-1,53 0 32,-1 0-47,248 0 16,123-53-1,-300 36-15,194-1 16,-158 1-16,387-1 16,-87 0-1,-89 18 1,-247 0-1,-18 0 1,1 0 0,-36 0-1,-17 0 1,17 0 0</inkml:trace>
  <inkml:trace contextRef="#ctx0" brushRef="#br1" timeOffset="83320.84">14340 10636 0,'0'18'31,"0"0"-31,0 17 0,0-18 16,0 1-16,0 0 0,0-1 0,0 1 16,0 0-16,0 87 31,0-87 0,0-71 0,71-70 1,-36 105-17,-17 18 1,0 0-16,-1 18 15,18 35 17,-17 0-17,-18-18 1,0-18 0,0 1-1,18-53 16,-1 0-31,1-18 16,17 17 0,-17 1-1,17 35 1,-35 18 0,35 52-1,-17-52 1,35 35 15,0-36-31</inkml:trace>
  <inkml:trace contextRef="#ctx0" brushRef="#br1" timeOffset="83784.67">15028 10760 0,'0'0'0,"0"-18"15,-17 18 17,-1 0-32,0 0 0,-17 35 15,17 18 1,-17 18 0,18-18-1,17-36 1,17-17 31,18-17-47,1-36 31,-1 18-15,-17 17-1,-18 0 1,17 18-16,1 0 15,-18 18 1,53 0 0,35-1-1,-17-17 1,17 0 0,18-88-1</inkml:trace>
  <inkml:trace contextRef="#ctx0" brushRef="#br1" timeOffset="83969.6">15505 10724 0,'17'-17'0,"-17"-1"16,-35 71-16,53-71 31,-36 18-31,0 0 16,1 36 0,-36 52-1,17-18 1,19-34-1,-1-19 1</inkml:trace>
  <inkml:trace contextRef="#ctx0" brushRef="#br1" timeOffset="84184.68">15328 10883 0,'0'-17'0,"0"34"0,0-52 16,18 35 15,-1 0-15,1 0-16,0 18 15,17-1 1,18 18 0,0-17-1,-36-18 1,36 18-1,-35-18-15</inkml:trace>
  <inkml:trace contextRef="#ctx0" brushRef="#br1" timeOffset="84834.69">15998 10477 0,'-70'36'15,"70"-19"1,-18 1-16,1 0 0,-1 88 0,18-71 16,0-18-16,0 1 0,0 123 31,53-17 0,-35-124-31,105 35 31,-70-35-15</inkml:trace>
  <inkml:trace contextRef="#ctx0" brushRef="#br1" timeOffset="85416.95">16245 10477 0,'0'-17'16,"-17"17"-16,17 17 31,0 19-31,-18 34 31,18-52-31,-18 53 16,18-19 0,0 1-1,0-35 1,18-18 15,0 0-15,-1 0-1,54 0 1,-36 0 0,-17 0-16,35 0 15,-36 0 1,1 35-1,-36 1 1,-17-1 15,-35 0-15,-1-35 0,53 18-1</inkml:trace>
  <inkml:trace contextRef="#ctx0" brushRef="#br1" timeOffset="85785.76">16510 10971 0,'18'0'0,"-1"0"31,-17 18 0,0 0-15,0-1-16,0 1 0,0 17 15,0 53 1,-17-35 0,17-17-1,0-19 1</inkml:trace>
  <inkml:trace contextRef="#ctx0" brushRef="#br1" timeOffset="86850.48">16898 10636 0,'-18'0'47,"1"0"0,-1 0 0,0 0 31,1 0-47,-1 0 16,18 18-31,-17-18-16,17 18 0,-18-18 15,18 17-15,-18 18 16,1 18 0,17-35-16,0 17 15,0 1 1,0-19-1,0 1 1,17-1 0,36-34 15,-53-1-15,18-35-1,-1 36 1,-17-19-1,0 19 1,0-1 15,18 18-15,35 18 0,18 17-1,-1-17 1,-17-1-1,-18 1 1,1-18 0</inkml:trace>
  <inkml:trace contextRef="#ctx0" brushRef="#br1" timeOffset="87133.72">17074 10336 0,'0'0'0,"18"0"32,0 0-32,52 0 15,-34 18-15,87 88 16,-35 35-1,-53-35 1,-70 123 0,-124-53 15,-193-17-31,158-88 16</inkml:trace>
  <inkml:trace contextRef="#ctx0" brushRef="#br1" timeOffset="135290.82">17956 9895 0,'0'18'171,"18"-18"33,0 0-189,-1 0 1,1 0-16,0 0 15,-1 0 1,1 0 0,17 0-1,-17 0 32</inkml:trace>
  <inkml:trace contextRef="#ctx0" brushRef="#br1" timeOffset="136640.43">17992 10089 0,'-18'0'15,"18"18"1,18-18 31,-1 0-47,1 0 15,0-18-15,52 1 16,54-18 15,-54 17 16,-52 18-16</inkml:trace>
  <inkml:trace contextRef="#ctx0" brushRef="#br1" timeOffset="137421.56">19191 9807 0,'0'18'78,"0"-1"-62,0 1-16,0 53 31,0-1-15,0-17-1,0 0 1,0-35 0,0-1-1,0 1 1</inkml:trace>
  <inkml:trace contextRef="#ctx0" brushRef="#br1" timeOffset="137805.64">18979 10001 0,'0'0'0,"0"-17"15,18 17 17,0 0-17,17-18-15,36 0 16,-36 18-16,53-17 16,0 17-1,18-18 16,-53 18-31</inkml:trace>
  <inkml:trace contextRef="#ctx0" brushRef="#br1" timeOffset="138320.46">19773 9825 0,'0'0'0,"0"-18"15,18 18 1,-1 0 0,-17 18-1,18 35 1,0-53-16,-18 53 16,17-36-16,19 54 15,-19-36 1,1-17-1,-18-1 1,18-17 0,-1-17-1,-17-1-15,18-52 16,-1 17 0,19 0-1,-36 17 16</inkml:trace>
  <inkml:trace contextRef="#ctx0" brushRef="#br1" timeOffset="138921.38">20338 9913 0,'0'0'16,"17"0"-1,1 0-15,35-71 31,-53 36 16,-106 106-15,88 70-1,71-53 16,0-70-32,-18-18-15,18 0 16,18 0 0,-18 0-1,-36-36 1,-17 19-16</inkml:trace>
  <inkml:trace contextRef="#ctx0" brushRef="#br1" timeOffset="145119.32">19526 6667 0,'0'-17'63,"0"-1"-48,18 18 1,0-17 15,-1 17-15,1 0 15,-1 0-15,1 0-1,0 0 17,-1 0-17,-17 17 1,0 1-1,0-1 17,0 1-32,0 0 15,0-1 1,0 1 0,-17-18-1,17 18 1,-18-18-1,0 17 1,1-17-16,-1 0 47,1 0-31,17-17-1,0-1 1,0-17-1,0-1 1,17 1 0,1 18-1,-1-1 1,1 0 0,0 18-1,-1 0-15,19 0 31,-19 0-15,-17 18 31,0 0-31,0 17-1,0 0 1,-17-17-1,-1 17 1,0-35 0,1 0-1,-1 0 1,-17 0 0,17-35-1,1-1 1,17 1-1,0 18 1,0-1 15,0 0-31,0 1 32,17 17-17,1 0 1,17 0-1,-17 0 17,-18 17-32,0 1 15,0 0-15,0 17 32,0-18-17,0 1 16,-18-18-15,0 0-16,1 0 31,17-18-15,0 1 0,0-1-1,17 1 1,1 17-1,0 0 1,-1 0 0,1 0-1,0 0 1,-18 35 0,-18 18-1,-35-36 1,18 1-1,17-18 1,1 0 15,17-18-15,0 1 0,0-19-1,0 19 1,35-1-1,-18 18 1,1 0-16,0 0 31,-18 18-15,0-1 15,0 1-15,-18-18-1,0 0 1,1 0 15,17-18-15,0 1 0,0-1-1,17 18 1,1 0-1,0 0 1,-1 0 15,-17 18-15,-17-18 15,17 17-31,-18-17 16,0 0-1,1 0 1,17-17 31,17 17 0,1 0-47,-36 0 94,1 0-63,-1 0 0,1 0 47</inkml:trace>
  <inkml:trace contextRef="#ctx0" brushRef="#br1" timeOffset="149314.42">14093 13035 0,'0'0'0,"0"-18"0,0 1 32,0-1-1,18 18-31,0-17 16,123-1 15,-106 18-16</inkml:trace>
  <inkml:trace contextRef="#ctx0" brushRef="#br1" timeOffset="149548.43">14129 13194 0,'17'0'47,"1"0"-47,0 0 15,35 0 1,-18 0-16</inkml:trace>
  <inkml:trace contextRef="#ctx0" brushRef="#br1" timeOffset="150582.28">15575 12629 0,'0'0'0,"0"-17"16,0-1-16,0 36 63,0-1-48,0 19-15,0 34 16,0-17-1,0-18-15,0 54 16,18-1 0,-18-18-1,0-34 1,0-19 0,0-34 30,17-1-30,-17 0-16,53-17 16,0 17-1,35 1 1,-35 17 15,-17 17-15,-1 19-16,-35-1 31,-18 0-15,-70 1-1,35-36 1,-17 0 0,34 0-1,19 0 1,-1 0-1,0 0 17</inkml:trace>
  <inkml:trace contextRef="#ctx0" brushRef="#br1" timeOffset="152296.57">15134 13688 0,'0'17'16,"-17"-17"-16,-1 0 15,36 0 64,-1 0-64,1 0-15,-1 0 0,160-17 16,17-19-1,212 1 1,-124 0 0,-53 17-1,-176 18-15,264-35 16,-211 17 0,71 1-1,-36-1 16,-71 18-15,-34-18-16,52 18 16,-18 0-1,-17-17 1,-17 17 0,-19 0-1</inkml:trace>
  <inkml:trace contextRef="#ctx0" brushRef="#br1" timeOffset="156161.15">15946 14111 0,'0'-18'16,"0"1"0,0 34 15,0 1-31,0 0 0,0 70 31,-18 35 0,18-87-31,0 17 32,0-18-1,18-35 31,17-18-62,18 18 32,-36 0-32,19 0 15,-1 0 1,0 0 0,0 36-1,-35-1 1,0-18-1,-17 19 1,-36-19 0,0 1-1,18-18 1,17 0 0,0 0-1,18-18 1</inkml:trace>
  <inkml:trace contextRef="#ctx0" brushRef="#br1" timeOffset="157176.37">18080 13300 0,'-18'0'47,"36"0"16,-18-18-48,35 18-15,18-18 16,0 1 0,-35 17-16,17 0 15,0 0 1,-17 0 15,-1 0-15</inkml:trace>
  <inkml:trace contextRef="#ctx0" brushRef="#br1" timeOffset="157617.81">18080 13600 0,'-18'0'31,"18"17"-31,18-17 62,-1 0-62,19 0 16,-19 0-16,19 0 16,34-17-1,1 17 1,-1-18-1,-34 18 1,-19 0 0,1 0-1</inkml:trace>
  <inkml:trace contextRef="#ctx0" brushRef="#br1" timeOffset="159324.51">19403 13106 0,'0'-18'31,"-18"18"-31,18-18 16,0 36 93,0 0-109,0-1 16,0 19-1,0 69 17,0-34-1,0-36-16,0 1 1,0-19 0,0 1-1,0-1 1,0 1 0,0 0-1,0 17 1,0 0 15,0-17-15,0 0 31,0-1 31,-18-17 531,1 0-609,-18-53 0,-1 36 16</inkml:trace>
  <inkml:trace contextRef="#ctx0" brushRef="#br1" timeOffset="165419.66">19597 6597 0,'0'-18'15,"17"18"1,1-17 0,-18-1-1,18 0 1,52 18 31,-34 0-32,16 0 1,-34 0 0,-18 18-16,18 0 15,-18-1 1,0 1-16,-18 0 16,-35 17-1,18 0 1,0-35-1,17 0 1,0 0 0,1 0 15,17-18-31,0-17 31,0 18-15,0-19-1,17 36 1,1 0 15,0 0-15,-1 0 15,-17 18-31,0 0 16,-17 17-1,-1-35-15,18 35 16,-35-35 0,17 18 15,0-18-15,1 0-1,17-18 1,0-35-1,0 18 1,35-18 0,-17 35-1,17 18 1,0 0 0,1 0-1,-19 36 1,-17-1-1,0 0 1,-53 18 0,18-35 15,0-1-31,-1-17 31,19-17-15,-1-36-1,18 18 1,0-18 0,0 17-1,18 36-15,17-17 16,0 17 0,18 0-1,-17 17 1,-36 19-1,0 17 1,-53-18 0,0 0 15,0-35-15,18 0-1,17-35 16,18 0-15,18 35 15,-1 0-15,1 0 0,-1 0-1,1 17 1,-18 1-1,0-1 1,0 1 0,-18-18-16,1 0 31,-1-18 0,18 1-15,0-18-1,35 17 1,-17 18-16,0 0 16,-1 0-1,36 0 1,-53 18 0,0-1-1,-35 36 1,0-53-1,-1 0 1,1 0 0,0 0-1,0-35 17,35 17-1,0 1-16,17 17 1,1 0 0,0 0-1,-18 17 32,0 1-16,-18-18-15,0 0-16,1 0 16,-1 0 15,0 0-15,18-18 155</inkml:trace>
  <inkml:trace contextRef="#ctx0" brushRef="#br1" timeOffset="169250.39">19491 8326 0,'-18'0'63,"1"0"-48,-1 0 1,0 0-16,1 0 16,-1 0-1,-17 17 1,17 1-1,18-1 17,0 19-17,0-19 1,0 1 0,0 0-1,18-18 1,-1 17-1,19-17 1,-19 0 0,1 0-1,-18-17 1,35-1 0,-17 0-1,-18 1 1,0-1-1,0 0 17,0 1-17,0-1 1,0 1 15,0-1-15,-18 18 15,1 0-15</inkml:trace>
  <inkml:trace contextRef="#ctx0" brushRef="#br1" timeOffset="178223.5">10830 10019 0,'0'0'0,"-17"0"16,-1 0-16,0 0 15,36 0 32,0 0-31,-1 0-16,89 0 15,0 0-15,159 0 16,-71-18 0,158 18-1,-193-17 1,-18-1-1,-35 0 1,-35 1 0,-1 17-1,-35 0 17,1 0-17,-19 0 1,1 0-1,0 0 17</inkml:trace>
  <inkml:trace contextRef="#ctx0" brushRef="#br1" timeOffset="178915.53">10866 10160 0,'17'0'15,"1"0"1,17 0-16,89 0 31,281 0 0,36 0 1,-159 0-1,-158 0-16,-18 0 1,-71 0-16,53 0 16,-35-18-1,-18 18 1,-17 0 15,0 0-15</inkml:trace>
  <inkml:trace contextRef="#ctx0" brushRef="#br1" timeOffset="179588.25">18274 7602 0</inkml:trace>
  <inkml:trace contextRef="#ctx0" brushRef="#br1" timeOffset="179834.15">18221 6897 0,'0'0'0,"0"-18"0,0 1 16</inkml:trace>
  <inkml:trace contextRef="#ctx0" brushRef="#br1" timeOffset="180036.45">18415 6350 0,'0'-18'0,"0"36"0,0-53 0,18 35 15</inkml:trace>
  <inkml:trace contextRef="#ctx0" brushRef="#br1" timeOffset="180236.3">18697 6050 0,'0'0'0,"0"-18"0,18 1 31</inkml:trace>
  <inkml:trace contextRef="#ctx0" brushRef="#br1" timeOffset="180447.73">19173 5715 0,'0'0'16,"18"0"-16,-18-18 15,18 1 1,-1 17 0</inkml:trace>
  <inkml:trace contextRef="#ctx0" brushRef="#br1" timeOffset="180633.09">19632 5609 0,'0'0'0,"18"0"16,-1 0-16,1 0 16</inkml:trace>
  <inkml:trace contextRef="#ctx0" brushRef="#br1" timeOffset="180847.48">20285 5750 0,'35'18'31,"-17"-18"-31,17 18 16,-35-1-16</inkml:trace>
  <inkml:trace contextRef="#ctx0" brushRef="#br1" timeOffset="181063.49">20549 6262 0,'18'35'31,"0"-17"-31</inkml:trace>
  <inkml:trace contextRef="#ctx0" brushRef="#br1" timeOffset="181281.16">20655 6826 0,'0'0'0,"0"18"0,0 0 16,0-1 0,18-17-1,-18 18 1</inkml:trace>
  <inkml:trace contextRef="#ctx0" brushRef="#br1" timeOffset="181480.95">20990 6914 0,'36'-105'31,"-19"105"-31,1-36 16,-18 19-16,35-72 15,-35 72-15</inkml:trace>
  <inkml:trace contextRef="#ctx0" brushRef="#br1" timeOffset="181682.5">21272 5944 0,'0'0'0,"0"-35"0,0 17 15,0-17-15,0-18 16,0 18 0,0 17 15,-52-17-16,16 35-15</inkml:trace>
  <inkml:trace contextRef="#ctx0" brushRef="#br1" timeOffset="181848.06">20249 5397 0,'0'0'0,"-17"0"16,-1 0-16,1 0 0,-36 0 15</inkml:trace>
  <inkml:trace contextRef="#ctx0" brushRef="#br1" timeOffset="182047.41">19332 5415 0,'-88'0'31,"70"0"-31,1 18 16,-19-1-1</inkml:trace>
  <inkml:trace contextRef="#ctx0" brushRef="#br1" timeOffset="182248.53">18856 5574 0,'0'0'0,"-18"0"16,1 18 0</inkml:trace>
  <inkml:trace contextRef="#ctx0" brushRef="#br1" timeOffset="183988.65">27428 5486 0,'18'0'31,"-18"-18"0</inkml:trace>
  <inkml:trace contextRef="#ctx0" brushRef="#br1" timeOffset="184196.37">28363 5080 0,'18'0'0,"0"0"15,-1 0 1,1 0 15,0 0-31</inkml:trace>
  <inkml:trace contextRef="#ctx0" brushRef="#br1" timeOffset="184378.28">29016 5239 0,'0'0'0,"0"17"0,18 1 15,-18 0 17</inkml:trace>
  <inkml:trace contextRef="#ctx0" brushRef="#br1" timeOffset="184579.14">29457 5997 0,'0'0'31,"0"88"-31,0-70 0,0 17 16</inkml:trace>
  <inkml:trace contextRef="#ctx0" brushRef="#br1" timeOffset="184762.52">29510 7285 0,'0'0'0,"0"17"0</inkml:trace>
  <inkml:trace contextRef="#ctx0" brushRef="#br1" timeOffset="185140.36">28452 7990 0,'0'0'15,"-106"36"1,88-36 0,0 0-16,18 17 15</inkml:trace>
  <inkml:trace contextRef="#ctx0" brushRef="#br1" timeOffset="185344.48">27728 8043 0,'-17'0'16,"-1"0"-16,-17 0 15,-1-17 1,1 17 0,18 0-16</inkml:trace>
  <inkml:trace contextRef="#ctx0" brushRef="#br1" timeOffset="185513.46">27305 7920 0,'0'-18'0,"0"36"0,-18-36 15,1 1 1,-1 17 0,18-18-16,-18 0 0</inkml:trace>
  <inkml:trace contextRef="#ctx0" brushRef="#br1" timeOffset="185694.36">27005 7567 0,'0'-35'16,"0"17"-16,-18-17 15</inkml:trace>
  <inkml:trace contextRef="#ctx0" brushRef="#br1" timeOffset="185894.29">27093 6615 0,'0'0'0,"0"-18"0,18-53 15,-18-17 1,0 35 0,18 18-1</inkml:trace>
  <inkml:trace contextRef="#ctx0" brushRef="#br1" timeOffset="186065.92">28434 5450 0,'0'0'15,"0"-17"1</inkml:trace>
  <inkml:trace contextRef="#ctx0" brushRef="#br1" timeOffset="186260.47">28892 5874 0,'0'0'0,"18"17"0,-18 1 15,18-18-15,-18 18 16,17-1 0,-17 1-16</inkml:trace>
  <inkml:trace contextRef="#ctx0" brushRef="#br0" timeOffset="190743.42">28892 11800 0,'0'0'0,"-17"0"0,-1-35 15,18 17-15,-17 18 0,-1 0 16,18-17-16,-35-1 0,-71-35 31,-53 53 0,-158 212 1,52 123-1,159-159-15,36-17-1,-19 18 1,72-142-16,-1 88 15,-35 54 1,36-18 0,-1-71 15,0 53-15,18-18-1,0 54 1,53-1-1,35-35 1,36 0 0,17-53-1,0 1 1,18-19 0,17 1-1,36-54 1,-71 1-1,88 0 1,-105-18 0,123 0 15,-89 0-15,19-71-1,52-105 1,-52-1-1,-19 1 1,-52 0 0,0 17-1,-35-53 1,-19 36 0,-34 52-1,17-140 1,-35 70-1,-17 17 1,-54 36 0,36 124-16,-53-107 31,-18 36-15,-35-36-1,53 72 1,-1 16-1,-16-34 1,-72 34 0,1 1-1,70 35 1,-18 0 0,1 0-1,88 0-15,-36 0 16,-35 0-1,0 0 1,89 0-16,-71 0 16,-53 0 15,105 0-31</inkml:trace>
  <inkml:trace contextRef="#ctx0" brushRef="#br0" timeOffset="192359.58">23266 10742 0,'-36'0'0,"-175"194"15,140-106 1,-193 230 15,140-71-15,18-53-1,71-35 1,17-124-16,-52 247 31,52-141-31,18 106 32,71-18-17,-18-52 1,52-18-1,-16-36 1,17 0 0,35 19-1,0-37 1,0 1 0,18-35-1,17-1 1,0-17-1,71-17 1,-70-19 0,140-17 15,-35-53-31,1-17 31,-89-71-15,0-71-1,0-35 1,-36-194 0,-87 159-1,-71-36 1,0 177 0,-123-106-1,34 88 1,-34 1-1,17 34 1,0 1 0,18 70 15,-18-18-15,18 18-1,0 18 1,0 0-1,-1 0 1,19-1 0,-36 1-1,53 17 1,-35 1 0,0-1-1,-53 18 1,17 0-1,89 0-15,-36 0 16,-52 0 0,17-18-1,53 18 17,-35-17-17,53 17 1,-54 0-1,-16 35 1,34 0 0,-17 1-1,70-19-15</inkml:trace>
  <inkml:trace contextRef="#ctx0" brushRef="#br0" timeOffset="192811.3">23266 12365 0,'-18'0'15</inkml:trace>
  <inkml:trace contextRef="#ctx0" brushRef="#br0" timeOffset="193025.43">23513 12118 0,'0'0'0,"0"-18"0,17 1 16,-17-1-16,0-17 16,18 17 15</inkml:trace>
  <inkml:trace contextRef="#ctx0" brushRef="#br0" timeOffset="193195.06">24377 11818 0,'0'0'16,"35"0"-1,-17 0 1</inkml:trace>
  <inkml:trace contextRef="#ctx0" brushRef="#br0" timeOffset="193407.06">25030 12418 0,'0'0'0,"35"35"31,-35-17-15,0-1-1,0 1-15</inkml:trace>
  <inkml:trace contextRef="#ctx0" brushRef="#br0" timeOffset="193608.24">24836 13159 0,'0'0'0,"-18"0"15,18 17-15,-18 1 16,-17 35 0,17-36-1,1 1-15,-1-18 0</inkml:trace>
  <inkml:trace contextRef="#ctx0" brushRef="#br0" timeOffset="193792.35">23971 13705 0,'0'0'0,"-35"0"16,-36 0-1,18 18 1,36-18-16</inkml:trace>
  <inkml:trace contextRef="#ctx0" brushRef="#br0" timeOffset="194341.96">23513 11518 0,'17'0'0,"1"-17"0,0 17 16,-1 0-16,1 0 16</inkml:trace>
  <inkml:trace contextRef="#ctx0" brushRef="#br0" timeOffset="195891.11">24148 12559 0,'-18'-35'16,"0"17"-16,1 0 15,-1 18-15,0-35 16,1 17-1,-36 1 1,18-1 0,17 18-16,0 0 15,1 0 1,34 18 31,36-1-32,124 19 1,-107-1 0,-17 18-1,-53-35-15,18 34 16,-18 1 0,-53-17-1,-35-19 1,-18-17-1,53-35 1,18-36 0,35-17-1,0 35 1,70 18 15,1 0-15,-18 35-1,0 17 1,-53 19 0,-18 70-1,-17-71 1,-36 18 0,1-36-1,-1 1 1,36-36-1,17-35 1,18 18 0,88-71-1,-17 71 1,-18 17 0,17 18 15,-52 18-16,-18 35 1,-35 18 0,-1-19-1,-34-16 1,-1-36 0,54 0-1,-1-53 1,18-18-1,106-17 1,-53 53 0,35 17-1,-35 18 1,-18 71 0,-35-36 15,-18 36-16,-52-19 1,-18-16 0,35-19-1,0-17 1,35-17 0,18-54-1,88 1 1,1 52-1,-19 0 1,-17 18 0,-35 18-1,-18 53 1,-36-19 0,-34-34 15,70 0-31,-53-18 15,-18 0 1,36-18 0,35-70-1,0 35 1,18 35 0,35 18-1</inkml:trace>
  <inkml:trace contextRef="#ctx0" brushRef="#br0" timeOffset="197188.35">28875 13106 0,'17'0'15,"1"0"17,-18-18-1,18 18-31,17-18 16,0 1-1,-17-1 1,0 18-16,-1 0 15,19 18 1,-19 35 0,-17-18-1,0 18 1,-35-35 0,0-18 30,17-36-30,18 19-16,0-54 16,0 18-1,35 18 1,18 17 0,-18 18-1,-17 0 1,0 18-1,-18 35 1,-53 17 0,0-52-1,18 0 1,17-18 0,0 0 15,18-18 0,0 0-15,18 1-16,17 17 15,1-18 1,-36 0 15,-18 18 0,18-17-31,-18-1 16</inkml:trace>
  <inkml:trace contextRef="#ctx0" brushRef="#br0" timeOffset="197506.47">28275 12471 0,'-18'0'0,"18"17"47</inkml:trace>
  <inkml:trace contextRef="#ctx0" brushRef="#br0" timeOffset="197722.43">28222 13123 0,'0'36'31,"18"-36"-31,-18 17 16,0 19-1</inkml:trace>
  <inkml:trace contextRef="#ctx0" brushRef="#br0" timeOffset="197938.91">28310 13811 0,'0'36'16,"0"-19"-16,0 1 16,0-1-1,0 1 1,0 17-1,18-35-15</inkml:trace>
  <inkml:trace contextRef="#ctx0" brushRef="#br0" timeOffset="198122.26">28857 14041 0,'18'0'15,"-36"0"-15,53 17 0,-17-17 16,0 0 0,-1 0-1,19 0 1,-1 0-16</inkml:trace>
  <inkml:trace contextRef="#ctx0" brushRef="#br0" timeOffset="198288.18">29704 13829 0,'0'0'0,"18"0"0,-1-18 15,1 18-15,-1-17 32,1 17-17,0 0 1</inkml:trace>
  <inkml:trace contextRef="#ctx0" brushRef="#br0" timeOffset="198470.05">30145 13282 0,'0'0'15,"0"-18"1,0 1 0</inkml:trace>
  <inkml:trace contextRef="#ctx0" brushRef="#br0" timeOffset="198636.43">30286 12947 0,'0'-35'15,"0"17"1,0 0 0,0 1-16</inkml:trace>
  <inkml:trace contextRef="#ctx0" brushRef="#br0" timeOffset="198791.27">30268 12594 0,'-17'0'0,"-1"-17"15,0 17 1,1 0-16</inkml:trace>
  <inkml:trace contextRef="#ctx0" brushRef="#br0" timeOffset="208996.29">3069 6914 0,'-17'0'15,"34"0"110,1 0-125,-1 0 16,19 0-16,105 0 31,70 0 1,-87 0-1,35 0-16,35-17 1,-18-1 0,53 1-1,-176 17-15,53 0 16,71 0 0,122-18-1,-140 18 1,35 0-1,-70 0 1,52 0 0,-70 0-1,35-18 17,-18 18-17,1-17 1,-1 17-1,-17-18 1,0 18 0,35 0-1,-70 0 1,52 0 0,-17 0-1,-18 0 1,18 0-1,-35 0 1,34 0 0,1 0-1,-17 18 17,-1-18-17,18 0 1,-54 0-1,-16 0-15,52 0 16,18 0 0,-18 17-1,0-17 1,-17 0 0,17 0-1,-35 0 1,35 0-1,18 0 1,-53 0 0,35 0-1,-70 0-15,52 0 16,18 18 15,1-18-15,-19 0-1,1 0 1,-18 0 0,-1 0-1,37 0 1,-36 0 0,-18 0-16,0 0 15,18 0 1,-18 0-1,-17 0 1,35 0 0,-18-18-1,0 18 17,-17 0-17,0 0 1,-1 0-1,1 0 17,0 0-17,-1 0 1,19 0 0,16 0-1,-16 0 1,-1 0-1,-17 0 1,17 0 0,-35-17-1,18 17-15,-1 0 47,1 0 31,-36 0 188,1 0-266,-1-18 0,-17 18 16</inkml:trace>
  <inkml:trace contextRef="#ctx0" brushRef="#br0" timeOffset="-208855.81">3510 5574 0,'0'0'0,"53"0"0,-18 0 0,18 0 0,0 0 16,0 0-16,-18 0 0,18-18 16,0 18-16,-18-17 0,18 17 0,-35 0 15,317-36 17,18 19-1,53-19 0,140 19 0,-387 17-15,18-18 0,-36 0-1,-18 18 1,18-17-1,-123 17-15,229 0 16,-71-18 0,106 1-1,-88-19 1,36 1 15,-54 17-15,1 1-1,17-1 1,-36 0 0,-52 18-1,-71 0-15,71 0 16,-18 18 0,-70-18-1</inkml:trace>
  <inkml:trace contextRef="#ctx0" brushRef="#br0" timeOffset="-207294.41">3404 13053 0,'-17'0'94</inkml:trace>
  <inkml:trace contextRef="#ctx0" brushRef="#br0" timeOffset="-207126.36">3545 13123 0,'18'0'15,"-18"18"1</inkml:trace>
  <inkml:trace contextRef="#ctx0" brushRef="#br0" timeOffset="-206888.4">3492 13529 0,'0'0'0,"0"18"15,-17-1 16,-1-17-15,1 18 0,-1-18-1,0 0-15</inkml:trace>
  <inkml:trace contextRef="#ctx0" brushRef="#br0" timeOffset="-206693.34">3104 13600 0,'-35'-36'31,"18"36"-31,17-17 16</inkml:trace>
  <inkml:trace contextRef="#ctx0" brushRef="#br0" timeOffset="-206497.24">3052 13282 0,'0'-18'0,"0"36"0,0-53 16,0 17-1,0 1 1</inkml:trace>
  <inkml:trace contextRef="#ctx0" brushRef="#br0" timeOffset="-206314.2">3228 13070 0,'18'0'15,"-1"0"1,1 0 15</inkml:trace>
  <inkml:trace contextRef="#ctx0" brushRef="#br0" timeOffset="-206130.81">3704 13370 0,'0'36'16,"0"-19"-1</inkml:trace>
  <inkml:trace contextRef="#ctx0" brushRef="#br0" timeOffset="-205810.44">3069 13476 0,'0'0'0,"0"-18"15,-35 18 1</inkml:trace>
  <inkml:trace contextRef="#ctx0" brushRef="#br0" timeOffset="-205441.41">3034 12771 0,'0'0'16,"18"0"-16,-18-18 0,0 0 15</inkml:trace>
  <inkml:trace contextRef="#ctx0" brushRef="#br0" timeOffset="-205273.47">3528 12594 0,'0'0'0,"35"0"16,-17 53 0,17 0-1</inkml:trace>
  <inkml:trace contextRef="#ctx0" brushRef="#br0" timeOffset="-205120.28">3916 13176 0,'0'0'0,"-35"71"16</inkml:trace>
  <inkml:trace contextRef="#ctx0" brushRef="#br0" timeOffset="-204922.36">3775 13406 0,'-18'0'0,"18"17"0,-18-17 31,1 0-16,-1 0 1,1 0-16,-1 0 0</inkml:trace>
  <inkml:trace contextRef="#ctx0" brushRef="#br0" timeOffset="-204722.45">3052 12894 0,'0'0'0,"-18"-18"0,18 1 0,-53-1 16,35 18 0,1 0-1</inkml:trace>
  <inkml:trace contextRef="#ctx0" brushRef="#br0" timeOffset="-204536.8">2857 12876 0,'-17'0'15,"-1"0"1,1 0 0,17 18-16</inkml:trace>
  <inkml:trace contextRef="#ctx0" brushRef="#br0" timeOffset="-204345.36">2875 13000 0,'0'17'0,"0"1"15,0 0 32</inkml:trace>
  <inkml:trace contextRef="#ctx0" brushRef="#br0" timeOffset="-202890.23">1799 12171 0,'0'0'0,"18"0"16,-18 17-1,17 107-15,1-71 0,53 582 32,87 423-1,-140-899-31,176 899 31,-88-370 0,-71-511-15,-17-89 0,-18-18-1,0-34 1,0-1 0,0-17 15,0-1 0,17-17-15,36 0-1,36 18 1,-54-18-16,282 0 16,89 0-1,106 0 1,123 0-1,-194 0 1,211-18 0,-264 18-1,212-17 1,-177 17 0,-105 0-1,-89 0 16,-17 0-15,-18 0 0,-106 0-1,35 0 1,-34 17 0,34 1-1,-17-1 1,-18-17-1,18 0 1,-35 0 0,17 0-1,-35 0 1,-18 0 0,0 0 15,-17 0-16,-1 0 1,1 0 15</inkml:trace>
  <inkml:trace contextRef="#ctx0" brushRef="#br0" timeOffset="-200505.72">6597 12506 0,'-18'0'0,"18"-18"0,0 1 0,0-1 16,0 0-16,0 1 15,0-1-15,0 0 0,0 1 16,0-1 0,53 18 15,18 0 16,-71 18-32,0-36 79,-18 18-78,0 0-1,18 18 1</inkml:trace>
  <inkml:trace contextRef="#ctx0" brushRef="#br0" timeOffset="-200242.48">6685 12894 0,'-18'0'0,"36"0"0,-53 0 31,17 0-15,1 0 15,17 18-15,0-1-16</inkml:trace>
  <inkml:trace contextRef="#ctx0" brushRef="#br0" timeOffset="-200038.04">6914 12894 0,'0'0'0,"18"-35"31,-18 17-31,18 18 15,-1 0 1</inkml:trace>
  <inkml:trace contextRef="#ctx0" brushRef="#br0" timeOffset="-199846.81">7250 12806 0,'17'-18'31,"1"18"-31</inkml:trace>
  <inkml:trace contextRef="#ctx0" brushRef="#br0" timeOffset="-199625.73">7373 13053 0,'0'17'32,"0"1"-17,0 35 1,-18-35-16</inkml:trace>
  <inkml:trace contextRef="#ctx0" brushRef="#br0" timeOffset="-199442.23">7126 13335 0,'-35'0'31,"17"0"-31,1 0 16,-1 0-1</inkml:trace>
  <inkml:trace contextRef="#ctx0" brushRef="#br0" timeOffset="-199230.5">6950 12524 0,'0'-18'16,"0"0"-1,17 18 17</inkml:trace>
  <inkml:trace contextRef="#ctx0" brushRef="#br0" timeOffset="-199026.26">7056 12453 0,'0'-18'0,"17"18"15,1 0 1,-1 0 0,1 0-16</inkml:trace>
  <inkml:trace contextRef="#ctx0" brushRef="#br0" timeOffset="-198778.13">7620 12788 0,'0'18'31,"0"-1"-15,0 1 30,0 0-14,0-1-32</inkml:trace>
  <inkml:trace contextRef="#ctx0" brushRef="#br0" timeOffset="-198515.47">6491 13423 0,'-18'-17'16,"36"34"-16,-53-52 0,17 35 31,1 0 0,-1 0-15</inkml:trace>
  <inkml:trace contextRef="#ctx0" brushRef="#br0" timeOffset="-198318.78">6209 12982 0,'0'-17'0,"-18"-54"31,18 53-15</inkml:trace>
  <inkml:trace contextRef="#ctx0" brushRef="#br0" timeOffset="-198134.45">6279 12524 0,'0'0'0,"0"-18"0,18-17 32,0 35-17,-1 0 1</inkml:trace>
  <inkml:trace contextRef="#ctx0" brushRef="#br0" timeOffset="-197962.16">6667 12365 0,'18'0'0,"0"0"16,-1 0 0,1 0-1,-18 17 1</inkml:trace>
  <inkml:trace contextRef="#ctx0" brushRef="#br0" timeOffset="-197379.46">4886 14446 0,'0'-35'31,"-18"35"-31,18-35 15,0 52 48</inkml:trace>
  <inkml:trace contextRef="#ctx0" brushRef="#br0" timeOffset="-197188.07">5256 14552 0,'0'0'0,"18"18"47,-18-1-32,0 1 1</inkml:trace>
  <inkml:trace contextRef="#ctx0" brushRef="#br0" timeOffset="-196978.45">5186 14852 0,'-18'0'15,"18"18"-15,-17-18 0,-1 17 16,0 1 0</inkml:trace>
  <inkml:trace contextRef="#ctx0" brushRef="#br0" timeOffset="-196777.26">4851 14905 0,'-18'-18'16,"36"36"-16,-36-53 0,0 35 15,1 0-15,-1-18 16,0 0 15</inkml:trace>
  <inkml:trace contextRef="#ctx0" brushRef="#br0" timeOffset="-196594.46">4745 14781 0,'0'-17'16,"-18"17"-1,1 0 1,-19 0 0,19 0-1,-1 70-15</inkml:trace>
  <inkml:trace contextRef="#ctx0" brushRef="#br0" timeOffset="-196411.51">4621 15205 0,'0'0'0,"0"17"15,0 1-15,0 0 16,0 17 15,0-17-15</inkml:trace>
  <inkml:trace contextRef="#ctx0" brushRef="#br0" timeOffset="-196228.22">4815 15505 0,'0'0'0,"18"0"16,0 0-1,-18 17-15,0 1 16,35-18 0,-17 17-1</inkml:trace>
  <inkml:trace contextRef="#ctx0" brushRef="#br0" timeOffset="-196067.7">5203 15522 0,'18'0'16,"0"-17"0,-1 17-1,1 0 1</inkml:trace>
  <inkml:trace contextRef="#ctx0" brushRef="#br0" timeOffset="-195905.08">5503 15363 0,'0'-17'0</inkml:trace>
  <inkml:trace contextRef="#ctx0" brushRef="#br0" timeOffset="-195695.89">5098 15293 0,'0'0'0,"-18"0"0,0 0 16,-17 0 0,0 0-1,17 0 16</inkml:trace>
  <inkml:trace contextRef="#ctx0" brushRef="#br0" timeOffset="-195538.69">4939 15328 0,'0'18'47</inkml:trace>
  <inkml:trace contextRef="#ctx0" brushRef="#br0" timeOffset="-195361.51">5345 15187 0,'17'0'0,"-34"0"0,34-18 0,-17 1 15,18-1 17,-1 18-32</inkml:trace>
  <inkml:trace contextRef="#ctx0" brushRef="#br0" timeOffset="-195172.94">5556 14958 0,'0'-18'15,"0"0"16</inkml:trace>
  <inkml:trace contextRef="#ctx0" brushRef="#br0" timeOffset="-194994.94">5327 14587 0,'-18'0'0,"36"0"0,-71-17 16,53-1-16,-35-17 15,17 17-15,-35 1 16,36 17 0</inkml:trace>
  <inkml:trace contextRef="#ctx0" brushRef="#br0" timeOffset="-194837.94">4868 14376 0,'-17'0'0,"34"0"0,-52 0 16</inkml:trace>
  <inkml:trace contextRef="#ctx0" brushRef="#br0" timeOffset="-194464.3">5697 14693 0,'0'0'0</inkml:trace>
  <inkml:trace contextRef="#ctx0" brushRef="#br0" timeOffset="-194283.12">5838 14905 0,'0'0'0,"0"17"0,0 1 15</inkml:trace>
  <inkml:trace contextRef="#ctx0" brushRef="#br0" timeOffset="-194079.78">5574 15222 0,'0'0'0,"-18"0"0,1 0 16,-1 0-1,0 0 1</inkml:trace>
  <inkml:trace contextRef="#ctx0" brushRef="#br0" timeOffset="-193926.32">5521 15205 0,'0'-18'16,"0"0"15</inkml:trace>
  <inkml:trace contextRef="#ctx0" brushRef="#br0" timeOffset="-191798.56">2822 12435 0,'-17'0'0,"17"36"0,-18-19 0,18 1 15,-35 35-15,17-35 0,-35 105 32,18 53-1,17 1 0,18-142-31,0 89 31,18-36 1,35 18-17,-36-71 1,19 18-1,-1 0 1,18 0 0,0-1-1,-18-34 1,18 17 0,0-17-1,0 0 1,35-18-1,-35 0 1,35 0 0,-17-18-1,-18 18 1,35 0 15,0-18-15,-35 1-1,17 17 1,-34-18 0,52-17-1,-53 17 1,18-35 0,-18-17-1,1-177 1,-19 194-1,-17-53 1,0 18 0,0 17-1,0-17 17,-35 0-17,0 0 1,-36-18-1,18 35 1,0 18 0,0 0-1,-17 18 1,-1 0 0,1 17-1,-1 18 1,-17 0-1,-18 0 1,-17 0 0,52 18-1,-35 0 1,89-1 0,-72 1-1,37-1 1,-19 36-1,36 18 1,17-36-16</inkml:trace>
  <inkml:trace contextRef="#ctx0" brushRef="#br0" timeOffset="-190331.28">6509 12188 0,'0'0'0,"-18"0"0,0 0 0,1 0 0,-18 0 15,17 0-15,0 0 16,1 0-16,-1 18 0,0-18 0,1 18 15,-1-1-15,-35 19 0,53-1 0,-106 106 32,89-141-32,-72 194 31,89 0 16,0-18-16,0-105-15,18 0-1,35 17 1,0-35 0,0 0-1,17 0 1,1-18-1,0 0 1,34-17 0,-16-1-1,34 1 1,1-18 0,87 0 15,-105-18-16,70-35 1,-87 36 0,16-54-1,-34 36 1,-18 0 0,-18-1-1,0 19 1,1-36-1,-19 18 1,-17 17-16,18-70 16,-18 17-1,0-17 1,0 0 0,-53 0 15,-35-36-16,35 89 1,0 0 0,-88-36-1,70 18 1,-17 18 0,0 0-1,17-1 1,19 36-1,-54-35 1,53 35 0,-53 0-1,-123 88 1,105 0 0,-17 18 15,88-70-31</inkml:trace>
  <inkml:trace contextRef="#ctx0" brushRef="#br0" timeOffset="-188334.47">5062 14323 0,'-17'0'15,"-1"0"1,0 0 15,1 0-15,-1 17 0,1-17-1,-19 18-15,1 17 31,0 1-15,-1 34 0,19-35-1,-1-35-15,0 71 16,1-36 0,-1 53-1,1-35 1,17 0-1,0 0 1,-18 0 0,18 0-1,0-18 1,0 18 0,0 0 15,0-18-16,35 18 1,-17-17 0,17 17-1,0-18 1,-17 0 0,17 0-1,-17 1 1,17-19-1,-35 19 1,53-1 0,-18-18-1,18-17 1,0 18 0,0-18 15,0 18-16,0-18 1,0 0 0,-35 0-16,52-18 15,-17 0 1,35-34 0,-17-1-1,-18-18 1,0 36-1,-18 0 1,-17-18 0,17-18-1,-18 18 1,-17-70 15,0 52-15,-17 18-1,-18-17 1,-1 17 0,-17 17-1,0 1 1,36 0 0,-36 0-1,-18 17 1,36-17-1,-18 35 1,35 0-16,-17-18 16,0 18-1,0 0 1,17-18 0,-35 18 15,35 0-16,-17 0 1,18 0 0,-19 0-1,19 0 17,-1 0-1,0 0 0,1 0 32,-1 18-48</inkml:trace>
  <inkml:trace contextRef="#ctx0" brushRef="#br0" timeOffset="-183420.04">12347 15134 0,'0'-17'16,"-17"-1"-16,17 0 31,0 1-15,-18 17 15,0 0 16,18 17-47,0 54 15,0-36-15,0 53 16,0 142 0,53-19-1,-18-52 1,1 35 0,-1-18-1,0-17 1,-17-71-1,0 36 17,-1 35-17,-17-36 1,36 18 0,-19-53-1,-17-70-15,18 53 16,-18 34-1,0-16 1,17-37 0,-17-16-1,0 17 1,0-18 0,0 18-1,0-35 1,0-1-1,0 36 17,0-18-1,0 1-15,0-19-1,0 1 1,0 0-1,0-1 17,0 1-1,0-1 31,18-17 32,0 0-78,17 0-1,-17 0-15,17 0 0,0 0 16,36 0 0,35 0-1,-18 0 1,18 0 0,-1 0-1,-69-17-15,87 17 16,1-18-1,-1 1 1,18 17 15,-17-18-15,-36 18 0,35 0-1,-34 0 1,-1-18-1,53 18 1,-18 0 0,-17-17-1,18-1 1,-1 0 0,-35 1-1,1 17 1,-1-18-1,18 0 17,-36 18-17,36 0 1,0 0 0,-18 0-1,0 0 1,-17 0-1,17 0 1,-18 0 0,1 0-1,0 0 1,-19 0 0,1 0-1,-17 0 1,-1 0-1,0 0 1,1 0 15,-19 0-15,1 0 0,-1 0-1,1 0 1,0 0-1,-1 0 17,1 0-17,0 0 17,-1 0-1,1 0 16,0 0-32,-1 0 17,-17-17 14,0-1-14</inkml:trace>
  <inkml:trace contextRef="#ctx0" brushRef="#br0" timeOffset="-182663.52">13300 15416 0,'0'-17'0,"-18"17"15,18-18 16,-18 18-15</inkml:trace>
  <inkml:trace contextRef="#ctx0" brushRef="#br0" timeOffset="-180304.62">13194 15787 0,'-18'0'31,"18"17"-31,0 1 15,-17 17 1</inkml:trace>
  <inkml:trace contextRef="#ctx0" brushRef="#br0" timeOffset="-180105.5">13070 16528 0,'0'0'0,"0"17"16,0 1-1,0 0 1,0-1 0,0 1-1</inkml:trace>
  <inkml:trace contextRef="#ctx0" brushRef="#br0" timeOffset="-179922.12">13264 17022 0,'0'0'0,"18"17"0,-18 1 15,18-18 1,-18 17-1,17-17 1,1 18-16,17-18 16</inkml:trace>
  <inkml:trace contextRef="#ctx0" brushRef="#br0" timeOffset="-179764.42">13917 17180 0,'53'36'16</inkml:trace>
  <inkml:trace contextRef="#ctx0" brushRef="#br0" timeOffset="-179401.37">14076 16722 0,'0'0'0,"-18"-36"16,18 19 0,-17 17-16</inkml:trace>
  <inkml:trace contextRef="#ctx0" brushRef="#br0" timeOffset="-179238.39">13917 16475 0,'0'0'0,"0"-18"0,-18 0 16</inkml:trace>
  <inkml:trace contextRef="#ctx0" brushRef="#br0" timeOffset="-179054.53">14076 15928 0,'17'-18'16,"-17"1"-1,0-1-15</inkml:trace>
  <inkml:trace contextRef="#ctx0" brushRef="#br0" timeOffset="-178656.51">13564 16298 0,'-35'36'16,"35"-19"-16,-18 1 15,18 0 1,-17-18 0</inkml:trace>
  <inkml:trace contextRef="#ctx0" brushRef="#br0" timeOffset="-178495.55">13494 16510 0,'0'0'0,"0"18"15,17-18 1</inkml:trace>
  <inkml:trace contextRef="#ctx0" brushRef="#br0" timeOffset="-178318.39">14058 16722 0,'18'17'16</inkml:trace>
  <inkml:trace contextRef="#ctx0" brushRef="#br0" timeOffset="-178106.16">13547 15857 0,'0'0'0,"0"-17"0,0-19 15,0 19 1,0-18 0</inkml:trace>
  <inkml:trace contextRef="#ctx0" brushRef="#br0" timeOffset="-177920.35">14323 15505 0,'0'0'0,"17"0"0,19 0 31,-19 0-15,19-18-16</inkml:trace>
  <inkml:trace contextRef="#ctx0" brushRef="#br0" timeOffset="-177750.12">15381 15381 0,'0'0'0,"35"0"15</inkml:trace>
  <inkml:trace contextRef="#ctx0" brushRef="#br0" timeOffset="-177488.02">15152 16298 0,'0'0'16,"-35"18"-16,17-18 0,-17 35 16,35-17 31,0 0-47</inkml:trace>
  <inkml:trace contextRef="#ctx0" brushRef="#br0" timeOffset="-177290.55">15258 16863 0,'0'17'0,"0"-34"0,0 52 15,0 0 1,0-17 15,0 0-31</inkml:trace>
  <inkml:trace contextRef="#ctx0" brushRef="#br0" timeOffset="-176923.36">16069 17286 0,'0'0'0,"18"0"0,17 0 31,0 0-16,18-18 1,-53 1-16</inkml:trace>
  <inkml:trace contextRef="#ctx0" brushRef="#br0" timeOffset="-176772.5">16704 16792 0,'18'-17'16,"-1"17"-1,-17-18-15</inkml:trace>
  <inkml:trace contextRef="#ctx0" brushRef="#br0" timeOffset="-176571.42">16669 16104 0,'0'0'0,"-18"-17"16,0-1-16,-17 0 15,0-17 1,17 35-16,1 0 15</inkml:trace>
  <inkml:trace contextRef="#ctx0" brushRef="#br0" timeOffset="-176388.68">15610 15734 0,'0'0'0,"-17"0"0,-1-18 15,0 18 1,1 0 0,-1 0-1,1 0-15</inkml:trace>
  <inkml:trace contextRef="#ctx0" brushRef="#br0" timeOffset="-176206.01">15081 15787 0,'0'0'0,"-17"0"16,-1 0-16,0 0 15,1 17 1,-1-17-16,0 18 0</inkml:trace>
  <inkml:trace contextRef="#ctx0" brushRef="#br0" timeOffset="-176040.53">14676 16157 0,'0'0'0,"-18"0"16,18 18-16,-18 17 15,1-17 1,17-1 0</inkml:trace>
  <inkml:trace contextRef="#ctx0" brushRef="#br0" timeOffset="-175874.49">14570 16545 0,'0'0'0,"0"18"0</inkml:trace>
  <inkml:trace contextRef="#ctx0" brushRef="#br0" timeOffset="-175345.1">16633 16810 0,'18'0'15,"-18"-18"-15</inkml:trace>
  <inkml:trace contextRef="#ctx0" brushRef="#br0" timeOffset="-175156.27">16581 16387 0,'-18'-18'15,"36"36"-15,-36-54 0,18 19 16,-18-36 0,18 35-16</inkml:trace>
  <inkml:trace contextRef="#ctx0" brushRef="#br0" timeOffset="-174974.72">15452 15469 0,'-18'0'0,"36"0"0,-54 0 0,19 0 16,-1 0 0,0 0-16</inkml:trace>
  <inkml:trace contextRef="#ctx0" brushRef="#br0" timeOffset="-174807.79">14870 15540 0,'-71'17'16,"142"-34"-16,-177 52 0,88-35 0,-88 18 15,36-18 1</inkml:trace>
  <inkml:trace contextRef="#ctx0" brushRef="#br0" timeOffset="-174658.78">14076 15487 0,'0'0'0,"0"-18"32</inkml:trace>
  <inkml:trace contextRef="#ctx0" brushRef="#br0" timeOffset="-174486.49">13988 15434 0,'0'-18'0</inkml:trace>
  <inkml:trace contextRef="#ctx0" brushRef="#br0" timeOffset="-174283.4">14287 15222 0,'0'0'0,"0"-17"16,0-1 0</inkml:trace>
  <inkml:trace contextRef="#ctx0" brushRef="#br0" timeOffset="-174102.86">14411 14905 0,'0'0'0,"18"0"16</inkml:trace>
  <inkml:trace contextRef="#ctx0" brushRef="#br0" timeOffset="-171524.79">14129 14746 0,'0'0'0,"-18"0"0,0-18 16,1 18-16,-1 0 0,1 0 16,-1 0-16,0 0 15,-52 0 1,-71 18 15,17 53 0,36-36-15,0 35 0,35-34-1,35-19-15,-52 54 16,17 0 0,17-19-1,-16 37 16,16-19-15,1 1 0,0-18-1,35-36-15,-18 36 16,0 35 0,1-17-1,-1 0 1,18-19-1,0 19 1,0-18 0,0 0-1,18-18 1,17 18 0,18-35-1,-18-1 16,36 19-15,-36-19 0,-17-17-16,52 35 15,-17-17 1,-18 0 0,18-18-1,-17 17 1,34-17-1,1 18 1,-18-18 0,17 0-1,1 0 1,-18 0 0,17 0-1,-52 0 1,35 0-16,17-18 31,-34 18-15,17-17-1,-36-1 1,1 18-16,17-18 16,18-17-1,18-18 1,-18 18-1,-1-36 1,-16 36 0,-36 18-16,35-19 15,18-34 1,-18-1 0,0 1 15,1-36-16,-19 53 1,-17-35 0,0 17-1,0 18 1,0 0 0,0-17-1,-35 17 1,-18 0-1,18 0 1,-18 0 0,35 18-1,-17-1 1,-18 36 0,0-17-1,0-1 1,0 18 15,0 0-15,-52 0-1,34 0 1,18 0 0,-17 0-1,17 0 1,-18 0-1,18 18 1,0 17 0,18 0-1</inkml:trace>
  <inkml:trace contextRef="#ctx0" brushRef="#br0" timeOffset="-169642.54">14129 16581 0,'-36'0'0,"19"0"16,-18 0-16,17 0 16,0 0-16,1 0 0,-1 0 0,0 0 15,1 0-15,-1 0 0,0 0 0,1 0 16,-1 0-16,-17 0 0,-89 0 31,107 0-31,-124 52 31,35 19 1,18-18-1,35-35-16,17-1 17,1 18-17,0-17 1,17 17 0,1 1-1,-19 17 1,36 17-1,0-17 1,0 0 0,0 0-1,18 0 1,17 17 0,18-17-1,18 0 1,-1 0 15,1-18-31,17 1 31,-35-19-15,53 1 0,-36-18-1,54 0 1,-1 18-1,-52-18 1,17 0 0,35 0-1,-34 0 1,-54 0-16,53 0 16,89-53-1,-19-18 1,-17 1-1,-17-1 17,-54 0-17,-17-17 1,-17 18 0,-19-18-1,1-1 1,-18 1-1,0 0 1,-35 35 0,-18-35-1,0 53 1,18-1 0,-54 1-1,54 0 1,-53 17 15,35 18-15,0 0-1,0 0 1,0 0 0,-17 18-1,17 17 1,-18-17-1,18-1 1,18 1 0,0 0-1,-18-1 1,35 1 0,-35-1-1,18 1 1,-18 0-1,0 17 17,0 0-17,36-35-15</inkml:trace>
  <inkml:trace contextRef="#ctx0" brushRef="#br0" timeOffset="-167726.39">15769 15046 0,'0'0'0,"-17"0"16,-54 35-1,71-17-15,-53 17 16,-35 71 15,70-88-31,-52 87 31,34 1 1,19-35-17,-1 17 1,0-17 0,18-1-1,0 36 1,0-71-1,0 53 1,0-35 0,0 0-1,0 0 1,18 0 0,-18 18-1,18-71-15,-1 53 16,36 0-1,0-18 17,35 53-17,18 18 1,-53-71 0,18 36-1,-18-18 1,17-1-1,1 1 1,-1 0 0,36 0-1,18-17 1,-54-1 0,1 0-1,35-17 1,-1-1-1,-34-17 17,35 0-32,0 0 31,-53 0-15,52-17-1,-52-19 1,88-52-1,-35-18 1,-35 1 0,-18-1-1,-36-18 1,-17 36 0,0 18-1,-35-54 1,-36-17-1,-70-35 17,71 87-17,52 54-15,-70-53 16,53 53 0,-18-18-1,0 17 1,-18-17-1,1 1 1,34 34 0,1 0-16,0 1 15,-18-19 1,0 19 0,0-19-1,0 1 1,18 18-1,-18-1 1,18 0 15,0 1-15,-18-1 0,35 18-1,-17 0 1,-1-18-1,-17 18 1,-35 0 0,-18 18-1,-17 70 1,52-53 0,54-17-1</inkml:trace>
  <inkml:trace contextRef="#ctx0" brushRef="#br0" timeOffset="-163938.49">9207 14217 0,'18'0'32,"0"0"-32,-1 0 15,89-18-15,-70 1 0,-1-1 0,18 0 16,-18 18-16,0-17 0,18-1 0,0 18 16,-18 0-16,18-18 0,265-70 31,-124 53 0,-177 35-31,160-35 31,-54 17 16,-52 18-31,-18 0-1,-36 0-15,1-18 16,35 18 0,-35 0-1,-1 0 1</inkml:trace>
  <inkml:trace contextRef="#ctx0" brushRef="#br0" timeOffset="-162363.58">9119 14041 0,'18'0'15,"-18"-18"-15,18 18 16,-1-18 31,-17 1 15,18 17-62,-1 0 16,-17-18 0,18 18-1,0-18 1,-1 18-16,1 0 31,0 0-15,-18-17-1,0 34 79,-18 1-94,0 0 16,1-18-16,-1 17 15,18 1-15,-35 17 16,-18-17 0,18 17-1,-18 18 1,53-18-1,-18-35 1,0 36 0,1-19 15,17 1-15,-18-1-1,18 1 16,-17 0-15,17-1 15,0 1 1,0 0-1,0-1 0,0 1-31,52 0 16,19 17-1,-53-35-15,52 18 16,18 17 15,1-35-15,-54 17-1,-17-17 1,-1 18 15,1-18-15,-1 0 46</inkml:trace>
  <inkml:trace contextRef="#ctx0" brushRef="#br0" timeOffset="-106346.1">16351 8943 0,'-17'0'15,"-1"0"-15,0 0 0,1 0 16,-1 0-16,0 0 16,-17 0-16,17 0 0,-17 0 15,0 18-15,17-18 0,18 17 16,-123 124 0,35 0 15,70 53 0,89-17 16,-19-124-31,54 0-1,-88-36-15,88-17 16,0 0-1,17 0 1,-52-35 0,34 0-1,-34-1 1,-18-16 0,0-37-1,-18 1 1,-17 0-1,-1-53 1,-17 53 0,-53-1 15,1 72-15,-107-1-1,35 71-15</inkml:trace>
  <inkml:trace contextRef="#ctx0" brushRef="#br0" timeOffset="-105096.71">14623 8837 0,'0'0'0,"-18"0"31,-17 0-15,-71 88 15,71 89 1,17-36-17,18 88 1,35-70-1,1-106 1,34 35 0,-17-53-1,0 18 17,-35-53-32,52 18 15,18-18 1,-52 0-16,105-18 15,0-52 1,-124 70-16,36-36 16,0-34-1,18-1 1,-36-17 0,-17 0-1,-36-142 1,-52 107-1,-142-18 1,88 70 0,-246 36 15,105 53-15,18 70-1,177-53-15</inkml:trace>
  <inkml:trace contextRef="#ctx0" brushRef="#br0" timeOffset="31736.01">23742 4639 0,'0'-18'62,"0"1"-62,0-1 31,0 0-31,18 18 94,-18 18-78,0 0 15,0-36 31,0 0-46,0 1 0</inkml:trace>
  <inkml:trace contextRef="#ctx0" brushRef="#br0" timeOffset="59665.97">16228 3687 0,'-18'0'0,"18"-18"15,-18 18 1,18-18-16,-17 1 16,17-1 46,0 36 16,0-1-78,-18-17 16,18 18 0,-17-18-1,-1 0 1,0-18-1,18 1 1,0-1 15,18 18-15,0 0 0,-1 0 15,1 0 125,-1 0-156,1 0 31,-18 18-15,0-1 0,0 1-1,-18-18 32,1 0-47,-1 0 16,18-18 140,-17 18-109,-1 0-47</inkml:trace>
  <inkml:trace contextRef="#ctx0" brushRef="#br0" timeOffset="62634.07">16598 4233 0,'18'18'0,"-18"0"0,17-18 16,1 17-16,-18 1 0,18 0 15,-1-1-15,72 89 31,16 0 1,-16-36-1,-1-17 0,-53 0-15,-17-53-16,35 35 15,-18-17 1,35 35 0,-34-35-1,34 35 17,-34-18-32,52 18 31,-35 0-16,17-18 1,36 36 0,-71-36-1,54 35 1,-19-34 0,-17-1-1,0 18 1,17-18-1,-17 18 1,-17-18 0,34 18-1,-17-17 1,0 16 0,0-16 15,-35-19-31,17 19 15,18-1 1,35 18 0,-53 0-1,36-18 1,-18 0 0,0 18-1,-18-18 1,0 1-1,1-19 1,-1 1 0,-35 0-1,17-18 1,1 17 0,-18 1 15,18 0-16,-1-18 1,1 17 0,0-17-1,-18 18 1,17-18 0,1 18 15,0-18-31,-18 17 15,17 1 17,1-18-17,-1 17 1,-17 1 15,18-18-15,0 0-1,-1 18 1,19-1 0,-19-17 15,-17 18-31</inkml:trace>
  <inkml:trace contextRef="#ctx0" brushRef="#br0" timeOffset="63160.07">19103 6385 0,'-18'0'16,"36"0"30,0 0-30,52 18 15,-52-18-31,17 0 32,0-18-17,-17-17 1</inkml:trace>
  <inkml:trace contextRef="#ctx0" brushRef="#br0" timeOffset="63341.62">19332 6279 0,'18'0'16,"-18"-17"-1,0 34 48,0 1-48,0 0 1,0 17 0</inkml:trace>
  <inkml:trace contextRef="#ctx0" brushRef="#br0" timeOffset="64492.04">16880 3916 0,'0'0'0,"36"0"46,-1 0-46,0 0 0,71 0 16,-53 0-16,-18 0 0,53 17 0,-35-17 16,36 18-16,16 0 0,513 88 31,370 70 0,70 36 0,-70-18 1,-389-106-17,-140 0 1,-18-35 0,-53 35-1,-300-70-15,142 35 31,52 0-15,-88-18 0,-18 35-1,18-17 1,-17 0 0,34-17-1,-17 16 1,0 1-1,-17-17 1,-71-19 0,-18 19-1,-71-36-15</inkml:trace>
  <inkml:trace contextRef="#ctx0" brushRef="#br0" timeOffset="67575.08">16581 4286 0,'17'18'16,"36"17"-16,-35-35 0,17 35 0,-17-17 15,193 141 1,-158-124 0,282 230 15,177 87 0,246 178 0,-440-301-15,193 53 0,-158-88-1,53 18 1,70 17 0,-229-105-1,88 34 1,-141-17 15,-35-35-15,106 71-1,-142-107 1,71 54 0,18 17-1,-106-71 1,-54-34-16,125 87 15,-1-35 1,71 53 0,71 18-1,-71-35 1,158 70 0,160 88-1,-89-53 16,53 36-15,-370-195-16,388 195 16,-36 0-1,-34-36 1,-54-17 0,-70-54-1,-177-17 1,-88-70-1,0-18 1,-70-36 0,0 1-1,-18 0 1,17-18 0,1 0 77,0 0-77,-1 0 15,-17 17-15,18-17-16,-18 18 15,53 0 1,-36-1-16,36 1 16,0 17-1,18 1 1,17-1 0,-88-18-16,53 1 15,18 35 1,-19-18-1,-16 18 17,-1-35-17,0-1 1,-17 19 0,0-19-1,-1-17 1,1 0-1,-18 18 1,17-18 15,-17 18 47,18-18-62,0 0-16,-1 0 16,1 17-1,35 19 1,-18-1 0,-17-35-16,52 53 15,1 0 1,-18-18-1,0 0 1,35 18 0,-53-35-1,18 17 1,-18-17 0,-17-18-1,-18-18 32,-18 0-47</inkml:trace>
  <inkml:trace contextRef="#ctx0" brushRef="#br0" timeOffset="68024.43">29757 11359 0,'-18'0'15,"18"18"1,0 0 0,0 52-1,35-17 1,1 35 0,-1-17-1,-17-18 1,17 0-1,-35-36-15,0 1 16,-35 17 0,-142 1-1,-140-19 1,70-17 0</inkml:trace>
  <inkml:trace contextRef="#ctx0" brushRef="#br0" timeOffset="70804.06">15910 3704 0,'0'-17'47,"0"-1"-31,0 0-16,0 1 15,0-1-15,0 0 0,0 1 16,0-1-16,18 0 16,0 18-16,-1 0 0,-17-17 0,18-1 15,-1 18-15,89-18 31,18 54 1,-124 52-1,-177 35 0,107-105-15,35-18-16,-18 0 15,0 0 1,35-18 0,18-34 15,35-1-15,36 0-1,35 0 1,-53 53-1,-18 0 1,-17 70 0,-18 1-1,-53 17 1,-53 0 0,53-70-1,35-18-15,-35 18 16,18-18-1,17-53 1,18-36 15,53 37-15,36-1 0,-72 53-16,54-18 15,-1 18 1,-52 0-1,0 35 1,-36 18 0,-88 18-1,36-54 1,-36 1 0,35-18-1,54-18 1,17-35-1,105-35 1,-34 71 15,35-1-15,-53 18 0,-18 18-1,-35 17 1,-18 18-1,-70-18 1,-18 18 0,18-53-1,35 0 1,36-35 0,17-1 15</inkml:trace>
  <inkml:trace contextRef="#ctx0" brushRef="#br0" timeOffset="72720.36">19773 6579 0,'0'-17'16,"0"-1"-1,0 0-15,0 1 16,18-1-16,-1 18 16,-17-18-1,36 1-15,17-1 47,-18 53-16,-17 1-15,-18-1 0,0-17-16,-36 17 15,-17 0 1,18-17 0,0-18-1,-18 0 1,35 0-16,-17-35 15,17-1 1,1 1 0,17 17-1,0 1 17,17 17-1,19 0-16,-19 0-15,1 17 16,0 1 0</inkml:trace>
  <inkml:trace contextRef="#ctx0" brushRef="#br0" timeOffset="72836.04">19720 6579 0,'-35'0'32,"-18"0"-32,18 0 15,158 0-15,-264 0 0,124-17 16,-1-1-1</inkml:trace>
  <inkml:trace contextRef="#ctx0" brushRef="#br0" timeOffset="110531.29">3351 5592 0,'36'0'62,"-19"0"-46,1 0 0,0 0-1,-1 0-15,18 17 16,1-17-1,-19 0-15,142 35 32,-35-17-17,140 35 1,-87-35 0,458-18-1,-512 0 1,459-36-1,-123 36 17,-142-17-17,-105 17 1,370 0 0,-459 0-1,495 0 1,-301 0-1,-52 0 1,-177 0-16,106 0 16,35 0-1,-70 0 1,-124 0 0,230 0-1,-194 0 1,123 17 15,0 19-15,53-36-1,-177 0 1,159 0 0,-211 0-1,0 0 1,-1 0 31,-17 17 156,0 1-172,0 0-15,0 17-1,0-18 1,18 36-16,-18-17 16,0-1-1,0 18 1,18 0-16,-1-36 15,19 89 17,-1-70-17,-17 34 1,-1-17 0,18 53-1,-35-89 1,0 19-1,0-19 79,0 1-94,0 0 31,0-1-15,0 1 0,0 0-1,0-1 1,0 1 15,0-1-31,0 1 16,0 0-1,0-1 17,0 1-17,0 0-15,-17-18 16,17 17 0,-18-17 30</inkml:trace>
  <inkml:trace contextRef="#ctx0" brushRef="#br0" timeOffset="116012.07">3492 5609 0,'-17'0'78,"-1"0"-62,1 0-1,17-17 1,-18 17 0,-17 0-1,35-18 1,-36 18 0,1 0-1,17 0 1,1 0-1,-18 0 1,17 0 0,-35 0 15,35 0-15,-17 0-1,17 0 1,1 0-1,17 18 110,0-1-93,0 1 15,0-1-47,0 19 46,0-19-46,17 19 16,1-1 0,-18 18-16,18-53 15,-18 53 1,0-36 0,0 19-1,0-1 1,17 35-1,-17-17 17,0-35-17,0 17 1,18-17 0,-18 0-1,18 52 1,-18-52-1,0-1 1,0 19-16,0-1 16,0-17-1,0 17 1,0 35 0,-18-34-1,18-19 1,-18 19-1,18-19 1,0 1 15,0 0-15,0 17 0,0 0 15,0-17 0,0-1 0,0 1 63,0 0-16,0-1-31,0 1 0,0 0-16,0-1 0,0 1 16,0 0-15,0-1 14,0 1-30,0-1 15,0 1 47,18 0 1001,0-18-1079</inkml:trace>
  <inkml:trace contextRef="#ctx0" brushRef="#br0" timeOffset="118732.32">10037 6950 0,'17'0'156,"18"0"-156,-17 0 16,0 0-1,88-18 17,-36 18-1,-52 0-31,-1 0 15,19 0 1,-19 0 0,19 0 15,-19 0-31,1 0 31,-1 0-15,1 0-1,0 0 1,-1-18 15,1 18-15,0 0 0,-1 0-1,1 0 1,0-17-1,-1 17 1,1 0 15,0 0-31,-1 0 16,1 0 0,-1 0 15,1 0-16,0 0 1,-1 0 203,-17-18-204</inkml:trace>
  <inkml:trace contextRef="#ctx0" brushRef="#br0" timeOffset="165745.94">27499 5503 0,'-18'0'344,"1"0"-344,-1 0 16,-17 36-1,17-36 1,-17 123 15,17-35-15,18-70-1,0 0 1,18-1 15,0-17-15,-1 0 0,18 0-16,-35-17 31,0-1-31,18-35 31,-18 18-15,0 17-1,0 0 17,-18 18-17,1 0 1,-1-17-1,-35 17 1,36 0 0,-1 0-1,36 17 79,-1-17-78,1 0-1,0 0 1</inkml:trace>
  <inkml:trace contextRef="#ctx0" brushRef="#br0" timeOffset="166713.73">28399 5115 0</inkml:trace>
  <inkml:trace contextRef="#ctx0" brushRef="#br0" timeOffset="167411.61">28434 5503 0,'18'0'109</inkml:trace>
  <inkml:trace contextRef="#ctx0" brushRef="#br0" timeOffset="168176.87">28945 6015 0</inkml:trace>
  <inkml:trace contextRef="#ctx0" brushRef="#br0" timeOffset="168805.96">29298 5997 0,'0'0'0,"0"18"47</inkml:trace>
  <inkml:trace contextRef="#ctx0" brushRef="#br0" timeOffset="169290.36">29069 5415 0,'-18'0'32</inkml:trace>
  <inkml:trace contextRef="#ctx0" brushRef="#br0" timeOffset="-211416.68">10601 6244 0,'18'0'219,"-1"0"-204,1 0 1,0 0 15,-1 0-15,1 0 0,-1 0-1,1 0 1,70 18-1,247-1 1,-123-17 0,106 0-1,-195 0 1,89 18 0,-159-18-1,-36 0 1,1 0 234</inkml:trace>
  <inkml:trace contextRef="#ctx0" brushRef="#br0" timeOffset="-209312.56">12065 6138 0,'0'18'78,"0"0"-47,18-18-31,-1 0 16,1 17-1,17 1 1,-17 0 0,17-18-1,-17 0 17,-1 17-17,1-17-15,0 0 31,-1 0-15,1 0 0,0 0-1,-1 0 32,-17 18 16,0-1-48,-17-17 1,-1 0 0,0 18-1,1-18 1,17 18-1,-18-1 1,0 1 0,1 0-16,17-1 15,0 1 1,-18-18 0,0 53-1,1-36 16,17 19-31,0-19 16,-18 1 0,1 0-16,17-1 31,0 19-15,-18-36 62,0 0 0,18-18-78,-17 18 15,17-35 1,0-1 0,-18 19-16,18-19 15,0 1 1,-18 18 0,18-1-1,0-17 1,0 17-1,0 0 1,0 1 0,0-1-1,0 0 1,-17 18 15,17-17-15</inkml:trace>
  <inkml:trace contextRef="#ctx0" brushRef="#br0" timeOffset="-180736.26">21537 16140 0,'-18'0'32</inkml:trace>
  <inkml:trace contextRef="#ctx0" brushRef="#br0" timeOffset="-130812.29">19844 6562 0,'0'-18'63,"0"0"124,0 1 32,0-1-156,0 0 312,0 1-329,0-1 1,17 18 16,-17-17-32,18 17 1563</inkml:trace>
  <inkml:trace contextRef="#ctx0" brushRef="#br0" timeOffset="-117693.67">15363 8520 0,'0'-18'15,"0"0"-15,0 1 16,0-1 0,0 0-16,0 1 15,0-1 1,0-17-1,0 17-15,53-105 32,53 17-1,-35 53-15,-1 18-1,-34 17 1,-19 18-16</inkml:trace>
  <inkml:trace contextRef="#ctx0" brushRef="#br0" timeOffset="-117260.88">15487 7973 0,'53'-18'31,"-18"0"-31,106-34 16,-53 52 0,-35-18-1,-17 0 1,-36 36 15,0 0-15,0 34-1,0 1 1,0-35-16,-18 35 16,18 0-1</inkml:trace>
  <inkml:trace contextRef="#ctx0" brushRef="#br0" timeOffset="-116527.32">15875 7355 0,'0'0'0,"0"-17"0,-18 17 63,1 17-47,-1 54-1,0 35 48,18-89-63,89 36 31,-36-53-15,17 0-1,1-53 1,-36 18-1,0-53 1,-35 17 0,0 36-1,-17-18 1,-19 18 15,1 0-31,-18 35 31,18 0-15,-36 17 0,36 36-16</inkml:trace>
  <inkml:trace contextRef="#ctx0" brushRef="#br0" timeOffset="-53454.46">12030 5997 0</inkml:trace>
  <inkml:trace contextRef="#ctx0" brushRef="#br0" timeOffset="-52533.29">12030 5997 0,'0'18'109,"0"-1"-78,0 1-15,0 0 0,0-1 15,0 1 0,0 0-15,0-1-1,0 1 1,0 0 15,0-1-31,0 1 16,0 0-1,0-1 1,0 1 15,17-18-31,-17 17 16,18-17 109,-18 18-31,0 0-63,0-1 63</inkml:trace>
  <inkml:trace contextRef="#ctx0" brushRef="#br0" timeOffset="-47886.12">12047 5980 0,'18'0'109,"-18"17"-109,18 1 31,-1-18-31,1 0 16,0 17 15,-1 1-15,1-18-1,-1 18 1,1-1 0,-18 1-1,18-18 1,-1 18 0,-17-1 15,18-17-16,0 0 1,-1 0 15,-17 18 1,18-18 46,-18 18-31,18-18-32,-18 17 95,17-17-110,1 0 31,-1 0 0,1 0 16,-18 18 203,0 0-172,0-1 0,-18-17-15,18 18-48,0-1-15,-17-17 16,17 18 15,0 0-31,-18-18 16,18 17 46,0 1-62,0 0 32,0-1-17,-17-17 1,17 18-1,-18-18 1,18 18 0,0-1-1,0 1 1,0-1 0,-18 1-1,1-18 16,17 18-15,-18-1 15,18 1 1,0 0 14,-18-18 1,18 17-31,-17-17 125,17 18-32,-18-18-62,18 18-32,-18-18 1,1 0 0,-1 17 15,1-17 0,17 18 0,0-1 48,-18-17-64,0 0 1,1 0-1,17 18 1,0 0 15,-18-18 16,18-18 391,0 0-407,0 1-15,0-1-1,0 1 16,0-1-15,0 0 0,0 1-1,0-1 1,0 0 0,0 1-16,0-19 31,0 1-31,0 18 15,0-1 17,0-35-17,0 35 1,0-35 0,0-17 15,0 52-16,0 1 1,0-1 0,0-17-1,-18 35 32,18-18 0</inkml:trace>
  <inkml:trace contextRef="#ctx0" brushRef="#br0" timeOffset="-42216.38">3828 7056 0,'17'-18'47,"1"18"-47,35 0 15,35 0 16,-53 0-31,53 0 16,89-18 0,-124 1 15,158 17-15,178 0-1,-248 0 1,300 17-1,-106 1 1,-71 0 0,54 17-1,70-18 1,-247-17 0,0 0-1,-70 0 1,-1 0-1,-70 18 1,159 0 0,-71-18-1,36 17 17,34 1-17,230 0 1,-299-18-1,158 17 1,-71 19 0,-53-19-1,-17-17 1,-53 0 0,71 0-16,-71 0 15,-1 0 1,160-35-1,-177 35 1,124-18 0,-88 18-1,176 0 17,-159 0-17,247 0 1,-282 0-1,159-17 1,-159 17 0,70 0-1,-105 0 1,17 0 0,-17 0-1,17 0 1,-18 0 31,1 0-47,-18-18 15,18 18 1,-18-18 78,0 1-79,0-1 17,0 0-17,0 1 1,0-1-1,0 1-15,0-19 16,0 1 0,0-36-1,0 36 1,0-35 0,0 17-1,0-71 16,0 71-15,0-35 0,0 53-1,-18-71 1,18 88 0,0-52-1,-18 52 1,18-17-1,-17 35 1,17-35 0,-18 17-1,18-35 1,0 35 0,-17-35-16,17 36 31,-36-36-16,36 35 1,-17-17 0,17 17 15,-18 1 94,0 17-109,1 0-1,-1-18 1,0 18 15,1 0-31,-1 0 16,1 0-1,-1 0 1,0 0 15,1 0-31,-1 0 16,-17 0-1,17-18 1,0 18 15,1 0 47,17-17 172,-18 17-171,0 0 77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8AA20C-936E-408D-B806-EF772EBF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CLUSTERING</a:t>
            </a:r>
            <a:r>
              <a:rPr lang="en-US" dirty="0"/>
              <a:t> - Important Concepts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2FD2B5-34C1-4ED2-957B-075C5019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Unsupervised Learning</a:t>
            </a:r>
          </a:p>
          <a:p>
            <a:r>
              <a:rPr lang="en-US" sz="3500" dirty="0">
                <a:solidFill>
                  <a:srgbClr val="FF0000"/>
                </a:solidFill>
              </a:rPr>
              <a:t>Why Clustering?</a:t>
            </a:r>
          </a:p>
          <a:p>
            <a:r>
              <a:rPr lang="en-US" sz="3500" dirty="0">
                <a:solidFill>
                  <a:srgbClr val="FF0000"/>
                </a:solidFill>
              </a:rPr>
              <a:t>Types of Clustering</a:t>
            </a:r>
          </a:p>
          <a:p>
            <a:r>
              <a:rPr lang="en-US" sz="3500" dirty="0">
                <a:solidFill>
                  <a:srgbClr val="FF0000"/>
                </a:solidFill>
              </a:rPr>
              <a:t>Concept of Distance</a:t>
            </a:r>
          </a:p>
          <a:p>
            <a:r>
              <a:rPr lang="en-US" sz="3500" dirty="0">
                <a:solidFill>
                  <a:srgbClr val="FF0000"/>
                </a:solidFill>
              </a:rPr>
              <a:t>Concept of Linkage</a:t>
            </a:r>
          </a:p>
          <a:p>
            <a:r>
              <a:rPr lang="en-US" sz="3500" dirty="0">
                <a:solidFill>
                  <a:srgbClr val="FF0000"/>
                </a:solidFill>
              </a:rPr>
              <a:t>Partition Clustering</a:t>
            </a:r>
          </a:p>
          <a:p>
            <a:pPr lvl="1"/>
            <a:r>
              <a:rPr lang="en-US" sz="3500" dirty="0">
                <a:solidFill>
                  <a:srgbClr val="FF0000"/>
                </a:solidFill>
              </a:rPr>
              <a:t>K-Means Clustering</a:t>
            </a:r>
          </a:p>
          <a:p>
            <a:pPr lvl="1"/>
            <a:r>
              <a:rPr lang="en-US" sz="3500" dirty="0">
                <a:solidFill>
                  <a:srgbClr val="FF0000"/>
                </a:solidFill>
              </a:rPr>
              <a:t>Steps in K-Means Clustering</a:t>
            </a:r>
          </a:p>
          <a:p>
            <a:r>
              <a:rPr lang="en-US" sz="3500" dirty="0">
                <a:solidFill>
                  <a:srgbClr val="FF0000"/>
                </a:solidFill>
              </a:rPr>
              <a:t>Cluster Centroids</a:t>
            </a:r>
          </a:p>
          <a:p>
            <a:r>
              <a:rPr lang="en-US" sz="3500" dirty="0">
                <a:solidFill>
                  <a:srgbClr val="FF0000"/>
                </a:solidFill>
              </a:rPr>
              <a:t>WSS</a:t>
            </a:r>
          </a:p>
          <a:p>
            <a:r>
              <a:rPr lang="en-US" sz="3500" dirty="0">
                <a:solidFill>
                  <a:srgbClr val="FF0000"/>
                </a:solidFill>
              </a:rPr>
              <a:t>Quality of Clusters – Silhouette Scores</a:t>
            </a:r>
            <a:endParaRPr lang="en-IN" sz="35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1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Why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368-453F-4BCA-AAC0-63AC9B5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46" y="1112561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5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0445"/>
          </a:xfrm>
        </p:spPr>
        <p:txBody>
          <a:bodyPr/>
          <a:lstStyle/>
          <a:p>
            <a:r>
              <a:rPr lang="en-US" dirty="0"/>
              <a:t>Types of Clustering</a:t>
            </a:r>
            <a:endParaRPr lang="en-IN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B359B47-5656-45D2-80CF-1A658CD0E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090098"/>
              </p:ext>
            </p:extLst>
          </p:nvPr>
        </p:nvGraphicFramePr>
        <p:xfrm>
          <a:off x="63246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432D0F-DE60-4ADE-831A-27C5278BDA6A}"/>
                  </a:ext>
                </a:extLst>
              </p14:cNvPr>
              <p14:cNvContentPartPr/>
              <p14:nvPr/>
            </p14:nvContentPartPr>
            <p14:xfrm>
              <a:off x="1422360" y="2882880"/>
              <a:ext cx="360" cy="1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432D0F-DE60-4ADE-831A-27C5278BDA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3000" y="2873520"/>
                <a:ext cx="190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44A48A-3FEB-402B-A7D7-033485BF4B0B}"/>
                  </a:ext>
                </a:extLst>
              </p14:cNvPr>
              <p14:cNvContentPartPr/>
              <p14:nvPr/>
            </p14:nvContentPartPr>
            <p14:xfrm>
              <a:off x="0" y="1873080"/>
              <a:ext cx="12052800" cy="45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44A48A-3FEB-402B-A7D7-033485BF4B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9360" y="1863720"/>
                <a:ext cx="1207152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2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Concept of Distance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368-453F-4BCA-AAC0-63AC9B5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1146117"/>
            <a:ext cx="10515600" cy="4351338"/>
          </a:xfrm>
        </p:spPr>
        <p:txBody>
          <a:bodyPr/>
          <a:lstStyle/>
          <a:p>
            <a:r>
              <a:rPr lang="en-US" dirty="0"/>
              <a:t>Euclidean Distance</a:t>
            </a:r>
          </a:p>
          <a:p>
            <a:r>
              <a:rPr lang="en-US" dirty="0"/>
              <a:t>Manhattan Distance</a:t>
            </a:r>
          </a:p>
          <a:p>
            <a:r>
              <a:rPr lang="en-US" dirty="0"/>
              <a:t>Chebyshev Distance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ED9AF2-2FB0-472C-9350-81E6C59DF9E9}"/>
                  </a:ext>
                </a:extLst>
              </p14:cNvPr>
              <p14:cNvContentPartPr/>
              <p14:nvPr/>
            </p14:nvContentPartPr>
            <p14:xfrm>
              <a:off x="216000" y="825480"/>
              <a:ext cx="11836800" cy="583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ED9AF2-2FB0-472C-9350-81E6C59DF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816120"/>
                <a:ext cx="1185552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Concept of Linkage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368-453F-4BCA-AAC0-63AC9B5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179673"/>
            <a:ext cx="10515600" cy="4351338"/>
          </a:xfrm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CEA4E1-BCE3-4103-A683-39EE137EE807}"/>
                  </a:ext>
                </a:extLst>
              </p14:cNvPr>
              <p14:cNvContentPartPr/>
              <p14:nvPr/>
            </p14:nvContentPartPr>
            <p14:xfrm>
              <a:off x="1066680" y="393840"/>
              <a:ext cx="11119320" cy="618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CEA4E1-BCE3-4103-A683-39EE137EE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84480"/>
                <a:ext cx="1113804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9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43"/>
            <a:ext cx="10515600" cy="1325563"/>
          </a:xfrm>
        </p:spPr>
        <p:txBody>
          <a:bodyPr/>
          <a:lstStyle/>
          <a:p>
            <a:r>
              <a:rPr lang="en-US" dirty="0"/>
              <a:t>Cluster Centroids –What is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368-453F-4BCA-AAC0-63AC9B5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154506"/>
            <a:ext cx="10515600" cy="4351338"/>
          </a:xfrm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ABBE99-BFC2-4B13-8282-03FC091772CF}"/>
                  </a:ext>
                </a:extLst>
              </p14:cNvPr>
              <p14:cNvContentPartPr/>
              <p14:nvPr/>
            </p14:nvContentPartPr>
            <p14:xfrm>
              <a:off x="3822840" y="5477040"/>
              <a:ext cx="990720" cy="1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ABBE99-BFC2-4B13-8282-03FC09177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5467680"/>
                <a:ext cx="1009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21ABD7-222B-4825-B2CF-123D460D7B96}"/>
                  </a:ext>
                </a:extLst>
              </p14:cNvPr>
              <p14:cNvContentPartPr/>
              <p14:nvPr/>
            </p14:nvContentPartPr>
            <p14:xfrm>
              <a:off x="330120" y="1422360"/>
              <a:ext cx="10198440" cy="462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21ABD7-222B-4825-B2CF-123D460D7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60" y="1413000"/>
                <a:ext cx="10217160" cy="46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Partition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B368-453F-4BCA-AAC0-63AC9B5D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129339"/>
            <a:ext cx="10515600" cy="4351338"/>
          </a:xfrm>
        </p:spPr>
        <p:txBody>
          <a:bodyPr/>
          <a:lstStyle/>
          <a:p>
            <a:r>
              <a:rPr lang="en-US" dirty="0"/>
              <a:t>K-Means Clustering</a:t>
            </a:r>
          </a:p>
          <a:p>
            <a:r>
              <a:rPr lang="en-US" dirty="0"/>
              <a:t>PAM Clustering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51628-665C-4C3B-B3A6-0B41F4F91CFC}"/>
                  </a:ext>
                </a:extLst>
              </p14:cNvPr>
              <p14:cNvContentPartPr/>
              <p14:nvPr/>
            </p14:nvContentPartPr>
            <p14:xfrm>
              <a:off x="4362480" y="1174680"/>
              <a:ext cx="2305440" cy="8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51628-665C-4C3B-B3A6-0B41F4F9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3120" y="1165320"/>
                <a:ext cx="232416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EB3-81DC-42AB-ABB2-13CABC28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Steps in K-Mean Clustering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882D73-D290-4EB0-A3EE-B0996C0FC6DB}"/>
              </a:ext>
            </a:extLst>
          </p:cNvPr>
          <p:cNvGrpSpPr/>
          <p:nvPr/>
        </p:nvGrpSpPr>
        <p:grpSpPr>
          <a:xfrm>
            <a:off x="2695575" y="1312863"/>
            <a:ext cx="4540250" cy="4919662"/>
            <a:chOff x="2695575" y="1312863"/>
            <a:chExt cx="4540250" cy="4919662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800A77C-4E3F-4BE7-BAAC-7D8A3F55B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1577975"/>
              <a:ext cx="2136775" cy="62388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8067CA8C-509A-4638-AF8A-94DE3B0FF96D}"/>
                </a:ext>
              </a:extLst>
            </p:cNvPr>
            <p:cNvSpPr txBox="1"/>
            <p:nvPr/>
          </p:nvSpPr>
          <p:spPr>
            <a:xfrm>
              <a:off x="5497513" y="1739900"/>
              <a:ext cx="1195387" cy="223838"/>
            </a:xfrm>
            <a:prstGeom prst="rect">
              <a:avLst/>
            </a:prstGeom>
          </p:spPr>
          <p:txBody>
            <a:bodyPr lIns="0" tIns="12065" rIns="0" bIns="0">
              <a:spAutoFit/>
            </a:bodyPr>
            <a:lstStyle/>
            <a:p>
              <a:pPr marL="12700" eaLnBrk="1" fontAlgn="auto" hangingPunct="1">
                <a:spcBef>
                  <a:spcPts val="95"/>
                </a:spcBef>
                <a:spcAft>
                  <a:spcPts val="0"/>
                </a:spcAft>
                <a:defRPr/>
              </a:pPr>
              <a:r>
                <a:rPr sz="1300" spc="-75" dirty="0">
                  <a:latin typeface="Arial"/>
                  <a:cs typeface="Arial"/>
                </a:rPr>
                <a:t>Specify </a:t>
              </a:r>
              <a:r>
                <a:rPr sz="1300" spc="-65" dirty="0">
                  <a:latin typeface="Arial"/>
                  <a:cs typeface="Arial"/>
                </a:rPr>
                <a:t>value </a:t>
              </a:r>
              <a:r>
                <a:rPr sz="1300" spc="-10" dirty="0">
                  <a:latin typeface="Arial"/>
                  <a:cs typeface="Arial"/>
                </a:rPr>
                <a:t>of</a:t>
              </a:r>
              <a:r>
                <a:rPr sz="1300" spc="-125" dirty="0">
                  <a:latin typeface="Arial"/>
                  <a:cs typeface="Arial"/>
                </a:rPr>
                <a:t> </a:t>
              </a:r>
              <a:r>
                <a:rPr sz="1300" spc="-195" dirty="0">
                  <a:latin typeface="Arial"/>
                  <a:cs typeface="Arial"/>
                </a:rPr>
                <a:t>K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587658D7-41E1-45F3-A112-E65A16C4F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2151063"/>
              <a:ext cx="322262" cy="280987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EE69A36A-D943-4A14-A667-2BC751DC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173288"/>
              <a:ext cx="241300" cy="201612"/>
            </a:xfrm>
            <a:prstGeom prst="rect">
              <a:avLst/>
            </a:prstGeom>
            <a:blipFill dpi="0" rotWithShape="1">
              <a:blip r:embed="rId4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5643E5E1-7007-4CC8-8D2A-C26FEA8F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2382838"/>
              <a:ext cx="2160588" cy="636587"/>
            </a:xfrm>
            <a:prstGeom prst="rect">
              <a:avLst/>
            </a:prstGeom>
            <a:blipFill dpi="0" rotWithShape="1"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E1BB84A-F34C-4BA1-B0DF-BB34FDD0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2955925"/>
              <a:ext cx="322262" cy="282575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4A907C67-3B83-4BDC-A8B7-F04DDBD6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979738"/>
              <a:ext cx="241300" cy="201612"/>
            </a:xfrm>
            <a:prstGeom prst="rect">
              <a:avLst/>
            </a:prstGeom>
            <a:blipFill dpi="0" rotWithShape="1">
              <a:blip r:embed="rId6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DE123EA1-20E6-416F-91C3-05463DE3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100" y="3189288"/>
              <a:ext cx="2244725" cy="636587"/>
            </a:xfrm>
            <a:prstGeom prst="rect">
              <a:avLst/>
            </a:prstGeom>
            <a:blipFill dpi="0" rotWithShape="1">
              <a:blip r:embed="rId7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6D34F9F-51BF-4B6C-8F8A-D0FC38374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275" y="2388236"/>
              <a:ext cx="1944687" cy="12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1750" rIns="0" bIns="0">
              <a:spAutoFit/>
            </a:bodyPr>
            <a:lstStyle>
              <a:lvl1pPr marL="58738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425"/>
                </a:lnSpc>
                <a:spcBef>
                  <a:spcPts val="250"/>
                </a:spcBef>
              </a:pPr>
              <a:r>
                <a:rPr lang="en-US" alt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Partition dataset to K initial  clusters</a:t>
              </a:r>
            </a:p>
            <a:p>
              <a:pPr eaLnBrk="1" hangingPunct="1"/>
              <a:endPara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38"/>
                </a:spcBef>
              </a:pPr>
              <a:endPara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425"/>
                </a:lnSpc>
              </a:pPr>
              <a:r>
                <a:rPr lang="en-US" alt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Assign each record to cluster  with nearest centroid</a:t>
              </a:r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DEE6849E-5E34-4558-A4ED-2A55AFA23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3762375"/>
              <a:ext cx="322262" cy="282575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19A6132A-0068-4760-A96C-0FC9F035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3786188"/>
              <a:ext cx="241300" cy="200025"/>
            </a:xfrm>
            <a:prstGeom prst="rect">
              <a:avLst/>
            </a:prstGeom>
            <a:blipFill dpi="0" rotWithShape="1">
              <a:blip r:embed="rId6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38F904D9-C7F4-4445-9218-B5158EE3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3995738"/>
              <a:ext cx="2159000" cy="636587"/>
            </a:xfrm>
            <a:prstGeom prst="rect">
              <a:avLst/>
            </a:prstGeom>
            <a:blipFill dpi="0" rotWithShape="1"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87FC6498-F752-4A37-A95A-5F1D439E5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294" y="4013200"/>
              <a:ext cx="1898650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1750" rIns="0" bIns="0">
              <a:spAutoFit/>
            </a:bodyPr>
            <a:lstStyle>
              <a:lvl1pPr marL="12700" indent="1079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1425"/>
                </a:lnSpc>
                <a:spcBef>
                  <a:spcPts val="250"/>
                </a:spcBef>
              </a:pPr>
              <a:r>
                <a:rPr lang="en-US" alt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Recalculate centroids for  losing and receiving clusters</a:t>
              </a:r>
            </a:p>
          </p:txBody>
        </p:sp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65FA286E-B0EA-4F04-A6F7-24BB10A9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4568825"/>
              <a:ext cx="322262" cy="282575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DFCD55DA-FF48-45C3-946C-DCD46007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4591050"/>
              <a:ext cx="241300" cy="201613"/>
            </a:xfrm>
            <a:prstGeom prst="rect">
              <a:avLst/>
            </a:prstGeom>
            <a:blipFill dpi="0" rotWithShape="1">
              <a:blip r:embed="rId6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D52260C3-F002-4177-B35D-F12BA244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4802188"/>
              <a:ext cx="2136775" cy="623887"/>
            </a:xfrm>
            <a:prstGeom prst="rect">
              <a:avLst/>
            </a:prstGeom>
            <a:blipFill dpi="0" rotWithShape="1">
              <a:blip r:embed="rId9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bject 19">
              <a:extLst>
                <a:ext uri="{FF2B5EF4-FFF2-40B4-BE49-F238E27FC236}">
                  <a16:creationId xmlns:a16="http://schemas.microsoft.com/office/drawing/2014/main" id="{1810686C-703A-4DE3-9F45-C91DDDAD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5375275"/>
              <a:ext cx="322262" cy="280988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bject 20">
              <a:extLst>
                <a:ext uri="{FF2B5EF4-FFF2-40B4-BE49-F238E27FC236}">
                  <a16:creationId xmlns:a16="http://schemas.microsoft.com/office/drawing/2014/main" id="{078EC7C4-68D8-403C-8FF3-4CED3F2F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5397500"/>
              <a:ext cx="241300" cy="201613"/>
            </a:xfrm>
            <a:prstGeom prst="rect">
              <a:avLst/>
            </a:prstGeom>
            <a:blipFill dpi="0" rotWithShape="1">
              <a:blip r:embed="rId4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D56450BE-8A13-4177-BD52-BE36C92ED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5608638"/>
              <a:ext cx="2136775" cy="623887"/>
            </a:xfrm>
            <a:prstGeom prst="rect">
              <a:avLst/>
            </a:prstGeom>
            <a:blipFill dpi="0" rotWithShape="1">
              <a:blip r:embed="rId10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bject 22">
              <a:extLst>
                <a:ext uri="{FF2B5EF4-FFF2-40B4-BE49-F238E27FC236}">
                  <a16:creationId xmlns:a16="http://schemas.microsoft.com/office/drawing/2014/main" id="{15C3B02C-7976-4852-AC7F-5559F08AF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725" y="3275013"/>
              <a:ext cx="1079500" cy="2008187"/>
            </a:xfrm>
            <a:prstGeom prst="rect">
              <a:avLst/>
            </a:prstGeom>
            <a:blipFill dpi="0" rotWithShape="1"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CF83043B-472A-40A2-A233-DA8E60D3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3302000"/>
              <a:ext cx="992187" cy="1919288"/>
            </a:xfrm>
            <a:prstGeom prst="rect">
              <a:avLst/>
            </a:prstGeom>
            <a:blipFill dpi="0" rotWithShape="1"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D3F49F8A-C101-482B-ACE0-1F03C1AF8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350" y="3302000"/>
              <a:ext cx="990600" cy="1919288"/>
            </a:xfrm>
            <a:custGeom>
              <a:avLst/>
              <a:gdLst>
                <a:gd name="T0" fmla="*/ 1465 w 990600"/>
                <a:gd name="T1" fmla="*/ 928288 h 1919604"/>
                <a:gd name="T2" fmla="*/ 12964 w 990600"/>
                <a:gd name="T3" fmla="*/ 1012676 h 1919604"/>
                <a:gd name="T4" fmla="*/ 35383 w 990600"/>
                <a:gd name="T5" fmla="*/ 1094156 h 1919604"/>
                <a:gd name="T6" fmla="*/ 68118 w 990600"/>
                <a:gd name="T7" fmla="*/ 1172245 h 1919604"/>
                <a:gd name="T8" fmla="*/ 110564 w 990600"/>
                <a:gd name="T9" fmla="*/ 1246464 h 1919604"/>
                <a:gd name="T10" fmla="*/ 162118 w 990600"/>
                <a:gd name="T11" fmla="*/ 1316332 h 1919604"/>
                <a:gd name="T12" fmla="*/ 222175 w 990600"/>
                <a:gd name="T13" fmla="*/ 1381373 h 1919604"/>
                <a:gd name="T14" fmla="*/ 290131 w 990600"/>
                <a:gd name="T15" fmla="*/ 1441103 h 1919604"/>
                <a:gd name="T16" fmla="*/ 365382 w 990600"/>
                <a:gd name="T17" fmla="*/ 1495043 h 1919604"/>
                <a:gd name="T18" fmla="*/ 447324 w 990600"/>
                <a:gd name="T19" fmla="*/ 1542714 h 1919604"/>
                <a:gd name="T20" fmla="*/ 535352 w 990600"/>
                <a:gd name="T21" fmla="*/ 1583636 h 1919604"/>
                <a:gd name="T22" fmla="*/ 628862 w 990600"/>
                <a:gd name="T23" fmla="*/ 1617331 h 1919604"/>
                <a:gd name="T24" fmla="*/ 727251 w 990600"/>
                <a:gd name="T25" fmla="*/ 1643315 h 1919604"/>
                <a:gd name="T26" fmla="*/ 829914 w 990600"/>
                <a:gd name="T27" fmla="*/ 1661112 h 1919604"/>
                <a:gd name="T28" fmla="*/ 936246 w 990600"/>
                <a:gd name="T29" fmla="*/ 1670241 h 1919604"/>
                <a:gd name="T30" fmla="*/ 990600 w 990600"/>
                <a:gd name="T31" fmla="*/ 1918972 h 1919604"/>
                <a:gd name="T32" fmla="*/ 882659 w 990600"/>
                <a:gd name="T33" fmla="*/ 1914359 h 1919604"/>
                <a:gd name="T34" fmla="*/ 778086 w 990600"/>
                <a:gd name="T35" fmla="*/ 1900836 h 1919604"/>
                <a:gd name="T36" fmla="*/ 677485 w 990600"/>
                <a:gd name="T37" fmla="*/ 1878885 h 1919604"/>
                <a:gd name="T38" fmla="*/ 581459 w 990600"/>
                <a:gd name="T39" fmla="*/ 1848984 h 1919604"/>
                <a:gd name="T40" fmla="*/ 490615 w 990600"/>
                <a:gd name="T41" fmla="*/ 1811614 h 1919604"/>
                <a:gd name="T42" fmla="*/ 405554 w 990600"/>
                <a:gd name="T43" fmla="*/ 1767252 h 1919604"/>
                <a:gd name="T44" fmla="*/ 326882 w 990600"/>
                <a:gd name="T45" fmla="*/ 1716381 h 1919604"/>
                <a:gd name="T46" fmla="*/ 255203 w 990600"/>
                <a:gd name="T47" fmla="*/ 1659480 h 1919604"/>
                <a:gd name="T48" fmla="*/ 191121 w 990600"/>
                <a:gd name="T49" fmla="*/ 1597027 h 1919604"/>
                <a:gd name="T50" fmla="*/ 135240 w 990600"/>
                <a:gd name="T51" fmla="*/ 1529502 h 1919604"/>
                <a:gd name="T52" fmla="*/ 88165 w 990600"/>
                <a:gd name="T53" fmla="*/ 1457386 h 1919604"/>
                <a:gd name="T54" fmla="*/ 50499 w 990600"/>
                <a:gd name="T55" fmla="*/ 1381158 h 1919604"/>
                <a:gd name="T56" fmla="*/ 22846 w 990600"/>
                <a:gd name="T57" fmla="*/ 1301296 h 1919604"/>
                <a:gd name="T58" fmla="*/ 5812 w 990600"/>
                <a:gd name="T59" fmla="*/ 1218281 h 1919604"/>
                <a:gd name="T60" fmla="*/ 0 w 990600"/>
                <a:gd name="T61" fmla="*/ 1132593 h 1919604"/>
                <a:gd name="T62" fmla="*/ 1578 w 990600"/>
                <a:gd name="T63" fmla="*/ 840571 h 1919604"/>
                <a:gd name="T64" fmla="*/ 13983 w 990600"/>
                <a:gd name="T65" fmla="*/ 753140 h 1919604"/>
                <a:gd name="T66" fmla="*/ 38215 w 990600"/>
                <a:gd name="T67" fmla="*/ 668535 h 1919604"/>
                <a:gd name="T68" fmla="*/ 73671 w 990600"/>
                <a:gd name="T69" fmla="*/ 587372 h 1919604"/>
                <a:gd name="T70" fmla="*/ 119747 w 990600"/>
                <a:gd name="T71" fmla="*/ 510271 h 1919604"/>
                <a:gd name="T72" fmla="*/ 175840 w 990600"/>
                <a:gd name="T73" fmla="*/ 437848 h 1919604"/>
                <a:gd name="T74" fmla="*/ 241346 w 990600"/>
                <a:gd name="T75" fmla="*/ 370721 h 1919604"/>
                <a:gd name="T76" fmla="*/ 315664 w 990600"/>
                <a:gd name="T77" fmla="*/ 309507 h 1919604"/>
                <a:gd name="T78" fmla="*/ 398189 w 990600"/>
                <a:gd name="T79" fmla="*/ 254824 h 1919604"/>
                <a:gd name="T80" fmla="*/ 488318 w 990600"/>
                <a:gd name="T81" fmla="*/ 207291 h 1919604"/>
                <a:gd name="T82" fmla="*/ 585448 w 990600"/>
                <a:gd name="T83" fmla="*/ 167522 h 1919604"/>
                <a:gd name="T84" fmla="*/ 688975 w 990600"/>
                <a:gd name="T85" fmla="*/ 136140 h 1919604"/>
                <a:gd name="T86" fmla="*/ 742950 w 990600"/>
                <a:gd name="T87" fmla="*/ 0 h 1919604"/>
                <a:gd name="T88" fmla="*/ 742950 w 990600"/>
                <a:gd name="T89" fmla="*/ 495135 h 1919604"/>
                <a:gd name="T90" fmla="*/ 689089 w 990600"/>
                <a:gd name="T91" fmla="*/ 383684 h 1919604"/>
                <a:gd name="T92" fmla="*/ 585571 w 990600"/>
                <a:gd name="T93" fmla="*/ 415079 h 1919604"/>
                <a:gd name="T94" fmla="*/ 488221 w 990600"/>
                <a:gd name="T95" fmla="*/ 454958 h 1919604"/>
                <a:gd name="T96" fmla="*/ 397712 w 990600"/>
                <a:gd name="T97" fmla="*/ 502735 h 1919604"/>
                <a:gd name="T98" fmla="*/ 314718 w 990600"/>
                <a:gd name="T99" fmla="*/ 557819 h 1919604"/>
                <a:gd name="T100" fmla="*/ 239913 w 990600"/>
                <a:gd name="T101" fmla="*/ 619623 h 1919604"/>
                <a:gd name="T102" fmla="*/ 173971 w 990600"/>
                <a:gd name="T103" fmla="*/ 687557 h 1919604"/>
                <a:gd name="T104" fmla="*/ 117567 w 990600"/>
                <a:gd name="T105" fmla="*/ 761031 h 1919604"/>
                <a:gd name="T106" fmla="*/ 71374 w 990600"/>
                <a:gd name="T107" fmla="*/ 839457 h 1919604"/>
                <a:gd name="T108" fmla="*/ 36067 w 990600"/>
                <a:gd name="T109" fmla="*/ 922246 h 1919604"/>
                <a:gd name="T110" fmla="*/ 12319 w 990600"/>
                <a:gd name="T111" fmla="*/ 1008809 h 191960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90600" h="1919604">
                  <a:moveTo>
                    <a:pt x="0" y="885443"/>
                  </a:moveTo>
                  <a:lnTo>
                    <a:pt x="1465" y="928594"/>
                  </a:lnTo>
                  <a:lnTo>
                    <a:pt x="5812" y="971136"/>
                  </a:lnTo>
                  <a:lnTo>
                    <a:pt x="12964" y="1013010"/>
                  </a:lnTo>
                  <a:lnTo>
                    <a:pt x="22846" y="1054157"/>
                  </a:lnTo>
                  <a:lnTo>
                    <a:pt x="35383" y="1094516"/>
                  </a:lnTo>
                  <a:lnTo>
                    <a:pt x="50499" y="1134027"/>
                  </a:lnTo>
                  <a:lnTo>
                    <a:pt x="68118" y="1172631"/>
                  </a:lnTo>
                  <a:lnTo>
                    <a:pt x="88165" y="1210266"/>
                  </a:lnTo>
                  <a:lnTo>
                    <a:pt x="110564" y="1246874"/>
                  </a:lnTo>
                  <a:lnTo>
                    <a:pt x="135240" y="1282394"/>
                  </a:lnTo>
                  <a:lnTo>
                    <a:pt x="162118" y="1316766"/>
                  </a:lnTo>
                  <a:lnTo>
                    <a:pt x="191121" y="1349930"/>
                  </a:lnTo>
                  <a:lnTo>
                    <a:pt x="222175" y="1381827"/>
                  </a:lnTo>
                  <a:lnTo>
                    <a:pt x="255203" y="1412396"/>
                  </a:lnTo>
                  <a:lnTo>
                    <a:pt x="290131" y="1441577"/>
                  </a:lnTo>
                  <a:lnTo>
                    <a:pt x="326882" y="1469310"/>
                  </a:lnTo>
                  <a:lnTo>
                    <a:pt x="365382" y="1495535"/>
                  </a:lnTo>
                  <a:lnTo>
                    <a:pt x="405554" y="1520193"/>
                  </a:lnTo>
                  <a:lnTo>
                    <a:pt x="447324" y="1543222"/>
                  </a:lnTo>
                  <a:lnTo>
                    <a:pt x="490615" y="1564564"/>
                  </a:lnTo>
                  <a:lnTo>
                    <a:pt x="535352" y="1584158"/>
                  </a:lnTo>
                  <a:lnTo>
                    <a:pt x="581459" y="1601945"/>
                  </a:lnTo>
                  <a:lnTo>
                    <a:pt x="628862" y="1617863"/>
                  </a:lnTo>
                  <a:lnTo>
                    <a:pt x="677485" y="1631854"/>
                  </a:lnTo>
                  <a:lnTo>
                    <a:pt x="727251" y="1643857"/>
                  </a:lnTo>
                  <a:lnTo>
                    <a:pt x="778086" y="1653812"/>
                  </a:lnTo>
                  <a:lnTo>
                    <a:pt x="829914" y="1661659"/>
                  </a:lnTo>
                  <a:lnTo>
                    <a:pt x="882659" y="1667339"/>
                  </a:lnTo>
                  <a:lnTo>
                    <a:pt x="936246" y="1670791"/>
                  </a:lnTo>
                  <a:lnTo>
                    <a:pt x="990600" y="1671954"/>
                  </a:lnTo>
                  <a:lnTo>
                    <a:pt x="990600" y="1919604"/>
                  </a:lnTo>
                  <a:lnTo>
                    <a:pt x="936246" y="1918441"/>
                  </a:lnTo>
                  <a:lnTo>
                    <a:pt x="882659" y="1914989"/>
                  </a:lnTo>
                  <a:lnTo>
                    <a:pt x="829914" y="1909309"/>
                  </a:lnTo>
                  <a:lnTo>
                    <a:pt x="778086" y="1901462"/>
                  </a:lnTo>
                  <a:lnTo>
                    <a:pt x="727251" y="1891506"/>
                  </a:lnTo>
                  <a:lnTo>
                    <a:pt x="677485" y="1879503"/>
                  </a:lnTo>
                  <a:lnTo>
                    <a:pt x="628862" y="1865512"/>
                  </a:lnTo>
                  <a:lnTo>
                    <a:pt x="581459" y="1849592"/>
                  </a:lnTo>
                  <a:lnTo>
                    <a:pt x="535352" y="1831805"/>
                  </a:lnTo>
                  <a:lnTo>
                    <a:pt x="490615" y="1812210"/>
                  </a:lnTo>
                  <a:lnTo>
                    <a:pt x="447324" y="1790866"/>
                  </a:lnTo>
                  <a:lnTo>
                    <a:pt x="405554" y="1767834"/>
                  </a:lnTo>
                  <a:lnTo>
                    <a:pt x="365382" y="1743175"/>
                  </a:lnTo>
                  <a:lnTo>
                    <a:pt x="326882" y="1716947"/>
                  </a:lnTo>
                  <a:lnTo>
                    <a:pt x="290131" y="1689211"/>
                  </a:lnTo>
                  <a:lnTo>
                    <a:pt x="255203" y="1660026"/>
                  </a:lnTo>
                  <a:lnTo>
                    <a:pt x="222175" y="1629454"/>
                  </a:lnTo>
                  <a:lnTo>
                    <a:pt x="191121" y="1597553"/>
                  </a:lnTo>
                  <a:lnTo>
                    <a:pt x="162118" y="1564384"/>
                  </a:lnTo>
                  <a:lnTo>
                    <a:pt x="135240" y="1530006"/>
                  </a:lnTo>
                  <a:lnTo>
                    <a:pt x="110564" y="1494480"/>
                  </a:lnTo>
                  <a:lnTo>
                    <a:pt x="88165" y="1457866"/>
                  </a:lnTo>
                  <a:lnTo>
                    <a:pt x="68118" y="1420223"/>
                  </a:lnTo>
                  <a:lnTo>
                    <a:pt x="50499" y="1381612"/>
                  </a:lnTo>
                  <a:lnTo>
                    <a:pt x="35383" y="1342093"/>
                  </a:lnTo>
                  <a:lnTo>
                    <a:pt x="22846" y="1301724"/>
                  </a:lnTo>
                  <a:lnTo>
                    <a:pt x="12964" y="1260568"/>
                  </a:lnTo>
                  <a:lnTo>
                    <a:pt x="5812" y="1218683"/>
                  </a:lnTo>
                  <a:lnTo>
                    <a:pt x="1465" y="1176129"/>
                  </a:lnTo>
                  <a:lnTo>
                    <a:pt x="0" y="1132966"/>
                  </a:lnTo>
                  <a:lnTo>
                    <a:pt x="0" y="885443"/>
                  </a:lnTo>
                  <a:lnTo>
                    <a:pt x="1578" y="840847"/>
                  </a:lnTo>
                  <a:lnTo>
                    <a:pt x="6265" y="796803"/>
                  </a:lnTo>
                  <a:lnTo>
                    <a:pt x="13983" y="753388"/>
                  </a:lnTo>
                  <a:lnTo>
                    <a:pt x="24659" y="710679"/>
                  </a:lnTo>
                  <a:lnTo>
                    <a:pt x="38215" y="668755"/>
                  </a:lnTo>
                  <a:lnTo>
                    <a:pt x="54578" y="627691"/>
                  </a:lnTo>
                  <a:lnTo>
                    <a:pt x="73671" y="587566"/>
                  </a:lnTo>
                  <a:lnTo>
                    <a:pt x="95419" y="548456"/>
                  </a:lnTo>
                  <a:lnTo>
                    <a:pt x="119747" y="510439"/>
                  </a:lnTo>
                  <a:lnTo>
                    <a:pt x="146579" y="473592"/>
                  </a:lnTo>
                  <a:lnTo>
                    <a:pt x="175840" y="437992"/>
                  </a:lnTo>
                  <a:lnTo>
                    <a:pt x="207454" y="403717"/>
                  </a:lnTo>
                  <a:lnTo>
                    <a:pt x="241346" y="370843"/>
                  </a:lnTo>
                  <a:lnTo>
                    <a:pt x="277442" y="339448"/>
                  </a:lnTo>
                  <a:lnTo>
                    <a:pt x="315664" y="309609"/>
                  </a:lnTo>
                  <a:lnTo>
                    <a:pt x="355938" y="281403"/>
                  </a:lnTo>
                  <a:lnTo>
                    <a:pt x="398189" y="254908"/>
                  </a:lnTo>
                  <a:lnTo>
                    <a:pt x="442340" y="230201"/>
                  </a:lnTo>
                  <a:lnTo>
                    <a:pt x="488318" y="207359"/>
                  </a:lnTo>
                  <a:lnTo>
                    <a:pt x="536045" y="186458"/>
                  </a:lnTo>
                  <a:lnTo>
                    <a:pt x="585448" y="167578"/>
                  </a:lnTo>
                  <a:lnTo>
                    <a:pt x="636449" y="150794"/>
                  </a:lnTo>
                  <a:lnTo>
                    <a:pt x="688975" y="136184"/>
                  </a:lnTo>
                  <a:lnTo>
                    <a:pt x="742950" y="123825"/>
                  </a:lnTo>
                  <a:lnTo>
                    <a:pt x="742950" y="0"/>
                  </a:lnTo>
                  <a:lnTo>
                    <a:pt x="990600" y="222630"/>
                  </a:lnTo>
                  <a:lnTo>
                    <a:pt x="742950" y="495299"/>
                  </a:lnTo>
                  <a:lnTo>
                    <a:pt x="742950" y="371474"/>
                  </a:lnTo>
                  <a:lnTo>
                    <a:pt x="689089" y="383810"/>
                  </a:lnTo>
                  <a:lnTo>
                    <a:pt x="636601" y="398414"/>
                  </a:lnTo>
                  <a:lnTo>
                    <a:pt x="585571" y="415215"/>
                  </a:lnTo>
                  <a:lnTo>
                    <a:pt x="536083" y="434137"/>
                  </a:lnTo>
                  <a:lnTo>
                    <a:pt x="488221" y="455108"/>
                  </a:lnTo>
                  <a:lnTo>
                    <a:pt x="442069" y="478054"/>
                  </a:lnTo>
                  <a:lnTo>
                    <a:pt x="397712" y="502901"/>
                  </a:lnTo>
                  <a:lnTo>
                    <a:pt x="355233" y="529575"/>
                  </a:lnTo>
                  <a:lnTo>
                    <a:pt x="314718" y="558003"/>
                  </a:lnTo>
                  <a:lnTo>
                    <a:pt x="276250" y="588112"/>
                  </a:lnTo>
                  <a:lnTo>
                    <a:pt x="239913" y="619827"/>
                  </a:lnTo>
                  <a:lnTo>
                    <a:pt x="205792" y="653075"/>
                  </a:lnTo>
                  <a:lnTo>
                    <a:pt x="173971" y="687783"/>
                  </a:lnTo>
                  <a:lnTo>
                    <a:pt x="144535" y="723876"/>
                  </a:lnTo>
                  <a:lnTo>
                    <a:pt x="117567" y="761281"/>
                  </a:lnTo>
                  <a:lnTo>
                    <a:pt x="93152" y="799925"/>
                  </a:lnTo>
                  <a:lnTo>
                    <a:pt x="71374" y="839733"/>
                  </a:lnTo>
                  <a:lnTo>
                    <a:pt x="52318" y="880633"/>
                  </a:lnTo>
                  <a:lnTo>
                    <a:pt x="36067" y="922550"/>
                  </a:lnTo>
                  <a:lnTo>
                    <a:pt x="22705" y="965410"/>
                  </a:lnTo>
                  <a:lnTo>
                    <a:pt x="12319" y="1009141"/>
                  </a:lnTo>
                </a:path>
              </a:pathLst>
            </a:custGeom>
            <a:noFill/>
            <a:ln w="9144">
              <a:solidFill>
                <a:srgbClr val="5D9AC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7C49DE69-B321-4E4A-A3E3-FB2D0F2E5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4064000"/>
              <a:ext cx="484187" cy="369888"/>
            </a:xfrm>
            <a:custGeom>
              <a:avLst/>
              <a:gdLst>
                <a:gd name="T0" fmla="*/ 0 w 485139"/>
                <a:gd name="T1" fmla="*/ 370715 h 368935"/>
                <a:gd name="T2" fmla="*/ 482731 w 485139"/>
                <a:gd name="T3" fmla="*/ 370715 h 368935"/>
                <a:gd name="T4" fmla="*/ 482731 w 485139"/>
                <a:gd name="T5" fmla="*/ 0 h 368935"/>
                <a:gd name="T6" fmla="*/ 0 w 485139"/>
                <a:gd name="T7" fmla="*/ 0 h 368935"/>
                <a:gd name="T8" fmla="*/ 0 w 485139"/>
                <a:gd name="T9" fmla="*/ 370715 h 3689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5139" h="368935">
                  <a:moveTo>
                    <a:pt x="0" y="368807"/>
                  </a:moveTo>
                  <a:lnTo>
                    <a:pt x="484631" y="368807"/>
                  </a:lnTo>
                  <a:lnTo>
                    <a:pt x="48463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6" name="object 26">
              <a:extLst>
                <a:ext uri="{FF2B5EF4-FFF2-40B4-BE49-F238E27FC236}">
                  <a16:creationId xmlns:a16="http://schemas.microsoft.com/office/drawing/2014/main" id="{39247B51-C419-45A4-A4C0-67BFBDE53841}"/>
                </a:ext>
              </a:extLst>
            </p:cNvPr>
            <p:cNvSpPr txBox="1"/>
            <p:nvPr/>
          </p:nvSpPr>
          <p:spPr>
            <a:xfrm>
              <a:off x="3779838" y="4083050"/>
              <a:ext cx="322262" cy="300038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spc="-459" dirty="0">
                  <a:solidFill>
                    <a:srgbClr val="FF0000"/>
                  </a:solidFill>
                  <a:latin typeface="Arial"/>
                  <a:cs typeface="Arial"/>
                </a:rPr>
                <a:t>Y</a:t>
              </a:r>
              <a:r>
                <a:rPr spc="-155" dirty="0">
                  <a:solidFill>
                    <a:srgbClr val="FF0000"/>
                  </a:solidFill>
                  <a:latin typeface="Arial"/>
                  <a:cs typeface="Arial"/>
                </a:rPr>
                <a:t>es</a:t>
              </a:r>
              <a:endParaRPr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7" name="object 27">
              <a:extLst>
                <a:ext uri="{FF2B5EF4-FFF2-40B4-BE49-F238E27FC236}">
                  <a16:creationId xmlns:a16="http://schemas.microsoft.com/office/drawing/2014/main" id="{1B05A3B2-3CC1-4EED-8CF4-B29E96DC2690}"/>
                </a:ext>
              </a:extLst>
            </p:cNvPr>
            <p:cNvSpPr txBox="1"/>
            <p:nvPr/>
          </p:nvSpPr>
          <p:spPr>
            <a:xfrm>
              <a:off x="5245100" y="4965700"/>
              <a:ext cx="1701800" cy="1030288"/>
            </a:xfrm>
            <a:prstGeom prst="rect">
              <a:avLst/>
            </a:prstGeom>
          </p:spPr>
          <p:txBody>
            <a:bodyPr lIns="0" tIns="12065" rIns="0" bIns="0">
              <a:spAutoFit/>
            </a:bodyPr>
            <a:lstStyle/>
            <a:p>
              <a:pPr algn="ctr" eaLnBrk="1" fontAlgn="auto" hangingPunct="1">
                <a:spcBef>
                  <a:spcPts val="95"/>
                </a:spcBef>
                <a:spcAft>
                  <a:spcPts val="0"/>
                </a:spcAft>
                <a:defRPr/>
              </a:pPr>
              <a:r>
                <a:rPr sz="1300" spc="-100" dirty="0">
                  <a:latin typeface="Arial"/>
                  <a:cs typeface="Arial"/>
                </a:rPr>
                <a:t>Do </a:t>
              </a:r>
              <a:r>
                <a:rPr sz="1300" spc="-70" dirty="0">
                  <a:latin typeface="Arial"/>
                  <a:cs typeface="Arial"/>
                </a:rPr>
                <a:t>reassignments</a:t>
              </a:r>
              <a:r>
                <a:rPr sz="1300" spc="-75" dirty="0">
                  <a:latin typeface="Arial"/>
                  <a:cs typeface="Arial"/>
                </a:rPr>
                <a:t> </a:t>
              </a:r>
              <a:r>
                <a:rPr sz="1300" spc="-65" dirty="0">
                  <a:latin typeface="Arial"/>
                  <a:cs typeface="Arial"/>
                </a:rPr>
                <a:t>occur?</a:t>
              </a:r>
              <a:endParaRPr sz="1300">
                <a:latin typeface="Arial"/>
                <a:cs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00">
                <a:latin typeface="Times New Roman"/>
                <a:cs typeface="Times New Roman"/>
              </a:endParaRPr>
            </a:p>
            <a:p>
              <a:pPr marL="101917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pc="-95" dirty="0">
                  <a:latin typeface="Arial"/>
                  <a:cs typeface="Arial"/>
                </a:rPr>
                <a:t>No</a:t>
              </a:r>
              <a:endParaRPr>
                <a:latin typeface="Arial"/>
                <a:cs typeface="Arial"/>
              </a:endParaRPr>
            </a:p>
            <a:p>
              <a:pPr algn="ctr" eaLnBrk="1" fontAlgn="auto" hangingPunct="1">
                <a:spcBef>
                  <a:spcPts val="1135"/>
                </a:spcBef>
                <a:spcAft>
                  <a:spcPts val="0"/>
                </a:spcAft>
                <a:defRPr/>
              </a:pPr>
              <a:r>
                <a:rPr sz="1300" spc="-70" dirty="0">
                  <a:latin typeface="Arial"/>
                  <a:cs typeface="Arial"/>
                </a:rPr>
                <a:t>Finalise</a:t>
              </a:r>
              <a:r>
                <a:rPr sz="1300" spc="-125" dirty="0">
                  <a:latin typeface="Arial"/>
                  <a:cs typeface="Arial"/>
                </a:rPr>
                <a:t> </a:t>
              </a:r>
              <a:r>
                <a:rPr sz="1300" spc="-60" dirty="0">
                  <a:latin typeface="Arial"/>
                  <a:cs typeface="Arial"/>
                </a:rPr>
                <a:t>clusters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38" name="object 28">
              <a:extLst>
                <a:ext uri="{FF2B5EF4-FFF2-40B4-BE49-F238E27FC236}">
                  <a16:creationId xmlns:a16="http://schemas.microsoft.com/office/drawing/2014/main" id="{28967235-9A98-4481-823E-D2751B834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1312863"/>
              <a:ext cx="2281238" cy="1092200"/>
            </a:xfrm>
            <a:prstGeom prst="rect">
              <a:avLst/>
            </a:prstGeom>
            <a:blipFill dpi="0" rotWithShape="1">
              <a:blip r:embed="rId1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7FC9CD47-4159-4E2D-932E-D87F088ED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1552575"/>
              <a:ext cx="1673225" cy="668338"/>
            </a:xfrm>
            <a:prstGeom prst="rect">
              <a:avLst/>
            </a:prstGeom>
            <a:blipFill dpi="0" rotWithShape="1">
              <a:blip r:embed="rId14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object 30">
              <a:extLst>
                <a:ext uri="{FF2B5EF4-FFF2-40B4-BE49-F238E27FC236}">
                  <a16:creationId xmlns:a16="http://schemas.microsoft.com/office/drawing/2014/main" id="{34FC37BD-C650-40FB-8373-6FA90CCB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346200"/>
              <a:ext cx="2190750" cy="990600"/>
            </a:xfrm>
            <a:prstGeom prst="rect">
              <a:avLst/>
            </a:prstGeom>
            <a:blipFill dpi="0" rotWithShape="1">
              <a:blip r:embed="rId1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object 31">
              <a:extLst>
                <a:ext uri="{FF2B5EF4-FFF2-40B4-BE49-F238E27FC236}">
                  <a16:creationId xmlns:a16="http://schemas.microsoft.com/office/drawing/2014/main" id="{81A23DB7-BC0F-45B7-ABFD-B7EAA598F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1346200"/>
              <a:ext cx="2190750" cy="990600"/>
            </a:xfrm>
            <a:custGeom>
              <a:avLst/>
              <a:gdLst>
                <a:gd name="T0" fmla="*/ 0 w 2190115"/>
                <a:gd name="T1" fmla="*/ 247650 h 990600"/>
                <a:gd name="T2" fmla="*/ 1695670 w 2190115"/>
                <a:gd name="T3" fmla="*/ 247650 h 990600"/>
                <a:gd name="T4" fmla="*/ 1695670 w 2190115"/>
                <a:gd name="T5" fmla="*/ 0 h 990600"/>
                <a:gd name="T6" fmla="*/ 2191258 w 2190115"/>
                <a:gd name="T7" fmla="*/ 495300 h 990600"/>
                <a:gd name="T8" fmla="*/ 1695670 w 2190115"/>
                <a:gd name="T9" fmla="*/ 990600 h 990600"/>
                <a:gd name="T10" fmla="*/ 1695670 w 2190115"/>
                <a:gd name="T11" fmla="*/ 742950 h 990600"/>
                <a:gd name="T12" fmla="*/ 0 w 2190115"/>
                <a:gd name="T13" fmla="*/ 742950 h 990600"/>
                <a:gd name="T14" fmla="*/ 0 w 2190115"/>
                <a:gd name="T15" fmla="*/ 247650 h 990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0115" h="990600">
                  <a:moveTo>
                    <a:pt x="0" y="247650"/>
                  </a:moveTo>
                  <a:lnTo>
                    <a:pt x="1694688" y="247650"/>
                  </a:lnTo>
                  <a:lnTo>
                    <a:pt x="1694688" y="0"/>
                  </a:lnTo>
                  <a:lnTo>
                    <a:pt x="2189988" y="495300"/>
                  </a:lnTo>
                  <a:lnTo>
                    <a:pt x="1694688" y="990600"/>
                  </a:lnTo>
                  <a:lnTo>
                    <a:pt x="1694688" y="742950"/>
                  </a:lnTo>
                  <a:lnTo>
                    <a:pt x="0" y="742950"/>
                  </a:lnTo>
                  <a:lnTo>
                    <a:pt x="0" y="247650"/>
                  </a:lnTo>
                  <a:close/>
                </a:path>
              </a:pathLst>
            </a:custGeom>
            <a:noFill/>
            <a:ln w="9144">
              <a:solidFill>
                <a:srgbClr val="559FA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2" name="object 32">
              <a:extLst>
                <a:ext uri="{FF2B5EF4-FFF2-40B4-BE49-F238E27FC236}">
                  <a16:creationId xmlns:a16="http://schemas.microsoft.com/office/drawing/2014/main" id="{1582178E-6EF6-400E-B04F-070D3F5B77D9}"/>
                </a:ext>
              </a:extLst>
            </p:cNvPr>
            <p:cNvSpPr txBox="1"/>
            <p:nvPr/>
          </p:nvSpPr>
          <p:spPr>
            <a:xfrm>
              <a:off x="3011488" y="1603375"/>
              <a:ext cx="1404937" cy="454025"/>
            </a:xfrm>
            <a:prstGeom prst="rect">
              <a:avLst/>
            </a:prstGeom>
          </p:spPr>
          <p:txBody>
            <a:bodyPr lIns="0" tIns="13335" rIns="0" bIns="0">
              <a:spAutoFit/>
            </a:bodyPr>
            <a:lstStyle/>
            <a:p>
              <a:pPr algn="ctr" eaLnBrk="1" fontAlgn="auto" hangingPunct="1">
                <a:spcBef>
                  <a:spcPts val="105"/>
                </a:spcBef>
                <a:spcAft>
                  <a:spcPts val="0"/>
                </a:spcAft>
                <a:defRPr/>
              </a:pPr>
              <a:r>
                <a:rPr sz="1400" spc="-60" dirty="0">
                  <a:latin typeface="Arial"/>
                  <a:cs typeface="Arial"/>
                </a:rPr>
                <a:t>Derive </a:t>
              </a:r>
              <a:r>
                <a:rPr sz="1400" spc="-80" dirty="0">
                  <a:latin typeface="Arial"/>
                  <a:cs typeface="Arial"/>
                </a:rPr>
                <a:t># </a:t>
              </a:r>
              <a:r>
                <a:rPr sz="1400" spc="-5" dirty="0">
                  <a:latin typeface="Arial"/>
                  <a:cs typeface="Arial"/>
                </a:rPr>
                <a:t>of</a:t>
              </a:r>
              <a:r>
                <a:rPr sz="1400" spc="-155" dirty="0">
                  <a:latin typeface="Arial"/>
                  <a:cs typeface="Arial"/>
                </a:rPr>
                <a:t> </a:t>
              </a:r>
              <a:r>
                <a:rPr sz="1400" spc="-65" dirty="0">
                  <a:latin typeface="Arial"/>
                  <a:cs typeface="Arial"/>
                </a:rPr>
                <a:t>clusters</a:t>
              </a:r>
              <a:endParaRPr sz="1400">
                <a:latin typeface="Arial"/>
                <a:cs typeface="Arial"/>
              </a:endParaRPr>
            </a:p>
            <a:p>
              <a:pPr algn="ctr" eaLnBrk="1" fontAlgn="auto" hangingPunct="1">
                <a:spcBef>
                  <a:spcPts val="5"/>
                </a:spcBef>
                <a:spcAft>
                  <a:spcPts val="0"/>
                </a:spcAft>
                <a:defRPr/>
              </a:pPr>
              <a:r>
                <a:rPr sz="1400" spc="-75" dirty="0">
                  <a:latin typeface="Arial"/>
                  <a:cs typeface="Arial"/>
                </a:rPr>
                <a:t>using </a:t>
              </a:r>
              <a:r>
                <a:rPr sz="1400" spc="-90" dirty="0">
                  <a:latin typeface="Arial"/>
                  <a:cs typeface="Arial"/>
                </a:rPr>
                <a:t>scree</a:t>
              </a:r>
              <a:r>
                <a:rPr sz="1400" spc="-100" dirty="0">
                  <a:latin typeface="Arial"/>
                  <a:cs typeface="Arial"/>
                </a:rPr>
                <a:t> </a:t>
              </a:r>
              <a:r>
                <a:rPr sz="1400" dirty="0">
                  <a:latin typeface="Arial"/>
                  <a:cs typeface="Arial"/>
                </a:rPr>
                <a:t>plot</a:t>
              </a:r>
              <a:endParaRPr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7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D7B-F68B-4360-AC24-9FB2D3CD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Quality of Clusters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7D5B-925C-4BC6-9A74-03D44156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10515600" cy="4351338"/>
          </a:xfrm>
        </p:spPr>
        <p:txBody>
          <a:bodyPr/>
          <a:lstStyle/>
          <a:p>
            <a:r>
              <a:rPr lang="en-US" dirty="0"/>
              <a:t>Silhouette width /sample</a:t>
            </a:r>
          </a:p>
          <a:p>
            <a:r>
              <a:rPr lang="en-US" dirty="0"/>
              <a:t>Silhouette Score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23FE32-F9D5-4744-9CAB-B65DF7B57297}"/>
                  </a:ext>
                </a:extLst>
              </p14:cNvPr>
              <p14:cNvContentPartPr/>
              <p14:nvPr/>
            </p14:nvContentPartPr>
            <p14:xfrm>
              <a:off x="907920" y="2097000"/>
              <a:ext cx="9157320" cy="432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23FE32-F9D5-4744-9CAB-B65DF7B57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60" y="2087640"/>
                <a:ext cx="9176040" cy="43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23AB4F-687A-436C-8CD8-DFB312285C30}"/>
                  </a:ext>
                </a:extLst>
              </p14:cNvPr>
              <p14:cNvContentPartPr/>
              <p14:nvPr/>
            </p14:nvContentPartPr>
            <p14:xfrm>
              <a:off x="647640" y="958680"/>
              <a:ext cx="10388880" cy="548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23AB4F-687A-436C-8CD8-DFB312285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949320"/>
                <a:ext cx="1040760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7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125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CLUSTERING - Important Concepts</vt:lpstr>
      <vt:lpstr>Why Clustering</vt:lpstr>
      <vt:lpstr>Types of Clustering</vt:lpstr>
      <vt:lpstr>Concept of Distance</vt:lpstr>
      <vt:lpstr>Concept of Linkage</vt:lpstr>
      <vt:lpstr>Cluster Centroids –What is it?</vt:lpstr>
      <vt:lpstr>Partition Clustering</vt:lpstr>
      <vt:lpstr>Steps in K-Mean Clustering</vt:lpstr>
      <vt:lpstr>Quality of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40</cp:revision>
  <dcterms:created xsi:type="dcterms:W3CDTF">2020-12-14T10:21:19Z</dcterms:created>
  <dcterms:modified xsi:type="dcterms:W3CDTF">2021-03-27T15:28:36Z</dcterms:modified>
</cp:coreProperties>
</file>