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31T12:32:14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DC143C"/>
    </inkml:brush>
    <inkml:brush xml:id="br3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24906 1499 0,'0'0'0,"0"-17"32,0 52-1,0-17-31,-18 17 16,18-18-16,0 1 0,-35 141 31,35 35 0,0-124 0,0-52 1,0-71-17,0 36-15,0-54 31,0 53-31,0-87 16,18 16 0,-1 1-1,36 18 1,-35 34 0,0 1-1,-1 35 16,-17 18-15,0-1-16,0 36 16,0 53-1,36-35 1,-19 17 0,18 0-1,1-17 16,-1-19-15,-17-16 0,-1-19-1,-17 1 1</inkml:trace>
  <inkml:trace contextRef="#ctx0" brushRef="#br0" timeOffset="266.17">24888 1887 0,'0'-17'15,"0"34"-15,-17-34 0,34-1 47,1 18-47,0 0 16,70-18 0,18 1-1,-71 17-15,18 0 0</inkml:trace>
  <inkml:trace contextRef="#ctx0" brushRef="#br0" timeOffset="1090.02">25400 1605 0,'0'0'0,"0"-18"0,0 1 32,0 34-1,0 19-15,0 34-1,0-52-15,0 88 16,0-36-1,0-17 1,0-17 0,0-19-1,0-34 48,0-36-63,-18-18 15,18 18 1,0-35 15,0 35-15,36 0 0,34 18-1,-17 35 1,35 0-1,-52 17 1,-36 36 0,-18 0-1,-35 18 1,0-53 0,35-1-16,-17 1 15,18-1 16,17 1 1,17 0-17,1-18 1,35 35 0,0 18-1,-18-18 1,0-17-1,0 17 1,1-17 0</inkml:trace>
  <inkml:trace contextRef="#ctx0" brushRef="#br0" timeOffset="1431.07">25894 1640 0,'0'0'0,"0"-17"16,18 17 15,-1 0 0,-17 53-31,18 35 16,-18-35 0,17 35-1,-17-35 1,18-18-1</inkml:trace>
  <inkml:trace contextRef="#ctx0" brushRef="#br0" timeOffset="2331.06">26300 1658 0,'0'-18'0,"0"1"16,0 34 15,0 19-31,0-19 16,0 19-16,0-19 15,17 107 1,1-18 15,-18-71 0,0-88 1,0-53-17,0 18 1,0 0-1,0 52 1,35 36 15,0 0-15,1 53 0,17 36-1,-36-54 1,36 35-1,-53-52 1,35-18 0,-17 0-1,17-35 1,1-53 0,-1 17-1,-17 18 1,-1 35-16,1-17 15,-1 35 17,1 53-1,0 0-15,-18-18-16,0 53 15,0-17 1,0-18-1,0-18 1,17-35 0,1 0-1</inkml:trace>
  <inkml:trace contextRef="#ctx0" brushRef="#br0" timeOffset="2897.34">27129 1570 0,'17'-18'16,"-34"36"-16,34-53 0,1 35 16,-18 17-1,0 1 1,0 17-16,0 53 15,0 18 1,0-18 0,-18-17-1,18-53 1,0-1 0,0-70 15,0 36-31,18-177 15,0 105 1,-1-16 15,-17 69-15,0 19 0,35 34 15,-17 71-16,17-17 1,-17-36-16,0 36 16,17 35-1,-17-36 1,17-17 0,-18-53 15</inkml:trace>
  <inkml:trace contextRef="#ctx0" brushRef="#br0" timeOffset="3097.5">27217 1782 0,'17'0'31,"19"0"-31,-1 0 16,18 0 0,-18 17-16,18 1 15,-18-18 1</inkml:trace>
  <inkml:trace contextRef="#ctx0" brushRef="#br0" timeOffset="4229.81">24888 2364 0,'0'0'0,"-17"0"15,-1 0-15,1 0 16,-1 0-16,0 0 16,1 0-1,-1 0-15,0 0 31,1 0-15,34 0 31,36 0-31,-35 0-16,70 0 15,88 0 1,36 0-1,-88 0 1,-1 0 0,142 0 15,-71 0-15,-18 0-1,18-18 1,-88 18-1,35-18 1,-35 18 0,-53 0-16,35 0 15,35-17 1,-52 17 0,17 0-1,-35 0 1,0 0-1,-35 0 1,-1 0 15</inkml:trace>
  <inkml:trace contextRef="#ctx0" brushRef="#br0" timeOffset="9276.75">19720 5133 0,'0'-18'16,"0"1"-1,0-1 1,0 36 47,0-1-63,0 1 0,0 0 0,0 123 31,18-36 0,17-69 0,36-89 16,-36 0-31,-17 0-1,-18 35-15,17-17 16,-17 0 0,18 35 62,-18 17-63,0 1-15,0 0 0,0 35 16,0 17 0,0 36-1,0-35 1,0 17 15,0 0-15,0-53-1,0 1 1,0-1 0,0-18-1,-18-17-15,18 36 16,-35-19 0,17-17-1,-35 0 1,1-17-1,34-1 1,-17 18 0,35-18-1,-18 18 17</inkml:trace>
  <inkml:trace contextRef="#ctx0" brushRef="#br0" timeOffset="12270.04">20161 5874 0,'0'-18'109,"0"0"16,0 1-109,18 17-1,-18-18 1,0 1-1,0-1 17,18 18-17,-18 18 126,0-1-125,0 1-1,0-1-15,0 1 16,0 0-16,0-1 15,0 1 1,0 0 0,0-1-1,0 1-15,0 0 16,0 17 0,0-18-1,0 1 1,0 17-1,0-17 1,0 0 0,0-1-1,0 1 1,0 0 15,0-1 0,0 1 1,0 0-1,17-18 0,1 0-15,-1 0-1,1 0 1,0 0 0</inkml:trace>
  <inkml:trace contextRef="#ctx0" brushRef="#br0" timeOffset="13398.01">20267 6279 0</inkml:trace>
  <inkml:trace contextRef="#ctx0" brushRef="#br0" timeOffset="14036.29">20214 6279 0,'0'-17'63,"0"34"77,18-17-108,-1 0-32,1 0 31,0 0-16,-1 0 1,1 0 0,0 0-16,-1 0 31,1 0-31</inkml:trace>
  <inkml:trace contextRef="#ctx0" brushRef="#br0" timeOffset="14706.25">20073 6032 0,'-18'0'16,"36"0"15,0 0-15,-1 0-16,1 0 15,0-17-15,-1 17 0,1 0 0,0 0 16,-1 0-16,1 0 15,17 0 1</inkml:trace>
  <inkml:trace contextRef="#ctx0" brushRef="#br0" timeOffset="17249.91">20867 5397 0,'-18'0'125,"1"0"-78,34 0 31,1 0-62,-1 0-16,1 0 15,0 0-15,-1 0 16,1 0-16,0 0 16,17 0-1,0 0 1,0 0 15,-35-17-31,18 17 31,0 0 1</inkml:trace>
  <inkml:trace contextRef="#ctx0" brushRef="#br0" timeOffset="18450.53">20884 5609 0,'-17'0'0,"-1"0"31,1 0 32,34 0 15,1 0-78,-1 0 15,1 0-15,17 0 16,1 0 0,-19 0-16,19 0 15,-1-17 1,-18 17 0,19 0-1,-19 0-15,1 0 31,0 0-15,-1 0 15,1 0 1,0 0-17</inkml:trace>
  <inkml:trace contextRef="#ctx0" brushRef="#br0" timeOffset="48838.25">22013 5592 0,'0'-18'0,"0"0"31,0 54 16,0-19-47,0 18 0,0-17 0,0 0 16,0 88 0,0 17 15,36-105 0,17-142 16,-18-52-31,18 17-1,-53 71 1,35 35-1,-35 35-15,18-17 16,17 17 0,0 18 15,-35 18-31,18 17 16,-18 36-1,0-1 1,0-17-1,-18-35 1,1 0 15,17-1-15,17-17 15,1 0-31,17 0 16,53 0-1,-70 18 1,0 0 0,-1-1-1,-52 18 17,-36-35-17,18 0 1,36 0-1,-18 0 1,17 0 15,18 18-31</inkml:trace>
  <inkml:trace contextRef="#ctx0" brushRef="#br0" timeOffset="50154.08">22701 5768 0,'-17'-18'0,"17"1"16,0-1 15,-18 36 16,18-1-47,0 1 0,0 0 15,0 34 1,0 1 0,0 0-1,0-35 1,0 0-1</inkml:trace>
  <inkml:trace contextRef="#ctx0" brushRef="#br0" timeOffset="51335.91">23054 5415 0,'0'-18'0,"0"1"0,0-1 15,0 1 1,0 34 47,0 1-63,0-1 0,18 107 46,17-106-14,35-36-1,-17-53 0,-53 36-15,18 35-1,-18 18 32,0-1-31,0 72 0,0 16-1,0-16 1,0 16-1,0-52 1,0 18 0,-18-53-1,1-18 1,-19 0 0,19 0-16,-18-18 15,-1-35 1,19 35-1,17 1 1</inkml:trace>
  <inkml:trace contextRef="#ctx0" brushRef="#br0" timeOffset="52069.47">23495 5803 0,'0'-35'31,"0"70"-31,0-88 0,0 71 47,0 0-47,0-1 0,0 71 31,0 36 1,35-54-1,53-52 0,-52-18-15,-1 0-1,-17 0 1</inkml:trace>
  <inkml:trace contextRef="#ctx0" brushRef="#br0" timeOffset="52302.48">23548 5944 0,'18'0'47,"-1"0"-47,1 0 0,35 0 15,-36 0-15</inkml:trace>
  <inkml:trace contextRef="#ctx0" brushRef="#br0" timeOffset="52885.74">23971 5980 0,'-17'0'32,"-1"0"-32,18 17 31,18-17 0,-1 0-31,107 0 31,-71 0 16,-36 0-47</inkml:trace>
  <inkml:trace contextRef="#ctx0" brushRef="#br0" timeOffset="53202.53">24271 5891 0,'0'-17'0,"18"17"32,-18 17-1,17 1-31,-17 0 0,0 35 31,0-18-31,18 18 16,-18 0-1,0-18 1</inkml:trace>
  <inkml:trace contextRef="#ctx0" brushRef="#br0" timeOffset="54051.3">24536 5380 0,'0'0'0,"0"0"0,0 35 0,0-17 15,0-1-15,0 19 16,0-1-16,0 0 0,0-17 0,0 0 16,0-1-16,0 18 0,0-17 0,0 70 31</inkml:trace>
  <inkml:trace contextRef="#ctx0" brushRef="#br0" timeOffset="54269.23">24395 5609 0,'0'-17'0,"17"17"16,-17-18-1,71 18 1,35-18 0,-71 18-16,53 0 15,-35 0 1</inkml:trace>
  <inkml:trace contextRef="#ctx0" brushRef="#br0" timeOffset="55002.24">25118 5503 0,'17'0'31,"-17"18"-31,0 17 16,0 1-16,0-1 16,0 53-1,0-35 1,18-35-1,0-18 1,-1-36 0,36-140-1,-17 70 1,-19 35 15,1 1-15,-1 52-1,1 1 1,17 70 15,-35 17-15,0 1 0,0-18-1,-17-18 1,34-35 31,1 0-32,17 0-15,18 0 16,18 0 0,-54 0 15,-17 18-16,0-1 1,-17 1 0,-36-1-1,-18 1 1,54 0 0,-19-1-1</inkml:trace>
  <inkml:trace contextRef="#ctx0" brushRef="#br0" timeOffset="55435.07">25629 5856 0,'0'0'0,"0"-18"16,18 18-16,0-17 16,17-1-1,0 18 1,0 0 0,-17 35-1,0-35-15,-18 36 16,-36 17-1,1-18 1,17 0 0,18-17-1,18-18 17,53 0-17,-18 0 16,17-35-15,-52-18 0</inkml:trace>
  <inkml:trace contextRef="#ctx0" brushRef="#br0" timeOffset="56050.08">26035 5468 0,'0'0'0,"0"-18"31,0 36 0,0 17-31,0-17 16,0 17 0,18 18-1,-1-18 1,1-17 0,17-18-1,0-53 1,18-35-1,-53 17 1,18 36 0,-18 53 15,0 52-15,0 71-1,0-52 16,0-19-15,-35-17 0,17-35-1,18-1 1,-35-17 0,17 0-1,-17 0 1,17 0-1</inkml:trace>
  <inkml:trace contextRef="#ctx0" brushRef="#br0" timeOffset="56418.12">26441 5697 0,'17'0'15,"-34"0"-15,34-17 0,-17 34 63,0 1-63,0 0 15,0-1-15,0 1 0,0 52 16,18-17 0,0 0-1,17-35 1,0 0 0,-17-18-1,35 0 16,-36-36-15</inkml:trace>
  <inkml:trace contextRef="#ctx0" brushRef="#br0" timeOffset="56651.1">26547 5733 0,'17'0'31,"1"0"-15,-1 0-16,1 0 0,17 0 15,-17 0 1</inkml:trace>
  <inkml:trace contextRef="#ctx0" brushRef="#br0" timeOffset="56917.66">26829 5838 0,'17'0'47,"1"0"-47,-18-17 0,35 17 31,18 0-31</inkml:trace>
  <inkml:trace contextRef="#ctx0" brushRef="#br0" timeOffset="57383.21">27182 5786 0,'35'-53'31,"-18"53"-31,-17-18 0,36 0 16,-1 18-1,-17 0-15,-1 18 31,1 35-15,-18 17 0,-35 19-1,-1-36 1,19-18 0,-1-18-1,18 1 1,0 0-1,18-18 1,17 17 0,18-17-1,-18 0 1,0 0 0,-17 0-16</inkml:trace>
  <inkml:trace contextRef="#ctx0" brushRef="#br0" timeOffset="58136.14">27958 5821 0,'17'0'62,"1"0"-62</inkml:trace>
  <inkml:trace contextRef="#ctx0" brushRef="#br0" timeOffset="58333.14">28363 5786 0,'18'0'15,"-36"0"-15,36-18 16,17 18 0,-17 0-1</inkml:trace>
  <inkml:trace contextRef="#ctx0" brushRef="#br0" timeOffset="58549.14">28681 5715 0,'0'0'0,"17"-18"0,1 18 31</inkml:trace>
  <inkml:trace contextRef="#ctx0" brushRef="#br0" timeOffset="58741.75">28804 5697 0,'18'-17'31,"0"17"-15,-1 0 15</inkml:trace>
  <inkml:trace contextRef="#ctx0" brushRef="#br0" timeOffset="60099.15">29722 5362 0,'0'-17'15,"0"-1"-15,0 0 47,0 36-15,0 17-32,0-17 15,0 17-15,0 142 31,0-89-15,0-35 0,0-36 15</inkml:trace>
  <inkml:trace contextRef="#ctx0" brushRef="#br0" timeOffset="60315.16">29510 5521 0,'0'0'0,"0"-18"0,0 1 31,17 17-31,54 0 15,35-18 1</inkml:trace>
  <inkml:trace contextRef="#ctx0" brushRef="#br0" timeOffset="61414.04">30057 5592 0,'0'17'31,"17"1"-31,-17-1 0,0 19 16,0-19-16,0 19 0,0-19 15,0 1-15,0 0 16,0-1-16,18 1 16,0-18 15,70-247 0,0 18 16,-70 176-31,-1 0-1,1 53 16,-18 17 1,0 1-32,0 53 15,-18-1 1,1-35 0,-1-17-1,18 0 1,18-18 31,-1 0-32,1 0 1,17 0 0,0 0-1,-17 0 1,0 17-1,-18 1 1,-36 17 0,-16-17-1,-1-18 1,35 0 0,18 18-1,-18-18-15,1 0 16</inkml:trace>
  <inkml:trace contextRef="#ctx0" brushRef="#br0" timeOffset="63946.04">30498 5803 0,'0'18'109,"0"-1"-93,0 1-16,0 0 0,0-1 16,0 72-1,0 69 17,0-87-1,0-36 0,0-17-15</inkml:trace>
  <inkml:trace contextRef="#ctx0" brushRef="#br0" timeOffset="64330.06">30533 5874 0,'0'0'16,"0"-18"-16,18 18 0,-18-18 15,17 1-15,1 17 16,35-18 0,17 18 15,-34 0-15,-19 0-1,-17 35 1,-17 1-1,-19-19 1,1 19 0</inkml:trace>
  <inkml:trace contextRef="#ctx0" brushRef="#br0" timeOffset="65413.07">30956 5345 0,'0'-18'0,"0"0"31,0 36 16,0 0-47,18 123 31,0-88-15,-18-36-16,17 1 16,1 0-1,-1-18 1,1-36-1,0 19 1,-1-19 15,-17 54 1,0 0-17,0 35 1,0 35-1,0-35 1,0 17 0,-17-52-1,17-1 1,-53-17 0,35 0-1,1 0 1,17 18-1</inkml:trace>
  <inkml:trace contextRef="#ctx0" brushRef="#br0" timeOffset="65812.12">31256 5838 0,'0'0'0,"0"-17"0,0-1 16,0 1-1,18 17 1,-18 17-1,0 1 1,0 17-16,0-17 0,0 52 16,17 1-1,-17-36 17,36 18-17,17-18 1,-18-35-1,0 0 1</inkml:trace>
  <inkml:trace contextRef="#ctx0" brushRef="#br0" timeOffset="66045.25">31397 5856 0,'18'0'62,"-1"0"-62,19 0 16,17 0-1,-36 0-15</inkml:trace>
  <inkml:trace contextRef="#ctx0" brushRef="#br0" timeOffset="66312.12">31574 6015 0,'17'0'47,"1"0"-47,0 0 16,52 0-1,18 0 1,-70 0-16</inkml:trace>
  <inkml:trace contextRef="#ctx0" brushRef="#br0" timeOffset="66579.14">31997 5891 0,'0'36'31,"0"-19"-15,0 19-16,0-1 16,0 18-1,0 17 1,0-52-16,-18 17 15,18 1 1,0-19 0</inkml:trace>
  <inkml:trace contextRef="#ctx0" brushRef="#br0" timeOffset="66829.19">31979 6032 0,'0'-17'15,"0"34"-15,0-52 0,0 0 16,0 17-16,0-17 16,36 0-1,34 35 17,-17 0-17,-35 17 1,-18 72-1,-53-54 1,-88 35 0,105-70-16</inkml:trace>
  <inkml:trace contextRef="#ctx0" brushRef="#br0" timeOffset="89199.26">22260 4833 0,'0'-18'79,"0"-17"-64,0 17-15,0 1 0,0-18 16,53-36-1,53-35 17,-53 53-1,17 53 0,-17 53 0,-17 18-15,-1-18 0,18 52-1,-18-52 1,18 0 0,18-17-1,-18-36 1,17 0-1,-52-18-15,35 0 16,0-17 0,-18 17-1,-35 1 1,17-1 0,1 18-1,0 0 48,-18-18-16,0 1 62,17 17-47,1 0-30,-18 17-17,18 1-15,-1-18 16,-17 18-16,53-1 16,-17 19-1,52-19 1,-18 1-1,54-18 1,123 0 0,-106-18-1,-71 1 1,-52-1-16,17 18 16,71 0-16,18-18 15,-1 1 16,-35 17-15,36 0 0,17 0-1,-18 0 1,-17 0 0,0 0-1,176 0 1,-105 0-1,34 17 1,-52-17 0,123 18-1,-105 0 1,87-1 0,-140-17-1,211 0 16,-176 0-15,52-17 0,-52 17-1,-36-18 1,71 0 0,-70 1-1,-1 17 1,36 0-1,0-18 1,-18 18 0,-18 0-1,19 0 1,-37 0 0,19 0-1,17 0 16,18 0-15,-53 0 0,35-18-1,-53 18 1,18 0 0,17-17-1,-35 17 1,-17 0-1,70-18 1,-35 18 0,0 0-1,0 0 1,-18-17 0,53 17-1,-53 0 1,18 0 15,-18-18-15,0 18-1,-17 0 1,17 0 0,-35 0-1,18 0 1,17 35-1,-53-17 1,-17-18-16,52 35 16,-35 0-1,1 18 1,-1-17 0,-17 17-1,-18-18 16,0-18 1,-53-17-32</inkml:trace>
  <inkml:trace contextRef="#ctx0" brushRef="#br0" timeOffset="90715.12">26000 3722 0,'0'17'47,"0"1"-47,-18 0 15,18 17-15,-18 36 16,-34 158 31,16-159 0,54-228 0,52-107-1,-34 212-30,-19 18 15,-17 17-15,18 18 15,0 0-15,-18 18-16,0 0 15,17-1-15,19 54 16,-1 17 0,0 0-1,0-35 1,1 0 0,-19 0-1,19-36 1,-36 1-1,0 0 17</inkml:trace>
  <inkml:trace contextRef="#ctx0" brushRef="#br0" timeOffset="90982.1">25876 3969 0,'0'0'0,"18"0"46,0 0-46,-1 0 16,54 0-16,-54 0 16,72 0-1,34 0 1,-35 0-16</inkml:trace>
  <inkml:trace contextRef="#ctx0" brushRef="#br0" timeOffset="91814.12">26476 3828 0,'0'-18'16,"0"36"0,0-54-16,0 19 15,0 34 32,0 19-31,0 69-1,0-16 1,0-19 0,18-35-1,-18-17 1,17-18-1,-17-18 17,0 1-32,0-54 15,0-17 1,0 35 0,0-17-1,0 52-15,18-17 16,17-18-1,18 35 1,18 1 15,-18 17-15,-1 17 0,-34 1-1,-18 17 1,0 0-1,-53 18 1,0-17 0,-17-1-1,52-18 1,0-17 0,1 18-1,17 0 1,17 17-1,36 18 1,36 0 15,-37-18-15,-16 0 0,-1-17-1,-17 0 1,-1-18-1,1 0 1</inkml:trace>
  <inkml:trace contextRef="#ctx0" brushRef="#br0" timeOffset="97925.48">26141 6897 0,'17'-18'0,"-17"1"16,0-1-1,0 0 1,0 1 46,18 17 1,-18 17-63,0 1 0,0 0 16,0 17-1,0-18-15,0 54 16,0-36-1,0 1 1,18-1 0,-18 18-1,0-36 17,0 19-17,0-19 1,0 19-1,0-19 1,0 18 0,0-17 15,0 0-15</inkml:trace>
  <inkml:trace contextRef="#ctx0" brushRef="#br0" timeOffset="98610.14">26000 7108 0,'0'0'16,"-18"0"-16,0 0 15,1 0 1,-1 0-16,1 0 16,-1 0-1,0 0-15,1 0 31,34 0 16,19 0-47,69 0 16,-16 0 15,16-17-15,-34 17-1,-53 0-15,17 0 16,-18 0 0,1 0-1,0 0 1</inkml:trace>
  <inkml:trace contextRef="#ctx0" brushRef="#br0" timeOffset="100925.06">32526 5415 0,'0'-18'16,"0"1"-1,0 34 63,0 1-78,0 0 0,0 35 32,0 35-1,0-18 0,0-52 0</inkml:trace>
  <inkml:trace contextRef="#ctx0" brushRef="#br0" timeOffset="101260.1">32367 5592 0,'36'0'47,"-19"0"-31,1-18-16,17 18 15,-17 0-15,17-18 0,18 18 16,-35 0 0,17 0-1</inkml:trace>
  <inkml:trace contextRef="#ctx0" brushRef="#br0" timeOffset="102425.12">33143 5415 0,'-17'0'62,"-1"0"-46,1 0-16,-1 0 0,-35 18 16,-18 35 15,36 35 0,35 0 16,18-53-31,35 1-1,0-19 1,0-17 0,-18 0-1,0 0 1,-17 0-1,-1 0 1</inkml:trace>
  <inkml:trace contextRef="#ctx0" brushRef="#br0" timeOffset="102842.16">32985 5627 0,'-18'0'0,"0"0"16,18-18 31,18 18-47,0 0 15,17-17-15,88 17 47,-52 0-16,-53 0-31</inkml:trace>
  <inkml:trace contextRef="#ctx0" brushRef="#br0" timeOffset="104241.49">33426 5874 0,'0'-18'16,"0"0"0,0 1-1,0-1-15,0 1 47,0-1-16,0 0 204,0 36 140,0 0-360,0-1-15,0 1 16,0-1-16,0 1 0,0 17 16,0-17-16,0 0 0,0-1 15,0 54 1,0-36 31,0-17-47,0 17 31,0-17 0,17-18-15,1 0-1,17 0 1,1 0 0,-19 0-1,1-18 1,-18 0 0</inkml:trace>
  <inkml:trace contextRef="#ctx0" brushRef="#br0" timeOffset="105036.23">33461 5944 0,'18'0'47,"-1"0"-47,1 0 0,0-17 0,-1 17 16,1 0-16,-1 0 16,1 0-16,-18-18 0,18 18 15,-1 0-15</inkml:trace>
  <inkml:trace contextRef="#ctx0" brushRef="#br1" timeOffset="132409.15">22296 8396 0,'0'-18'16,"0"1"31,-18 17 15,0 0-46,1 0 0,-1 0-1,0 0 1,-17 17 15,35 19-15,-18-19-1,1 1 1,17 0-16,0 17 31,0-17 0,0 17-15,0-18 0,0 1-16,0 0 15,0 17 1,0-17 0,0 17-1,17-17 1,1-1-1,0-17 1,17 0 0,0 0-1,1 0 1,16 0 0,-16-17-1,-19-1 16,1 0-15,17 1 0,-17-1-1,0 0 1,-1 1 0,-17-19-1,0 1 16,0 18-15,0-1-16,0 0 16,0-17-1,0-18 1,-17 35 0,-19 1-1,19-1 32,-1 1-47,0 17 16,-17 0-1,0 0 1,-18 17 0,18 18-1,17-17 1,18 0-16</inkml:trace>
  <inkml:trace contextRef="#ctx0" brushRef="#br1" timeOffset="133710.32">22296 8220 0,'0'0'0,"0"-18"0,0 0 16,0 1-1,0-1 1,0 1 31,0 34 0,0 1-47,0-1 15,0 36 1,0 36 0,0-72-16,0 71 15,0-35 1,0 53-1,17-35 1,-17-18 0,0 0-1,0-36 1,0 18 0,0 1-1,0-19 1,0 19 15,18-1 0,-18-17-15,0-1 0,17-17 30,-17 18-46</inkml:trace>
  <inkml:trace contextRef="#ctx0" brushRef="#br1" timeOffset="139784.31">22578 9049 0,'0'0'0,"0"-18"47,0 0-16,0 1 0,17 17 79,-17 17-95,0 1-15,0 0 32,0-1-17,0 1 1,0 0-1,0-1 1,0 1 0,0 0-1,0-1 17,0 1-17,0-1 32,0 1 0,0 0 0,0-1 47,0 1-63</inkml:trace>
  <inkml:trace contextRef="#ctx0" brushRef="#br1" timeOffset="145985.21">23213 8431 0,'0'-17'16,"-18"17"15,0 0-15,1 0-1,-1 0-15,1 0 16,-1 0-16,0 0 0,-35 35 31,-17 53 1,52-17-1,18-54-31,0 36 31,0-17-15,0 17-1,18-36 1,-1 1 0,19-18-1,-1 17 16,0-17-15,1 0 0,-19 0-1,18 0 1,-17-17 0</inkml:trace>
  <inkml:trace contextRef="#ctx0" brushRef="#br1" timeOffset="146334.25">22948 8661 0,'0'-18'46,"18"18"-46,-1 0 0,54 0 16,-18 0 0,17 0-1</inkml:trace>
  <inkml:trace contextRef="#ctx0" brushRef="#br1" timeOffset="146950.31">23424 8908 0,'0'-18'31,"0"0"-31,0 1 16,0-1-1,0 0 17,0 36 30,0 0-62,0-1 16,-17 54-1,17-18 1,0 0 0,0-18-1,17 0 1,1-35 15,0 0-31,-1 0 31,19 0-15,-1-17 0</inkml:trace>
  <inkml:trace contextRef="#ctx0" brushRef="#br1" timeOffset="147232.31">23424 8996 0,'-17'-18'16,"34"18"15,-17-17-31,18 17 16,17 0-1,1 0 1</inkml:trace>
  <inkml:trace contextRef="#ctx0" brushRef="#br1" timeOffset="147583.32">23707 9049 0,'-18'0'16,"36"0"31,-1 0-47,107 0 31,-107-18-31,19 18 16</inkml:trace>
  <inkml:trace contextRef="#ctx0" brushRef="#br1" timeOffset="147966.26">24112 8908 0,'0'0'0,"0"-18"0,0 0 15,18 18 1,-18 18 31,0 0-47,0 52 16,0 1-1,0-18 16,-18-18-31,18-17 32,0-1-17</inkml:trace>
  <inkml:trace contextRef="#ctx0" brushRef="#br1" timeOffset="154129.1">24659 8396 0,'0'0'0,"0"-18"15,18 18 64,-18 18-64,0 0-15,0-1 0,0 1 16,0 0-16,0 17 0,0 0 15,17-17-15,-17 52 32,0-17-1,0-35-15</inkml:trace>
  <inkml:trace contextRef="#ctx0" brushRef="#br1" timeOffset="154479.16">24465 8590 0,'0'0'0,"0"-18"16,-18 18-16,36 0 47,0 0-47,-1 0 0,107-17 15,-36 17 1,-53 0-16,36 0 16,17 0 15,-53 0-31</inkml:trace>
  <inkml:trace contextRef="#ctx0" brushRef="#br1" timeOffset="155012.42">25823 8396 0,'-17'-18'16,"-1"18"-1,-17 0-15,-36 0 32,18 36-17,36-19-15,-19 54 16,19-18-1,17 35 1,0-53 0,88 1-1,-35-36 1,17 0 0,-17-18-1,-35-53 1,-18 1-1,0-18 1,-35 52 0,-1 36 15,-17 0-15,18 18-1,18 35 1</inkml:trace>
  <inkml:trace contextRef="#ctx0" brushRef="#br1" timeOffset="155379.26">25629 8202 0,'0'0'0,"0"18"31,0 17-31,0 53 32,18 89-17,-18-160-15,18 107 16,-18-36-1,17 18 1,-17-53 0,0-18-1,0-17 1,0-1 0</inkml:trace>
  <inkml:trace contextRef="#ctx0" brushRef="#br1" timeOffset="156029.75">25964 9066 0,'18'-17'15,"-18"-1"-15,18 18 0,-18-18 0,17 18 16,36 0 15,0 36 0,-70 70 1,-54-18-1,71-71-31,0 1 15,35-18 17,53 0-17,1-35 17,-54 17-17,-35 0-15,18-17 16</inkml:trace>
  <inkml:trace contextRef="#ctx0" brushRef="#br1" timeOffset="156610.91">26529 8396 0,'-18'0'31,"1"0"-31,-1 0 15,0 0-15,1 0 16,-1 0-16,0 18 0,1-1 16,-1 1-16,0 0 0,1 17 15,-1 53 1,36 53 31,-1-123-47,107 52 31,-36-70 0,-70 0-15</inkml:trace>
  <inkml:trace contextRef="#ctx0" brushRef="#br1" timeOffset="156830.03">26317 8696 0,'0'-18'0,"0"1"31,18 17-31,-1 0 16,72 0 0,-1-18-1,-53 18-15</inkml:trace>
  <inkml:trace contextRef="#ctx0" brushRef="#br1" timeOffset="157344.13">26829 8802 0,'17'-18'32,"-17"1"-1,0-1-15,0 36 15,0-1-31,0 36 15,0 18 1,-17 17 0,17-53-1,0-17 1,0 17 15,35-17-15,0-18-1,-17 0-15,17 0 16,0 0 0,1 0-1,-19-18-15</inkml:trace>
  <inkml:trace contextRef="#ctx0" brushRef="#br1" timeOffset="157561.15">26846 8925 0,'18'0'31,"0"-17"-31,-1 17 0,19 0 15,16-18 1,-34 18-16</inkml:trace>
  <inkml:trace contextRef="#ctx0" brushRef="#br1" timeOffset="157810.21">27217 8925 0,'0'0'0,"17"0"16,1 0-1,-18-17-15,18 17 16,17 0 0</inkml:trace>
  <inkml:trace contextRef="#ctx0" brushRef="#br1" timeOffset="158244.18">27570 8819 0,'0'0'0,"0"-17"16,0-1 0,17 18-1,1 0 1,-1 0-1,19 18 1,-36 35 0,0 0-1,-18 17 1,0-52-16,-17 17 16,35 0-1,-17-17 1,34-18 31,1 0-47,35 0 15,35 0 1,-70 0 0</inkml:trace>
  <inkml:trace contextRef="#ctx0" brushRef="#br1" timeOffset="158876.31">27887 8343 0,'18'0'31,"-18"18"-16,0-1-15,17 19 16,-17-19-16,0 19 0,18-36 16,-18 35-16,0-17 0,18 70 31,-18-71-15</inkml:trace>
  <inkml:trace contextRef="#ctx0" brushRef="#br1" timeOffset="159076.26">27887 8502 0,'71'-35'31,"-36"35"-31,0 0 16,53 0 0,-70 0-16,0 0 0</inkml:trace>
  <inkml:trace contextRef="#ctx0" brushRef="#br1" timeOffset="159276.37">28610 8467 0,'0'0'0,"18"0"16,0 0 0,-1 0-1,1 0-15,-1 0 16</inkml:trace>
  <inkml:trace contextRef="#ctx0" brushRef="#br1" timeOffset="159476.25">28998 8449 0,'0'0'16,"18"0"-16,0 0 16,-1 0-1,-17-18-15,18 18 16</inkml:trace>
  <inkml:trace contextRef="#ctx0" brushRef="#br1" timeOffset="159692.84">29263 8431 0,'0'0'0,"18"0"16,-1 0-1,1 0-15,-1 0 16,1 0-1,0 0 1</inkml:trace>
  <inkml:trace contextRef="#ctx0" brushRef="#br1" timeOffset="160942.14">30392 8237 0,'0'0'0,"-18"0"0,1-17 16,-1 17-16,0 0 0,1 0 15,-1 0-15,-17 0 0,35 17 16,-18-17-16,0 18 0,1-18 0,-19 35 15,19-17-15,-18 17 16,35-17-16,0 17 0,-18 106 31,88-35 1,107-106 14,-18-35-14,-124-53-17,-17 17 1,-18 0 0,-36 36-1,19 18-15,-54-1 16,1 18-1,-1 18 1,53-1 0</inkml:trace>
  <inkml:trace contextRef="#ctx0" brushRef="#br1" timeOffset="161424.38">30357 8079 0,'0'-36'32,"0"54"15,0 0-47,0 17 15,0 0-15,0 0 0,0 71 31,0-53-31,0 53 16,-18 17 0,18-34-1,0-19 1,0-34 0,0-19-1,0 18 1</inkml:trace>
  <inkml:trace contextRef="#ctx0" brushRef="#br1" timeOffset="162374.84">30674 8837 0,'0'-18'0,"0"-52"32,0 52-17,-18 18-15,1 0 16,-1 0-16,0 0 16,1 0-16,-1 18 15,18 0-15,-53 52 31,53-52-31,-17 35 32,52-36-1,18-34 0,-18-1-15,-17 18-1,-18 53 17,0 17-17,0 19 1,0-54 0,17 0-1,-17-17 1,18-18 15,17 0-15,18 0-1,-35-18 1,17 1 0,-35-1-16</inkml:trace>
  <inkml:trace contextRef="#ctx0" brushRef="#br1" timeOffset="168004.23">31027 8290 0,'0'-17'16,"0"-1"-16,17 0 15,-17 1 1,18 17 0,-18 17 30,0 1-46,0 0 0,18 52 16,-1 54 31,54-89-16,17-88 0,-88 35-31,35-35 16,-35 18 0,18 0-1,-18 17 1,18 54 15,-18 16-15,0 54-1,0-35 1,0-36 0,0 18-1,-18 35 1,18-35 0,-35-35-1,-18-1 1,0-17-1,-18 0 1,36-17 0,17-1-1,18 1 1</inkml:trace>
  <inkml:trace contextRef="#ctx0" brushRef="#br1" timeOffset="169105.59">31521 8802 0,'0'0'0,"0"-18"16,0 1 15,0-1-31,0 0 31,0 1 0,0-1-15,0 36 31,-18-1-47,0 36 16,18 18-1,0-18 1,0-18-1,0-17 1,0 17 0,0-18 15,0 1-15,0 0 46,0-1-15,0 1-16,18-18-31,0 0 31,-1 0-31,1 0 16,0 0 0,-1 0 15,1 0-31,0-18 16</inkml:trace>
  <inkml:trace contextRef="#ctx0" brushRef="#br1" timeOffset="169352.93">31521 8925 0,'0'-17'31,"17"17"31,1 0-62,0 0 16,-1 0-16</inkml:trace>
  <inkml:trace contextRef="#ctx0" brushRef="#br1" timeOffset="169637.06">31679 8908 0,'36'0'16,"-19"0"-16,19 0 15,-19 0 1,19 0 0,16 0-1</inkml:trace>
  <inkml:trace contextRef="#ctx0" brushRef="#br1" timeOffset="170487.43">32244 8802 0,'0'0'0,"0"-18"0,18 18 16,-18-17 15,0-1-15,-89 18 31,-17 106-1,142-18 1,-19-88-31,107-35 31,-124-1-32,0 72 48,0-1-47,0-17-16,0 52 15,0-52-15,-35 140 16,17-52-1,0-35 1,1-1 0,17-34-1,0-19 17,17-17-1,36-35-16,35-18 1,-52 18 0,-19 35-16,-17-18 15</inkml:trace>
  <inkml:trace contextRef="#ctx0" brushRef="#br1" timeOffset="174552.73">22084 9701 0,'18'-17'16,"-18"-1"0,0 36 15,0-1-31,0 1 16,0 0-16,0-1 0,0 1 0,0 0 0,0 17 15,35 106 16,141 18 1,-17-106-1,-53-53 0,-53-36-15,0 1-1,-53 17-15,53-17 16,-18-18 0,35 18-1,-17 0 1,18 17 15,-1 18-15,19 0-1,-37 0 1,37 35 0,-72-17-16,54 17 15,52 18 1,-34-35 0,69 35-1,-70-36 1,18 1-1,71-18 1,-71 0 0,-1 0-1,36 0 1,-35 0 15,18 0-15,35 0-1,-54 0 1,1 0 0,35 0-1,0 0 1,-17 0 0,-89 0-16,142 0 15,-54 0 1,18 0-1,53 0 1,-70 18 0,17-18-1,-124 0-15,125 0 16,-19 0 15,18 0-15,-17 0-1,-36 0 1,18 0 0,-36 0-1,71 0 1,-35 0 0,53 0-1,-53 0 1,105 0-1,-70 0 1,106 0 0,-53 0-1,-105 0 1,87 0 15,-53 0-15,-17 0-1,35 0 1,-17 0 0,52-18-1,-52 18 1,-18 0 0,70 0-1,-70 0 1,17 0-1,18 0 1,-70 0 47,-53 0-63,70 0 0,-53 0 15,194 0-15,-176 0 0,-17 0 16,69 0-1,-16 0 1,-1-18 0,35 1-1,-17-1 1,-18 0 0,18 1-1,-35-1 1,-1 18-1,1 0 1,17-17 0,-35 17-1,35 0 1,-53 0 15,18 0-15,0 0-1,-35 0-15,-1-18 16,36 18 0,36-18-1,-36 18 1,-18-17 0,18-1-1,-18 18 1,18-18-1,-18 18 1,0-17 0,18-1-1,-17 18 1,-19 0 0,19-18 15,-19 1-16,1 17 1,-1-18 0,19-17-1,-36 17 1,17 1 0,-17-19-1,0 1 1,-17-18-1,17 35-15</inkml:trace>
  <inkml:trace contextRef="#ctx0" brushRef="#br1" timeOffset="176950.38">26688 10636 0,'0'0'0,"17"0"15,-17-17-15,0 34 47,0 1-31,0 17-16,0 0 16,0-17-16,0 17 0,0 18 15,0 0 32,0-88 0,0-18-31,0-18-1,0 36-15,18 0 16,17-18-1,0 53 17,18 0-17,-53 18-15,18 17 16,17 35 0,-17-17-1,0-17 16,-18-19-15,17-17 15,1-53-15,-1 0 0,-17 36-16,36-54 15,-1 36 1,-17 17-1,17 18 1,0 18 0,-17 35-1,0 17 1,-1-34 0,-17-1-1,0 0 16,0-17-15,0 0 0</inkml:trace>
  <inkml:trace contextRef="#ctx0" brushRef="#br1" timeOffset="177835.97">27499 10689 0,'0'0'0,"18"-17"16,-18-1 15,0 0-31,0 54 78,0-19-78,0 1 16,-18 17-1,18-17-15,-18 35 16,1 0 0,-1-18-1,18-18 1,0 1 0,0-36 15,0-17-16,18-53 1,-18 0 0,35 35-1,-17 18 1,-18-1 0,35 36-1,-17 0 16,-1 18-15,1 17 0,35 71-1,-36-53 1,1 0 0,0-18-1,-1-35-15,1 35 16,-18-17-1</inkml:trace>
  <inkml:trace contextRef="#ctx0" brushRef="#br1" timeOffset="178115.85">27534 10901 0,'-35'0'31,"35"-18"-31,18 18 16,17-17 0,18 17-1,-18 0 1,-17 0 0</inkml:trace>
  <inkml:trace contextRef="#ctx0" brushRef="#br1" timeOffset="182613.45">24553 1182 0,'-17'-18'0,"-1"18"15,53 0 48,1 0-63,-36-17 0,35 17 16,0 0-16,18 0 15,106 0 1,247 0 15,17 0 0,-388 0-31,353 0 32,-159 17-17,-34 1 1,-72-1-1,36 1 1,-18-18 15,-18 0-15,1 0 0,-36 0-1,35 0 1,-34 0-1,-54 0 1,-17 0-16,34 0 16,1 0-1,0-18 1,0 18 0,-35 0-1,17 0 1,-17 0-1,-1 0 1,1 0 31,-18 18 31,0 0-62,0-1-16,0 1 0,0 35 15,-35 17 1,35-17 0,-18-35-16,1 53 15,-1-1 1,0 18-1,18-35 1,-17 35 15,17-35-15,-18 18 0,18-36-1,-18 18 1,18-18-1,-17-35 1,17 36 0,0-1 15,-18-35-31,18 18 16,0-1 15,0 1 16,0-1 31,0 1-31,-18-18-32,1 0 17,17 18-17,-18-18 1,0 0-1,1 0 1,-1 0 15,1 0-15,-1 0 0,-17 0-1,-36 17 1,18-17-1,-88 18 1,71-18 0,34 0-16,-87 18 15,-1-18 1,107 0-16</inkml:trace>
  <inkml:trace contextRef="#ctx0" brushRef="#br1" timeOffset="184329.95">24536 1288 0,'-18'-36'31,"18"19"-15,0-1 15,0 36 31,0-1-62,0 1 0,0 35 32,0-18-32,0 53 0,-18 1 15,18 34 1,-17-17-1,17-18 1,-18 0 0,18-35 15,0 18-15,0-36-1,0-17 1,0-1-1,0 19 1,0-19 15,0 1-15,0-1 0,0 1-1,0 0 1,-18-1-1,18 1 1,0 0 0,0 17-1,-17-35 17,17 35-17,0-17 16,-18-18-31,18 18 16,18-18 109,-1 0-125,1 0 16,0 0-16,17 0 15,-17 0-15,88 0 32,-18 0-17,-71 0-15,72 0 16,-19 0-1,-35 0 1,1 0 0,-1 0-1</inkml:trace>
  <inkml:trace contextRef="#ctx0" brushRef="#br1" timeOffset="-204040.59">32085 9754 0,'18'0'31,"-1"0"-31,1 0 16,17 0 15,18 0 0,-35 0-15,0 0-1,-1 0 1,1 0 0</inkml:trace>
  <inkml:trace contextRef="#ctx0" brushRef="#br1" timeOffset="-203640.58">32050 9860 0,'0'18'31,"17"-18"1,1 0-32,0 0 0,-1 0 15,1 0-15,35 0 16</inkml:trace>
  <inkml:trace contextRef="#ctx0" brushRef="#br2" timeOffset="-192512.52">6791 4127 0,'0'0'0,"0"-17"32,0-1-17,0 1 32,0-1-31,0 0 15,0 36 78,0 0-109,0-1 0,0 1 16,0 35-16,0 0 16,0-18-1,0-17 1,0 17 15,0-17-15,0-1-1</inkml:trace>
  <inkml:trace contextRef="#ctx0" brushRef="#br2" timeOffset="-191813.44">6826 3933 0,'-17'0'0,"34"0"0,-52 0 0,17-17 16,1 17-1,-1-18 1,-35 18 0,18 0-1,-18 53 1,18 0-1,-1 106 1,36-124-16,-17 71 16,17-18-1,0 0 1,35-17 0,18-18-1,53-18 16,-36-35-15,36 0 0,0-18-1,-53-17 1,35-106 0,-53 70-1,-17-34 1,-18-1-1,0 35 1,-35 1 0,-1 17-1,-34 17 1,-1 19 0,18 17-1,-17 0 16,35 17-15,35 1-16</inkml:trace>
  <inkml:trace contextRef="#ctx0" brushRef="#br2" timeOffset="-191014.37">7673 4022 0,'0'-18'16,"0"36"31,0-1-32,0 19-15,0-1 0,-18 0 16,-17 71 0,35-88-16,-35 105 31,35-105 16,0-54-16,0-87-15,0 35-1,0 52-15,17-52 16,1 53-1,-18 17 17,18 1-32,17 17 15,-17 35 1,34 53 0,-34 0-1,17-17 1,-17 17 15,0-53-15,-1 1-1,-17-19 1</inkml:trace>
  <inkml:trace contextRef="#ctx0" brushRef="#br2" timeOffset="-190081.39">7585 4339 0,'0'0'0,"17"-17"31,1 17-31,0 0 0,-1-18 16,160-35 0,-89 35-1,0-35 1,-17 0 0,-54 18-1,1 18 1,-18-1-1,0 36 32,0 52-31,0 1 0,0-1-1,0-17 1,0-35-1,0 17 1,0-17 0,-18-18 15,18-36-15,0-52-1,0 18 1,36-1-1,-36 53-15,52-52 47,54 52-31,-88 36 0,-18 17-16,-18 36 15,-17-36 1,17-17-1,-35 35-15,18-36 32,18 1-17,-1 0 1,36-18 15,-1 0-15,1 0-1,17 0 1,18 35 0,-35-18-1,17 19 1,-17-36 0,-1 17-1,36 1 1,-18-18-1</inkml:trace>
  <inkml:trace contextRef="#ctx0" brushRef="#br2" timeOffset="-189015.3">9543 4269 0,'-18'0'15,"0"0"-15,-17 0 16,17 0-16,1 0 0,-1 0 0,1 0 16,-19 0-16,19 0 0,-72-18 15,54 0-15,0 1 0,35-1 0,-106-53 32,71 1-1,141 17 0,-71 53-15,53 0 15,-70 71-15,-36 34-1,-17-16 1,-18-1-1,18-18 1,-1-17 0,19-35-1,17 0 1,17-1 0,36-17-1,71 0 1,-54-17-1,1-19 17,-36 36-17,-17 0 1,-18-17-16</inkml:trace>
  <inkml:trace contextRef="#ctx0" brushRef="#br2" timeOffset="-187599.37">10160 4092 0,'0'-17'0,"-18"17"16,18 17 15,0 1-31,0-1 0,0 1 16,0 0-16,0-1 0,0 125 31,0-72 0,0-52 0,-17-71 1,17-35-1,0 52-31,0-34 16,0-1-1,0 36 1,35 17-1,0 18 1,36 36 0,-36 34-1,0 1 1,-17 35 0,-18-71-1,0-18 1</inkml:trace>
  <inkml:trace contextRef="#ctx0" brushRef="#br2" timeOffset="-187315.38">10354 4410 0,'0'0'32,"18"0"-17,-18-36 1,35-52 0,-17 0-1,34 17 1,-34 36-1,17 18 1,-17 17 0,0 0-16,-1 52 15,1 1 1,0 53 0,-1-35-1,-17-36 1,0 18-1,18-53-15</inkml:trace>
  <inkml:trace contextRef="#ctx0" brushRef="#br2" timeOffset="-186783.42">10901 4110 0,'0'0'0,"0"17"32,0 1-32,0 0 0,0 35 15,0 35 1,-18 0-1,1-35 1,17-18 0,-18-35 15,18-17-15,-18 17-1,18-71 1,0 36-16,0-89 15,0 18 1,18 54 0,17 34-1,-17 18 1,35 53 0,0 35-1,-18-17 1,-17-18-1,-1 17 1,-17-52 0</inkml:trace>
  <inkml:trace contextRef="#ctx0" brushRef="#br2" timeOffset="-186599.4">10866 4357 0,'17'0'16,"1"0"-16,35 0 16,35 0-1,-18-18 1</inkml:trace>
  <inkml:trace contextRef="#ctx0" brushRef="#br2" timeOffset="-178637.54">6667 5397 0,'-17'0'15,"-1"0"32,36 0 16,-1 0-48,1 0-15,35 0 31,-18 0-15,-17 0 0,-18 18-1,0 0-15,0 35 16,-53-18 0,0 18-1,0-18 1,36 0-1,-1-35 1,18 18 15,35-18-15,36 0 0,17 0-1,-70 0 1,35 0-1,-1-18 1,-16 1 0,-19-1 15</inkml:trace>
  <inkml:trace contextRef="#ctx0" brushRef="#br2" timeOffset="-177921.51">6879 5203 0,'0'0'0,"-17"0"0,-19-17 16,19 17-16,-19-18 16,-70 18-1,18 0 1,71 0-16,-107 71 16,1 17-1,35 0 1,35 53-1,17-70 1,36 17 0,0-17-1,18 17 1,53-35 0,-19 0 15,54-18-16,0-18 1,35-17 0,-53 0-1,18 0 1,0-17 0,-53-18-1,35-54 1,-53 19-1,-17-1 1,0-52 0,-18 52-1,-18-17 1,-52 0 0,34 70-1,-52-17 16,53 17-15,-36 18 0,54 0-16</inkml:trace>
  <inkml:trace contextRef="#ctx0" brushRef="#br2" timeOffset="-174050.13">7814 3157 0,'-18'0'0,"18"-17"31,0-1-31,18 18 16,-18-18 0,18 18-16,-1 0 0,1-17 15,0-1-15,-1 18 0,1 0 16,-1 0-1,1 0-15,35 18 47,-35-1-47,-1 89 32,-34 18-1,-1-124-31,18 35 15,-35 18 1,-18-53 0,53 18-1,-18-1 1,1-17 0,17 18 30,35-18 17,-18 0-47,1 0-16,17 0 15,-17 0-15,70 0 16,-17 0-1,-18 0 1,-18 0 0,0 0-1,-17 0 17,0 0-1,-1 0 0</inkml:trace>
  <inkml:trace contextRef="#ctx0" brushRef="#br2" timeOffset="-170695.94">10619 3157 0,'0'0'0,"-18"-17"47,18-1-16,0 0-15,18 1 15,-18-1-31,88 1 15,35-1 17,-70 18-17,-35 0 17,-1 18-17,1 17 1,-18 35-1,-35-17 1,-18 0 0,18 0-1,17-53-15,-17 35 16,-18 18 0,18-17-1,17-36 1,18 17-1,0 1 17,18-18-1,17 0-31,35 0 16,36-18-1,-18 1 1,-17 17-1,-53 0 1,17-18 0,-18 18 15,1 0 16</inkml:trace>
  <inkml:trace contextRef="#ctx0" brushRef="#br2" timeOffset="-167626.69">7391 5856 0,'0'18'63,"0"-1"-47,0 1-16,0 17 0,0-17 15,0 52 1,0 19 15,0-107 32,0-53-48,53-87 1,-36 34-1,-17 107-15,53-36 16,-18-35 0,18 52-1,-35 19 1,17 17 0,-17 53 15,-18-18-16,0 0-15,0 0 16,0 18 0,-18-53-1,18 18 17,0 0-17,36-18 16,16 0-15,-34 0-16,35 35 16,-35-18-1,-1 1 1,-17 0 0,0-1-1,-88 1 1,35-18-1,0 0 1,18 0 0,17 0-1</inkml:trace>
  <inkml:trace contextRef="#ctx0" brushRef="#br2" timeOffset="-167176.99">7990 6085 0,'0'0'0,"0"-17"16,0-1-1,0 36 48,0-1-63,0 1 0,0 35 16,-17 18-1,-1-19 1,18-34-16,0 35 15,0-35 1</inkml:trace>
  <inkml:trace contextRef="#ctx0" brushRef="#br2" timeOffset="-166212.06">8202 5909 0,'0'71'16,"0"-54"-16,0 89 31,0-35 0,0-89 16,53-158-31,-35 34-1,17 72 1,0-1 0,-17 36-1,-1 17-15,1 18 16,0 0 15,-1 36 0,-17-1-15,0-17-16,0 52 16,0-35-1,-17-17 1,34-18 46,1 0-62,17-18 16,-17 18-16,35-17 16,-36 17-1,19 0 1,-36 17 15,0 19-15,0-19-1,-36 19 1,-16-1 0,-1-17-1,17-18 1,19 0 15,-1 0-31</inkml:trace>
  <inkml:trace contextRef="#ctx0" brushRef="#br2" timeOffset="-165211.8">8661 6085 0,'0'-17'15,"0"-1"1,17 18-1,1 0-15,0 0 16,35 35 15,-53 54 1,-53-19 14,53-52-46,0-1 16,-18-17 0,18 18-1,0 0 1,35-18 0,18 0-1,-18 0 1</inkml:trace>
  <inkml:trace contextRef="#ctx0" brushRef="#br2" timeOffset="-162446.97">10372 5521 0,'0'-18'0,"0"1"16,-18 17 46,0 0-46,1 0-16,-1 0 0,-17 35 31,-36 88 0,54-105-31,17 88 31,35-18 1,18-70-17,17-18 1,36 0 0,-53-18-1,0-35 16,-18 0-15,-35 0 0,0-35-1,-35 53 1,0 0 0,-53 17-1,35 18 1,35 0-1,-17 35 1</inkml:trace>
  <inkml:trace contextRef="#ctx0" brushRef="#br2" timeOffset="-161996.96">10389 5362 0,'0'0'0,"0"-17"16,18 17 15,-18 17-15,0 71-1,0 18 1,0 0 0,0 35-1,0-70 1,0-54-1,0 54 1,0-18 0,0-18 15,18-35-15</inkml:trace>
  <inkml:trace contextRef="#ctx0" brushRef="#br2" timeOffset="-161664.08">10742 5980 0,'0'0'0,"18"0"31,-18 17 1,0 1-17,0-1-15,0 19 16,0-1-1,0-17 1,0-1-16,0 1 16</inkml:trace>
  <inkml:trace contextRef="#ctx0" brushRef="#br2" timeOffset="-160864.31">11236 5486 0,'-18'0'16,"1"0"-16,-1 0 16,0 0-16,1 0 15,-1 0-15,0 17 0,1 1 16,-1 0-16,1-1 0,-1 1 16,18 0-16,-18-1 0,18 1 15,0 105 1,36-17 31,69-71-16,-87-17-31,70-36 31,-52-35-15,-36-52-1,0 16 1,0 19 0,-18 35-1,-35 17 1,18 18 0,17 0-1</inkml:trace>
  <inkml:trace contextRef="#ctx0" brushRef="#br2" timeOffset="-160465.02">11183 5309 0,'0'0'32,"0"18"-1,0 0-31,0 17 0,0 106 15,0 53 17,0-106-17,-18 53 1,18-88 0,0-35-16,0 35 15,0-36 1,0 1-1</inkml:trace>
  <inkml:trace contextRef="#ctx0" brushRef="#br2" timeOffset="-159998.28">11483 6015 0,'18'0'0,"-36"0"0,36-18 0,-1 1 0,36-36 31,-18 53-16,18 0 1,-35 17 0,0 36-1,-18-18 1,0 1 0,-53 34-1,35-70-15,18 18 16,-18 0-1,18-1 17,89 1-17,-19-18 1,1 0 0,-54 0-16</inkml:trace>
  <inkml:trace contextRef="#ctx0" brushRef="#br2" timeOffset="-156567.42">12083 4251 0,'-18'0'31,"0"0"0,1 0-31,-1 0 16,0 0 0,1 0-16,-1 0 15,1 0 16,-1 0 1,36 0 15,-1 0-32,71 0 1,1 0-1,34 0 1,-17 0 0,17-18-1,36 18 1,-53 0 0,-18 0-1,18 0 1,-18 0-1,18 0 1,-88 0-16,87 0 31,-34 0-15,52 0 0,-17 0-1,-53 0 1,35 0-1,-35 0 1,-17 18 0,-1-18-1,-17 0 1,17 0 0,-18 0-1,1 0 1</inkml:trace>
  <inkml:trace contextRef="#ctx0" brushRef="#br2" timeOffset="-154468.18">12206 4110 0,'0'0'0,"0"-18"15,-18 18 48,1 0-63,-1 18 16,1-18-16,-36 17 15,-88 54 16,17 0 1,53-36 15,54-35-32,-1 0 1110,18 18-1109,35-18-16,54 17 0,-72-17 0,89 18 15,0 35-15,-71-36 0,1 1 16,-36 0 0,405 123 31,-369-124-47</inkml:trace>
  <inkml:trace contextRef="#ctx0" brushRef="#br2" timeOffset="-153103.43">12206 4145 0,'0'-18'0,"0"1"16,18 17 15,-18-18-15,0 1 15,17 17 16,-17 17-31,18 89 15,-18-18-16,0-17 1,0-1 0,0-34-1,0-19-15,0 1 16,0 0 0</inkml:trace>
  <inkml:trace contextRef="#ctx0" brushRef="#br2" timeOffset="-142675.34">25947 1182 0,'0'17'0,"-18"-17"15,18-17 32,0-1-47,0 1 0,0-36 16,0-177 15,0 72 16,0 140-47,18-53 31,-18 54-15,17 17-1,19-18 1,17 0 0,17 18-1,36-17 1,-53 17 0,17 0-1,-34 0 1,-19 0 15</inkml:trace>
  <inkml:trace contextRef="#ctx0" brushRef="#br2" timeOffset="-142341.35">26352 441 0,'0'0'15,"-17"0"-15,17-18 0,17 18 47,19 0-31,-19 0-16,89 36 15,-70 17 1,-1-1 0,-35-16 15,0-19-31,0 36 16,-18-17-1,-17-1 1</inkml:trace>
  <inkml:trace contextRef="#ctx0" brushRef="#br2" timeOffset="-141592.33">27199 547 0,'0'0'0,"0"-18"16,0 1-16,0-19 0,0 19 16,0-1-16,0-106 31,0 89 0,0 18-31,124 105 47,-89 141 0,-53-176-32,1-18 1,-19-35 0,19 0 15,-19-35-15,36 17-1,0 1 1</inkml:trace>
  <inkml:trace contextRef="#ctx0" brushRef="#br2" timeOffset="-140642.29">27534 494 0,'0'0'0,"0"18"31,0-1-15,0 36-1,0 0 1,0-18-1,18-35 1,0 0 0,17-35-1,18-18 1,-53 35-16,35-34 16,-17 52-1,17 0 16,-17 52-15,17 1 0,-17-17 15,-1-36-15,18 17-1,1-34 1,-19-1-16,19-35 15,-1-53 1,-17 18 0,-18 0-1,0 53 1,0 17 0,0 71 15,0 17-16,0-34-15,0 34 16,35 36 0,0-53 15,-17-35-31,17 17 16,0-17-1,1-18 1,-19-36-1,-17 1 1,0 17 0,0-17-1,0 17 1,0 36 31,0 17-32,0-17-15,35 17 16,36 1 0,-36-19 15,1-17-31</inkml:trace>
  <inkml:trace contextRef="#ctx0" brushRef="#br2" timeOffset="-140458.29">28222 406 0,'0'0'0,"18"0"31,70 0-15,124 35-1</inkml:trace>
  <inkml:trace contextRef="#ctx0" brushRef="#br2" timeOffset="-140075.23">28769 547 0,'0'17'0,"-88"1"32,88 0-17,-35-1-15,-36 36 16,71-35-16,-35 17 16,35-17-16,0 52 15,0-17 1,35 18-1,0-1 1,1-52 0,-36 0 15,-18-18 0,-17 0-15,-1 0-1,19 0 1</inkml:trace>
  <inkml:trace contextRef="#ctx0" brushRef="#br2" timeOffset="-139659.81">28769 582 0,'18'-18'31,"-1"18"-31,36 18 16,35 53-1,-35-18 1,-17-1 0,-36-34-1,0 0 1,-18-18 0,-17 0-1,17-53 1,18 18-1,0 17-15,35-35 16,54 35 0,-37 1-1</inkml:trace>
  <inkml:trace contextRef="#ctx0" brushRef="#br2" timeOffset="-139194.08">29369 582 0,'0'-18'0,"-18"18"16,0 0-1,1 0-15,-1 18 0,-35 35 16,36-18-1,-1 1 1,0-19 0,18 1-1,36-18 32,-19 0-47,19-35 16,-1-1-1,0 19 1,-17 17 15,-1 0-15,1 35 0,35 0-1,0 0 1,0-35-1</inkml:trace>
  <inkml:trace contextRef="#ctx0" brushRef="#br2" timeOffset="-136644.49">29669 282 0,'0'18'63,"17"-1"-48,-17 1-15,0 0 0,0 88 32,0-1-1,0-69 0,0-1 0,0-17-15</inkml:trace>
  <inkml:trace contextRef="#ctx0" brushRef="#br2" timeOffset="-135563.53">29616 635 0,'0'-18'32,"0"1"-17,17 17-15,1 0 16,17 0-1,-17 0-15,35-18 16,0 18 0,-36-18 687,19 18-703,-19 0 15,-17 53-15,18-17 16,-18-19-16,0 36 0</inkml:trace>
  <inkml:trace contextRef="#ctx0" brushRef="#br2" timeOffset="-135508.58">29968 300 0,'18'17'0</inkml:trace>
  <inkml:trace contextRef="#ctx0" brushRef="#br2" timeOffset="-133946.81">30057 600 0,'0'0'0,"0"17"16,-18 1-16,18 88 0,71-89 0,17 1 16,-71-18-16,54-141 0,-89 141 0,-17-35 15,-18 35-15,300 17 31,-247 36 1,18 18-1,-1-1 0,1-70 0,0 0-15,17-17 0,-17-1-16,17 0 15,-18 1 1,19 17 0,-36-18-1,17 18 48,-17 18-48,18-18 1,-18 17 0,18-17-1</inkml:trace>
  <inkml:trace contextRef="#ctx0" brushRef="#br2" timeOffset="-126167.41">10037 12118 0,'0'-18'16,"0"1"-1,0-1-15,0 0 16,0 1 0,0-1-1,-18 18 16,0 0-15,-70 18 15,53 17 1,17 18-17,18 35 1,0-35-1,35 0 1,18 17 0,-17-34-1,-1 17 1,-17-18 0,-18-17-1,0-1 1,0 1-1,-36 0 1,19-18-16,-72 0 16,36 0-1,-35-36 17,53 19-17,17 17 1,1-18-1,-1 18 1,36 0 15</inkml:trace>
  <inkml:trace contextRef="#ctx0" brushRef="#br2" timeOffset="-125550.83">10336 12047 0,'0'0'0,"0"-17"16,0-1-16,0 0 15,0-17-15,0 18 32,0-1-17,0 36 16,0 17-15,0 53 0,0 53-1,0-35 1,0-71-16,0 53 16,0 1-1,0-36 1,0-36-1,0 1 1</inkml:trace>
  <inkml:trace contextRef="#ctx0" brushRef="#br2" timeOffset="-125266.33">10195 12382 0,'36'-17'46,"-1"17"-30,18 0-16,-18-18 0,36 18 16,34-17-1,-52 17 17</inkml:trace>
  <inkml:trace contextRef="#ctx0" brushRef="#br2" timeOffset="-124701.23">10760 12330 0,'0'-18'15,"-18"18"17,0 18-17,18-1-15,-35 18 32,35 36-17,-17-18 1,17-35-16,0 17 31,17-35 0,18-35-15,1-18 0,-19 17-1,1 19 1,0 17-1,-1 0 17,1 17-17,0 1 1,34 17 0,19-35-1,-18 0 1,35-17-1,-53-19-15</inkml:trace>
  <inkml:trace contextRef="#ctx0" brushRef="#br2" timeOffset="-124402.29">11201 12188 0,'0'-88'31,"0"176"-31,0-193 0,0 87 16,-18 18-16,18 18 47,0-1-47,0 89 15,0-88-15,0 70 32,0 53-17,0-53 1,0-35-1,0-18 1,0-17 15</inkml:trace>
  <inkml:trace contextRef="#ctx0" brushRef="#br2" timeOffset="-124167.29">11165 12541 0,'0'0'0,"0"-35"16,0 17-16,0-35 15,18 0 1,35 36 0,0 17-1,-35 0 1,17 17 0,-18 36-1,1 18 1,-18 0-1,0-36 17</inkml:trace>
  <inkml:trace contextRef="#ctx0" brushRef="#br2" timeOffset="-123986.31">11483 12118 0,'0'0'15,"18"0"1,-1 0 0,-17 18-1</inkml:trace>
  <inkml:trace contextRef="#ctx0" brushRef="#br2" timeOffset="-122785.33">11695 12382 0,'0'-17'31,"-18"34"-15,18 1-1,0 0-15,0-1 0,-18 36 32,18 0-17,0-17 1,18-19-1,52-17 1,-34 0 0,-1-53-1,-17 18 1,-18-18 0,-36 18-1,1 17 1,-18 0-1,18 18 1,35 18 0,35 0 15,71-18 0,-18 0-15,-35 0-1,-18 0 1,-35-18 0,18 18-1,0 0 1,-18 18 15,0-1-31,17 36 16,-17-17-1,0 17 1,18-36 0,0-17-1,-1 0 1,19-17 15,-1-19-15,-18 19-16,19-19 15,-36 1 1,35 35 0,-17 35 15,-1 1-15,36 17-1,-18-18 1,18-35-1,0 0 1,0-18 0,-17-35-1,-19-17 1,-17 52 0,0-53-1,-17 36 1,-19 0-1,1 35 1,0 0 0,17 53-1,18 17 1,35-17 0,18 0-1,18-35 1,-18-18-1,0 0 1,-18 0 0,-17 0-1</inkml:trace>
  <inkml:trace contextRef="#ctx0" brushRef="#br2" timeOffset="-121870.23">12841 12330 0,'0'0'15,"0"-18"-15,0 0 16,0 1-1,18 17-15,17 0 16,36 0 0,-36 35-1,0 18 1,-35 0 0,0-36 15,0 19-16,-18-19 1,1-17-16,17-17 31,0-1-15,53-53 0,17 1-1,-52 52-15,35-17 16,-18 17-1,18 1 1,-53 34 31,0 1-47,0 70 16,18-17 15,-1-18-16,1 0 1,0-53-16,-1 0 16,19 0-1,34-106 1,-17 18 0,-35 17-1,-1 18 1,-17 35-1,0 89 17,0 141-17,0-54 1,0 19 0,-17-54 15,-1-52-16,0-36 1,-17-17 0,17-18-1,-34 0 1,34 0-16,-53 17 16,36-17-16</inkml:trace>
  <inkml:trace contextRef="#ctx0" brushRef="#br2" timeOffset="-119342.46">9596 13159 0,'-89'0'0,"54"0"0,-71 0 15,71 0-15,17 0 16</inkml:trace>
  <inkml:trace contextRef="#ctx0" brushRef="#br2" timeOffset="-118025.35">8520 12876 0,'793'-53'16,"-775"53"-16,1534-17 16,-3915 87-16,4779-140 15,-2292 70-15,563 0 16,-669 0-16,264-18 31,-158 18 0,-89 0-15,-17 0 0,17 0-1,-17 0 1,-1 0-1,1 0 17,0 0 15,-1 0 46,1 0-46,-1 0-16,1 0-15,0 0 0,-1 0-16,1 0 0,17 18 15,-17-18-15,35 17 16,35 1 0,0-18 15,-17 18-16,35-18 1,-18 17 0,-18 1-1,19-18 1,-36 0 0,17 0-1,-17 0 1,18 18-1,-36-18 1,71 0 0,-71 0-1,18 0 1,35 0 0,-53 0-1,18 0 16,18 0-15,-36 0 0,18 0-1,0 0 1,-18 0 343,0 0-359,-17 0 0,-36 0 16,-70-36-16</inkml:trace>
  <inkml:trace contextRef="#ctx0" brushRef="#br2" timeOffset="-110492.2">11342 13652 0,'0'-17'0,"17"17"0,-17-18 16,0 1 0,0 34 15,0 54-16,18 176 48,17-194-16,-17-89-32,0 1 1,17-53 0,-17 53-1,-1 17 1,1 18 0,35 0-1,-36 35 1,1 18-1,-18-35-15,18 17 16,-1 18 0,1-53 15,17 0-15,0 0-1,18-35 1,0-36-1,-17 18 1,-36 18 0,17 35-1,-17 18 17,0 17-17,0 35 1,0 1-1,0-53-15,18 17 16,35-35 0,-18 0 15,18-18-15,-35-35-1,-18-35 1,0 35-1,-53 18 1,-18 17 0,36 36-1,17 35 1,18 0 0,0-18-1</inkml:trace>
  <inkml:trace contextRef="#ctx0" brushRef="#br2" timeOffset="-110076.35">12912 13564 0,'0'0'0,"0"-17"0,0-1 0,-18 0 16,18 54 15,0-19-31,0 54 16,0 35-1,0 17 17,0-52-17,0-1 1,-18-17-1</inkml:trace>
  <inkml:trace contextRef="#ctx0" brushRef="#br2" timeOffset="-109676.33">12753 13864 0,'0'-17'16,"0"-1"-16,0-17 15,35 35 1,53 0 0,1 17-1,-37 1 17,-34 17-32,17 36 15,-17-18 1,-18-18-1,0 18 1,0-71 15,0-17-15,0-36 0,35-17-1,-17 53-15,17 0 16,-17 17-1,17 18 1,-17 0 0</inkml:trace>
  <inkml:trace contextRef="#ctx0" brushRef="#br2" timeOffset="-108843.33">13282 13864 0,'0'18'15,"0"-1"17,0 1-1,18-18-31,-1 0 15,1 0 1,0 0-16,17-18 16,-17-52 15,-18 52-15,0-17-1,-36 17 1,1 18-1,0 53 1,17 0 0,18 18-1,18-18 1,17-36 0,0-17-1,53 0 1,-52-35-1,17-18 1,-18 18 0,-35 17-1,18 1 17,-18 34-1,0 18-16,17-17 1,-17 17 0,35-35-1,1-17 1,-19-1-16,19-17 16,-1-18-1,0 18 1,1 35-1,-19 0 17,1 70-17,17-35 1,-17-35 15,-1 18-31,1-18 16,53 0-1</inkml:trace>
  <inkml:trace contextRef="#ctx0" brushRef="#br2" timeOffset="-108344.3">14164 13758 0,'0'-35'0,"0"70"0,-18-70 31,1 35-31,-19 0 16,19 18-16,-36 35 15,35 0 1,18-1 0,0 1-1,53-35 17,35-18-17,-17-53 1,17-88-1,-70 0 1,-18 17 0,0 71-1,0 18 1,-18 35 0,0 71-1,-17 52 1,35 18-1,0 0 1,18-35 0,-18-53-1,35 0 1,-17-53 15,-1 0-15,1 0-16</inkml:trace>
  <inkml:trace contextRef="#ctx0" brushRef="#br2" timeOffset="-104346.37">6703 13899 0,'0'-17'0,"17"17"16,-17-18-1,0 1 1,0-1-1,-17 18 17,-1 0-32,0 0 15,-34 70 1,-19 72 15,53-1 0,54-71 1,17-70-17,35 0 1,-18 0 0,-52 0 15</inkml:trace>
  <inkml:trace contextRef="#ctx0" brushRef="#br2" timeOffset="-103080.25">6914 14058 0,'-17'0'15,"-1"0"1,1 0-16,17 18 0,-53 35 16,53 17-1,-18-52 1,18 35-1,0-18 1,53-35 0,35 0-1,-53-18 1,1-52 0,-36 52-1,0-35 1,-18 18-1,-17 35 1,35-18 0,-18 18-16,0 0 15,36 0 32,17 0-47,36-35 31,17 18-15,-53 17 0,-35-18-16,18 18 15,0 18 1,-1 34 0,-17 37-1,0-36 1,18-18-1,-18-18 1,35-17 15,-17-17-31,17-1 16,0-52 0,-17 17-1,17 17 16,-35 19-15,18 17 0,17 0-1,1 35 1,-19 36 0,18-1-1,-35-35 1,0-17-1,0-36 48,18-17-63,0 18 0,-1-36 16,72-71-1,-37 54 16,54-19 1,-88 89-32,0 0 15,17 0 1,-35 18 0,0 70-1,-18 0 1,1-17-1,-19-18 1,36-18 0,0-17-1,0-36 48,0 1-63,18-36 15</inkml:trace>
  <inkml:trace contextRef="#ctx0" brushRef="#br2" timeOffset="-102812.24">7902 14076 0,'0'-35'16,"-17"87"-16,52-104 16,-53 87-16,36-88 15</inkml:trace>
  <inkml:trace contextRef="#ctx0" brushRef="#br2" timeOffset="-102564.2">7779 14111 0,'0'0'0,"-18"18"31,0-18-31,18 17 16,18-17 15,0-17-15,52 17-16,1-36 15,17 19 1,-35 17 15,-35 0-31</inkml:trace>
  <inkml:trace contextRef="#ctx0" brushRef="#br2" timeOffset="-101397.28">8378 13882 0,'0'0'0,"0"-18"15,-17 18 1,17 18-1,0-1-15,-18 1 0,18 70 32,0-52-32,0 140 31,0-264 31,0-18-30,0 53-17,35 0 1,-35 35 0,36 18-1,-1 53 1,-17-35-16,-18 53 15,17 34 1,1-34 0,-18-53-1,0-1 1,0-70 15,18-35-15,-1 18-1,18 17 17,-35 17-17,36 36 1,-19 18 0,1 70-1,0 0 1,-1 1-1,1-37 1,0 1 0,17-53-1,18-35 32,-18-18-47,-17 18 0,-18-53 16,0 70-1,0-35-15,-18 18 32,0 17-17,-17 18 1,18 36 0,17 69-1,17-52 1,1-35-16,35 17 15,17 0 1,18-35 0,1 0-1,-36-35 1</inkml:trace>
  <inkml:trace contextRef="#ctx0" brushRef="#br2" timeOffset="-100531.25">9243 14129 0,'0'-18'0,"0"-17"15,-36 141 1,72-247 0,-36 229-16,-18-194 15,-35 106 1,18 18 0,35-1-16,-53 36 15,53 35 1,-18-17-1,18-36 1,18-35 15,0 0-31,17-70 16,0-1 0,-35 53-16,0-35 15,18 18 1,-1 18-1,-17 69 32,0 1-31,0-35-16,0 53 16,36-19-1,-19-34 1,19-18-1,17-35 1,-18-36 0,0 1-1,-17 34 1,-18 19 0,0 52 15,17 36-16,-17-18 17,18-36-17,0-17 1,-1 0 0,1 0-16,17-53 15,1-17 1,-19 17-1,1 35 1,-18 36 15,0-1-31,-18 54 16,1 35 0,17-36-1,0-34 1,0-19-1,52-17 17,-34 0-1</inkml:trace>
  <inkml:trace contextRef="#ctx0" brushRef="#br2" timeOffset="-99615.96">6862 14940 0,'0'-18'0,"0"1"16,0-1-16,-36-17 31,-87 70 0,35 124 0,88-124-31,0 124 32,52-124-17,90-17 1,-37-18 0,-52-18-1</inkml:trace>
  <inkml:trace contextRef="#ctx0" brushRef="#br2" timeOffset="-98533.28">7197 15064 0,'-18'0'31,"0"0"-31,1 0 15,-1 17-15,-17 54 16,17-18 0,1 0-1,17-18 1,35-17 0,18-18-1,0-36 1,-36 1-1,-17 0 17,0-1-17,-53 1 1,18 35 0,0 0-1,17 0-15,-17 0 16,53 0 31,17 0-47,35 0 15,-52 0-15,35 0 16,-18 0 0,0 0-1,-17 0 1,0 35-1,-1 36 17,-17-18-17,0-35 1,0-1 0,18-17-1,35-17 1,0-36-1,-35 0 1,34-18 0,-16 18-1,-36 36 1,0 52 15,0 53-15,17 0-1,-17-52 1,18-19 15,17-17-15,18 0 0,0-35-1,-18-36 1,-17 18-1,17 1 1,-17 34 0,-18 0-16,18 18 15,-1 0 1,18 0 0,1 53-1,-36-18 1,-36 36-1,-34-36 1,17-17 15</inkml:trace>
  <inkml:trace contextRef="#ctx0" brushRef="#br2" timeOffset="-98232.84">8132 14799 0,'0'-18'16,"0"36"-16,17-36 0,-17 1 0,0 34 31,18 54-15,-1 35-1,-17-71-15,18 89 16,-18-36 15,18-35-15,-18-36 0,0 1-1</inkml:trace>
  <inkml:trace contextRef="#ctx0" brushRef="#br2" timeOffset="-98049.61">8079 15117 0,'0'0'0,"0"-18"31,17 18-31,36-18 15,35 1 1,-52 17 0</inkml:trace>
  <inkml:trace contextRef="#ctx0" brushRef="#br2" timeOffset="-97299.55">8731 15011 0,'0'0'0,"0"-18"16,0 0-16,0 1 31,0 34 0,18 1-31,-18 0 16,18 17-16,17 177 31,18-71 0,-18-124 1,0-211-1,1 106-15,-36 71-16,0-19 15,17 19 1,1 52 15,-18 0-15,17-35-16</inkml:trace>
  <inkml:trace contextRef="#ctx0" brushRef="#br2" timeOffset="-96416.64">9331 15205 0,'0'-18'0,"0"0"0,-35 1 16,-1-18 0,-17 35-1,1 17 1,16 36-1,19 35 1,17-17 15,0-1-15,53-34 0,-36-36-1,36 0 1,0-36-1,-35-17 1,17-17 0,-35-1-1,18 18 1,-18 18 0,17 35-1,1 18 16,0 35-15,-1-36 0,1 54-1,-1-1 1,1-34 0,0-36 15,-18-36-16,17 1 1,1-35 0,17-1-1,-35 53-15,18-34 16,17 34 0,0 0-1,1 36 1,-36 35-1,0 35 1,-18-17 0,18 34 15,0-69-15,0-19-1,35-17 16,1-17-15,-19-1-16,1 0 16,-18-35-1</inkml:trace>
  <inkml:trace contextRef="#ctx0" brushRef="#br2" timeOffset="-94984.98">9790 13617 0,'0'-17'16,"0"-1"-16,0 0 16,17 1-16,1 17 15,-1 0-15,1 0 0,0-18 0,17 18 16,-17 0-16,-1 0 0,1 0 16,0 0-16,-1 0 0,71 123 31,-158 230 0,-18-123 0,70-89 16,18-124-47,0 19 16,35 17-1,18-53 1,0 17 0,-18-17-1,1 0 1,-19 0 15,-17 35 16,0 1-47,0 52 16,0 124-1,0-160 1,0 143 0,0-37-1,18-17 1,0-52-1,-18 16 1,0-52 0,0-17-1,0-19 1,0 1 0,-18-18-1,0 0 1,-17 18-1,17-1 1,1 1 0,-1-18-1,1 17 17,-1-17-17</inkml:trace>
  <inkml:trace contextRef="#ctx0" brushRef="#br2" timeOffset="-91826.46">10354 14482 0,'-18'0'47,"1"0"-16,34 0 32,1 0-47,0 0-16,-1 0 0,19 0 15,16 0 1,54 0-1,-70 0 1,17 0 0,-18 0-1,-18 0 1,19 0 0,-19 0 15,19-18-16,-1 18 1,-17 0 0,-1 0-1,1 0 1,-1 0 0,-34 0 30</inkml:trace>
  <inkml:trace contextRef="#ctx0" brushRef="#br2" timeOffset="-89820.37">10760 14376 0,'-18'0'0,"18"-18"0,-18 0 0,54 54 0,-36-54 15,17 36-15,19-1 16,-19 1-16,36 17 16,-35-35-16,-18 18 15,-35 35-15,-1-36 0,1 19 0,17 17 47,1-53-31</inkml:trace>
  <inkml:trace contextRef="#ctx0" brushRef="#br2" timeOffset="-85703.39">12171 14605 0,'-18'0'0,"1"0"62,-1 0 1,0 0 515</inkml:trace>
  <inkml:trace contextRef="#ctx0" brushRef="#br2" timeOffset="-80258.33">11659 15046 0,'0'-18'16,"18"18"31,-18-17-47,18 17 15,-18-18 1,0 0 0,17 1 15,-34 17 47,-1 0-78,-17 0 16,-18 53 15,17-18 422,19 18-453,17-35 0,0 17 594,17 18-579,-17-36-15,53 1 0,18 35 16,-53-35-16,-18-1 0,-36 18 16,-140-70-1</inkml:trace>
  <inkml:trace contextRef="#ctx0" brushRef="#br2" timeOffset="-76778.18">11889 15258 0,'17'0'140,"1"0"-124,0 0-16,-1 0 0,1-18 31,-1-35 0,-34 35 1,-36 18-1,18 0-15,35 18-1,0 35 1,0-18-1,35 1 1,53-36 0,-35 0-1,35 0 1,-53-18 15,-17-17-15,0 17-1,-18 0 1,0 1 0,0-1-1,-18 18 1,-17 0 0,17 18-1,1 35 1,-1-36-16,18 1 15,0 17 1,0-17 15,18-18-15,-1 0 15,1-35-15,-1 17-1,1 0 1,0 18 0,-1 0-1,1 0 17,0 0-32,35 18 15,-18-18 1,53 0-1,-35-53 1,0 18 0,-53-1-1,0 19 1,0-1 15,-18 18-15,1 0-1,17 18 1,0-1 0,0 19-1,0-19-15,0 36 16,35-17 0,-35-1-1,0-18 1,0 1-1,-35 0 1,-1-18 0,36-18 31,0 0-32,71-52 1,-1 35-1,1-1 1,-36 19 0,-17-1-1,-18 36 1,-18 17 0,1 0-16,-19 1 15,19 34 1,17-35-1,0 1 1,53-36 0,-18 0-1,0 0 1,-17-53 15,-18 35-15,0-17-1,-35 35 1,-1 0 0,19 0 15,34 0 0,1 0-31,52 0 16,19-18-1,-54 1 1,0 17 0,-17 0-1,-18 17 17,0 36-17,0-18 1,0 1-1,17-36 17,19-36-17,-1-52 1,0 35 0,-17 0-1,0 53 1,-18 18-1,17 17 1,-17 36 0,36-36-1,-1-17 1,18-18 15,35 0-15,-35-36-1,-18-16 1,-17-1 0,-18 35-1,-18 18 1,0 0 0,-17 18-1,0 35 1,35-36-16,-18 18 15,18 1 1,0-19 0,18-17-1,17 0 1,-17 0 15,17-35-15,-35 17-1,0 36 32,0 0-47,0-1 16,18 1 0,17-18-1,53 0 1,18-71-1,-53 1 1,-35-36 0,-1 36-1,-17 34 1,0 54 31,-17 35-32,17-36-15,0 54 16,0-18 0,0-35-1,17 17 1,19-35 0,-1 0-1,-18 0 1,36-35-1,-35-1 1,0 19 0,-1-1 15,-17 36 0,18-1-15,-18 1-1,0 17 1,35-17 0,-17-18-1</inkml:trace>
  <inkml:trace contextRef="#ctx0" brushRef="#br2" timeOffset="-76577.26">14076 14958 0,'0'0'16,"0"17"31,0 1-47,17 0 15,1-1-15</inkml:trace>
  <inkml:trace contextRef="#ctx0" brushRef="#br2" timeOffset="-76345.24">14164 15028 0,'0'-35'16,"0"53"31,0-1-47,0 19 15,0-1-15,0 88 16,0-70 0,0 0 15</inkml:trace>
  <inkml:trace contextRef="#ctx0" brushRef="#br2" timeOffset="-75578.18">14164 15258 0,'0'-18'16,"18"18"31,-1-18-47,1 18 0,52 0 15,-34-17 1,-19 17-16,1-18 16,0 18 15,-18 18 16,0 17-32,0 18 1,0-18 0,35-17-1,18-18 1,0 0-1,-18-53 1,-17 53-16,17-18 16,-35 1-1,0 34 32,0 1-31,0 70-1,-18 18 1,18-36 0,0 1-1,0 0 1,0-18 0,0-36-1,0 1 1,-17-18-16,-1 0 31,0 0-15,-17-18-1,18 1 1,-1-1 0,0 0 15,-17 18-16,17 0-15</inkml:trace>
  <inkml:trace contextRef="#ctx0" brushRef="#br2" timeOffset="-72714.41">15205 15081 0,'0'-17'0,"0"-1"15,0 0 1,-18 18 0,0 0-1,1 0-15,-71 89 32,52-19-17,19 18 1,17-35 15,0-35-31,0 35 16,35-36-1,18 1 1,17-18 0,-17 0-1,-35 0 1,0-18-1</inkml:trace>
  <inkml:trace contextRef="#ctx0" brushRef="#br2" timeOffset="-71514.28">15311 15222 0,'-18'0'16,"36"0"-16,-54 0 15,19 0-15,-1 0 16,18 18-16,-35 17 15,35 18 1,0-18 0,0-17-1,17 17 1,36-35 0,0-17-1,-35-1 16,-18-17-15,0 17 0,0-17-1,-35 17 1,17 1 0,0 17-1,36 0 32,35 0-31,17 0-1,-34-18 1,-19 18-16,-17-18 16,18 18-1,0 0 1,-18 18 15,17 17-15,-17 18-1,0 0 1,18-35 0,-1-1-1,19-17 1,-1 0-1,18-53 1,-18 36 0,-17-18-1,-18 17 1,18 18 15,-1 0-15,-17 35-1,18 0 17,17 18-17,-35-35 1,0 0 0,0-1-1,18-17 16,-1-35-15,36-36 0,18-34-1,-54 87-15,36-35 16,-17 35 0,17 1-1,-36 17 1,-17 53-1,-35 35 17,17-35-17,1-36 1</inkml:trace>
  <inkml:trace contextRef="#ctx0" brushRef="#br2" timeOffset="-71248.18">16192 15064 0,'-52'105'0,"104"-246"16,-34 124-16,-36 70 0,54-159 16,-36 88-1,17 53 17,-17-17-32,0 70 15,18 0 1,-18 18 15,18-18-15,-18-52-1,0-1 1</inkml:trace>
  <inkml:trace contextRef="#ctx0" brushRef="#br2" timeOffset="-71081.16">16104 15311 0,'0'-18'0,"0"36"0,0-54 15,53-17 1,-35 53-16,105-35 16,-34 17-1,-19 18 1,-52 0-1</inkml:trace>
  <inkml:trace contextRef="#ctx0" brushRef="#br2" timeOffset="-63809.1">8537 11571 0,'0'-18'0,"0"1"16,0-1 31,0 1-16,0 34 63,18-17-94,-18 18 15,0-1-15,0 19 16,17 34 0,1 1-1,0 17 1,-18-17-1,0-1 1,0-35-16,0 36 16,0-18-1,0-18 17,0 18-17,0 0 1,0-18-1,0 1 1,0-1 0,0-18-1,0 19 1,-18-19 0,18 19-1,-18-1 1,18 0-1,0 1 1,0-19 0,-17 18-1,17 18 1,-18-35 15,18 0-15,0 17-1,0-17 1,0-1 0,0 1-1,0-1 32</inkml:trace>
  <inkml:trace contextRef="#ctx0" brushRef="#br2" timeOffset="-60464.93">8520 11677 0,'0'0'0,"0"-18"0,17 18 63,1-17-63,-1 17 0,36 0 15,177-18 16,17 18 1,-142-18-17,1 18 1,18-17 15,-107 17-31,89 0 16,53-18-1,-36 0 1,1 18 0,-1-17-1,19-1 1,-37 18 0,1 0-1,0-17 1,18 17-1,-54-18 1,36 18 0,0 0-1,-36 0 1,36 0 15,-18 0-15,-17 0-1,17 0 1,0 0 0,0 0-1,18 0 1,-18 18 0,36-18-1,-18 17 1,-18-17-1,18 18 1,-18-18 0,35 0-1,1 0 1,-18 0 15,-18 0-15,18 0-1,-36 0 1,36 17 0,-35-17-1,-1 0 1,36 0 0,-35 0-1,35 0 1,-1 0-1,-16 0 1,-1 0 0,-35 0-1,0 0 1,-18 0 0,-17 0 15,-1 0-16,18 0 1,36 0 0,-53 0-1,35 0 1,-36 0 0,1 0-1,17 0 1,-17 0-1,-1 0 1,1 0 15,0 0 32,-1 0-16,1 0 46,-18 18-14,0 0-79,0-1 15,0 1 1,0 0-1,0-1-15,0 1 16,0 35 0,0 0-1,0-18 1,0-17-16,0-1 16,0 54-1,0-36 1,0-17-1,0 35 1,0-18 0,0 0-1,0 18 1,0-35 0,-18-1 15,18 36-16,0-17 17,0-19-17,0 19 1,0-19 0,0 1-1,0 17 1,0-17-1,0 17 1,0-17 0,0 17-1,0 0 1,0-17 15,0 0-31,0-1 31,0 18-15,0-17 0,0 0 15,0-1 16,0 1-16,0 0-15,0-1 31,0 1-16,0 0 31,0-1-30,0 1-1,0-1 47,0 1-16,0 0 126,-17-18-157,-1 0-15,0 0-16,-17 0 0,17 0 15,-17-18-15</inkml:trace>
  <inkml:trace contextRef="#ctx0" brushRef="#br2" timeOffset="-59139.08">3316 10319 0,'0'0'15,"18"0"-15,-18 35 47,-18 0-47,18-17 16,-18 0-16,1 105 15,-36 36 17,35-106-1,18-71 16,18-158-32,0 87 1,-1-16 0,1 69-1,-18 19-15,0-1 16,0 0-1,17 18 1,19 0 0,-1 18-1,71 141 1,-71-89 0,18 36-1,0-35 16,-35-18-15,-1 0 0,-17-18-1</inkml:trace>
  <inkml:trace contextRef="#ctx0" brushRef="#br2" timeOffset="-58538.81">3422 10707 0,'0'-18'15,"18"1"1,70-1-16,71-70 31,-54 17-15,-69 36-1,17 0 1,-53 17 0,0 36 30,0 17-46,0 35 16,0 19 0,0-19-1,0-17 1,0-18 0,0-17-1,-18-18 16,0 0-15,-17-53 0,-18-53-1,53 53 1,0 36-16,0-36 16,18-18-1,52 36 1,36-18-1,-35 53 1,-18 0 0,-36 18-16</inkml:trace>
  <inkml:trace contextRef="#ctx0" brushRef="#br2" timeOffset="-58321.82">3792 10654 0,'0'0'0,"18"0"47,0 0-47,-1 0 0,36-18 15,-35 18-15,52 0 16</inkml:trace>
  <inkml:trace contextRef="#ctx0" brushRef="#br2" timeOffset="-57525.75">3845 10372 0,'18'0'0,"-36"0"0,36-18 0,0 18 0,-1-18 16,1 18-16,52-17 31,36 52 0,-53 53 1,-53 53-1,-18-105 0,1 34-15,-18-17-1,-1-35 1,-17 17 0,36-35-1,-1 18 1,-17-18-1,17 0 1,-17 0 0</inkml:trace>
  <inkml:trace contextRef="#ctx0" brushRef="#br2" timeOffset="-57022.99">4551 10407 0,'17'0'31,"-17"18"0,0-1-31,0 54 16,0-36-16,0 18 16,0 35-1,0-35 1,-35 0 15,18-53 0,-1 0-31,18-18 16,0-70 0,0-176-1,18 158 1,52 18-1,-17 52 1,53 19 0,-53 34-1,-36 19 1</inkml:trace>
  <inkml:trace contextRef="#ctx0" brushRef="#br2" timeOffset="-56705.03">4621 10601 0,'18'0'31,"0"0"-31,-18-18 15,35 18-15,0-17 16,-17 17-16,17 0 16,18 0-1,-18 0 1,-17 53 0,-18-36-1,0 36 1,18-18-1</inkml:trace>
  <inkml:trace contextRef="#ctx0" brushRef="#br2" timeOffset="-56422.07">4904 10724 0,'17'0'15,"1"0"1,0-35 0,-18 18-16,35-54 15,0 18 1,-17 35-1,-1 1 1,1 34 15,0 36-15,-1-17 0,1 17-1,0-53 1,17 17 15,-18-17-15,1 0-16</inkml:trace>
  <inkml:trace contextRef="#ctx0" brushRef="#br2" timeOffset="-56156.05">5292 10372 0,'0'-18'16,"0"36"-16,0-54 0,0 19 16,0-1-16,0 36 31,0 35-15,0-36-16,0 71 15,0 1 1,0 17 15,0-71-15,17-18-1</inkml:trace>
  <inkml:trace contextRef="#ctx0" brushRef="#br2" timeOffset="-55340.89">5433 10319 0,'0'-36'0,"0"-34"16,0 35 0,0 52 15,0 54-15,-18 70-1,18-35 1,0-36-1,0-52 1,35 35 0,1-35-1,17-1 1,0-17 0,-18-17-1,18-72 1,-36 36-1,1 18 1,-18 17 0,0 1-1,-18 34 1,1 54 0,17-18-1,0 18 1,35-36-1,0-18 17,1-17-17,16-17 1,1-36 0,-35-18-1,0 54 1,-18-1-1,0 0 1,17 18 31,-17 18-31,18 0-1,0-1 1,17 1-1,0 0 17,-17-18-17,-1 0 1,1 17 0,-18 1-1,18-18 1</inkml:trace>
  <inkml:trace contextRef="#ctx0" brushRef="#br2" timeOffset="-54139.52">3263 11218 0,'-17'18'16,"34"-36"-16,-52 36 0,17-18 0,-35 18 16,0-18-1,36 17-15,-1-17 0,1 0 16,-1 0-16,18 18 0,-18-18 47,177 0 15,793-71-15,-846 54-47,847-54 47,-759 53-31,-106 1-1,53-1 1,-35 1 0,-35 17-1,17-18 1,-18 18-1,18 0 1,-17 0 15,17 0-15,-35 0 0,35 0-1,-35 0 1,-17 0-1,-19 0-15,1 0 16,17 0 0,-17 0-1,-1 0 17,1 0 14,-18-18 17,-18 18-63,1 0 0,-1-17 16</inkml:trace>
  <inkml:trace contextRef="#ctx0" brushRef="#br2" timeOffset="-47744.26">2134 12153 0,'-17'0'16,"-1"0"-1,18-17 1,-18 17-16,1 0 15,-1 0 1,0 0-16,1 0 0,-71 88 31,35 53 1,35-53-1,18-35 0,53-53-15,0-18-1,17-52 1,-34-1 15,-1-17-15,18-18-1,-35 36 1,-18 34 0,0-17-1,0 18 1,0 18 0,0-1-1,0 0 1,0 36-1,-18 52 1,0 19 0,1-54-16,17 71 15,0 0 1,0-18 15,0-35-15,0-18-16,0-17 15,17-1 1,36-17 0,18 0-1,-18-53 1,-18 0 0,0 0-1,1 1 1,-36 16-1,0 19 1,17-1 0,-17 0-1,0 36 17,0 0-17,0 35 1,0 17-1,0 1 1,0-36 0,18-17-1,-1-18 1,1 0 0,0 0-16</inkml:trace>
  <inkml:trace contextRef="#ctx0" brushRef="#br2" timeOffset="-47549.27">2399 12083 0,'-18'-18'16,"18"36"31</inkml:trace>
  <inkml:trace contextRef="#ctx0" brushRef="#br2" timeOffset="-47095.23">2716 11942 0,'0'0'0,"-17"-18"16,17 0 0,-18 18-1,18-17 1,-18 17 0,18 53-1,0-36-15,0 89 16,0 159-1,0-177 1,0 35 0,0-17-1,0-18 1,0-52 15,0-19-15</inkml:trace>
  <inkml:trace contextRef="#ctx0" brushRef="#br2" timeOffset="-46827.18">2522 12365 0,'0'-18'0,"53"1"31,-35 17-31,0 0 16,70-18-1,-53 0-15</inkml:trace>
  <inkml:trace contextRef="#ctx0" brushRef="#br2" timeOffset="-46512.2">2805 12047 0,'-18'0'0,"36"0"0,-36-17 15,18 52 32,0 0-47,0 106 16,0-105-16,0 175 31,0-105-15,0-18-1,-18 1 1,18-37 0,0-34 15</inkml:trace>
  <inkml:trace contextRef="#ctx0" brushRef="#br2" timeOffset="-46245.26">2681 12418 0,'0'0'0,"0"-18"0,0 0 32,18 1-32,-1-1 0,19 18 15,34 0 1,1-17 0,-36 17-1</inkml:trace>
  <inkml:trace contextRef="#ctx0" brushRef="#br2" timeOffset="-44829.42">2981 12330 0,'0'17'31,"0"1"-15,0-1-16,18 1 16,-18 0-16,17-1 15,1 1 1,0-18-1,17 0 1,-18-18 0,-17 1-16,18-36 15,-18 0 1,-18 0 0,1 35 15,-18 18-16,35 36 1,-18 17 0,18 35-1,18-18 1,-18-52-16,35 17 16,18 1-1,0-36 1,17 0-1,-17-53 1,-18-18 0,18 0-1,-53 36 1,18 18 0,0-1-1,-1 18 16,1 35-15,17 0 0,-17 18-1,35-17 1,-36-36 0,1 0-1,35 0 1,-35-36-1,-1-34 1,-17 17 0,0 18-1,0 17 1,-17 36 15,17-1-15,-18 36-1,18 18 1,0-18 0,0-18-1,35-17 1,18-18 0,0 0-1,0-53 1,-18 17-1,-35 19-15,35-1 16,-35-17 0,18 35-1,0 0 17,-18 17-32,0 19 15,17 34 16,1 1-15,0-71 0,-18 18-1,17-18 1,19-18 0,-1-35-1,0 0 1,18 0-1,-18 53 17,-35 18-1,18-1-31,0 19 16,-1-1-1,1-17 16,0-18-31</inkml:trace>
  <inkml:trace contextRef="#ctx0" brushRef="#br2" timeOffset="-44330.16">4498 12312 0,'-18'18'47,"18"-1"-47,-17-17 16,17 35-16,0 18 16,0 18-1,0-18 16,0-35-31,17-1 16,19-17 0,16 0-1,1-53 1,-35 0 0,17-17-1,-35 34 1,0 19-1,0 34 32,0 36-47,0 0 16,18 18 0,0-53-1,-18-1 1,17-17-1</inkml:trace>
  <inkml:trace contextRef="#ctx0" brushRef="#br2" timeOffset="-44146.06">4762 12171 0,'0'0'16,"0"17"15,0 1-31,0 0 16</inkml:trace>
  <inkml:trace contextRef="#ctx0" brushRef="#br2" timeOffset="-43214.04">4921 12382 0,'0'-17'0,"-17"17"47,17 17-31,-18 142 30,18-141-46,35 35 47,-17-53-31,0-18 0,17-52-1,0 34 1,-35-17 15,18 53-15,-18-17-1,17 17 1,19 35 0,-19-17-1,36 35 1,-18-36-1,18-17 1,18 0 0,-36-35-1,-17-36 1,-18 18 0,0 18-1,-18 35 32,-17 18-31,0 35-1,17 0 1,18-18 0,0 0-1,0-17 1</inkml:trace>
  <inkml:trace contextRef="#ctx0" brushRef="#br2" timeOffset="-42813.97">5327 12541 0,'35'-70'16,"-17"17"-1,-71 176-15,106-264 16,-36 123-16,-17 1 16,0 34 30,0 36-30,0 53 0,0-53-1,0 71 1,0-19 0,0-16-1,0-72-15,0 54 16,-17-18-1,-18-18 1,-1 0 0,19-35-1,-19 0 1,-34 0 0,-1-17-1,18-1 1,18-17 15</inkml:trace>
  <inkml:trace contextRef="#ctx0" brushRef="#br2" timeOffset="-40331.67">6032 12153 0,'0'0'0,"0"-17"15,18 17-15,-18-18 0,0 0 16,0 1 0,0 34 31,0 19-47,0-19 15,0 89 1,0-53-16,0 141 31,0 0 0,0-88 1,0-89-1</inkml:trace>
  <inkml:trace contextRef="#ctx0" brushRef="#br2" timeOffset="-39898.35">6438 12030 0,'18'0'16,"-18"-18"-16,0 0 15,0 36 17,0 0-32,0 17 15,0 53 1,0 0-1,-18 53 1,18-70 0,0-18-1,0-35 1</inkml:trace>
  <inkml:trace contextRef="#ctx0" brushRef="#br2" timeOffset="-39065.49">6615 12312 0,'0'0'16,"0"18"-1,0-1 1,0 1-16,-18-1 15,18 19 1,0-19-16,0 36 16,53-17-1,-18-19 1,0-17 0,-17 0-1,0 0 1,-18-35-1,0 17 1,-36-35 15,19 18-15,17 17 15,35 1-15,71-1-1,0-17 1,-36 0 0,-17 35-1,-53-18 1,-17 18 15,-19 35-15,1 18-1,17-18 1,18 1 15,0-19-15,18 19 0,17-36-1,-35 17 1,36 1-1,-19 17 1,-17-17-16,18 35 16,-1 0-1,-17-18 1,0 0 0,0-17-1,-17 0 1,-36-1-1,35-17 1</inkml:trace>
  <inkml:trace contextRef="#ctx0" brushRef="#br2" timeOffset="-37664.57">2117 13088 0,'-18'0'0,"-17"0"0,17 0 0,-17 0 0,0 0 16,-1 0-16,19 0 16,-36 0-16,17 0 0,1 0 15,18 0-15,-1 0 16,0 0-16,1 0 16,52 0 46,-17 0-62,70 0 0,141 0 16,141 0-1,54 0 1,-1-18 0,-335 18-16,212 0 15,-212 0-15,283-17 16,-1 17-1,-52-18 1,52 18 0,-176 0 15,-35 0-15,-36 0-1,-34 0 1,-19 0-1,-35 0 1</inkml:trace>
  <inkml:trace contextRef="#ctx0" brushRef="#br2" timeOffset="-36580.01">2328 13212 0,'0'0'0,"-17"0"0,-1 0 0,0 0 0,1 0 15,-1 0-15,-88 0 32,-52 17-1,34-17 0,106 0 0,54 0 1,-1 0-17,53 0 1,124 0 0,-124 0-16,141 0 15,124 0 1,-124 0-1,-140 0-15,140 0 16,-70 0 0,141 0-1,-54 0 1,-69 0 0,-1 0-1,-52 0 1,-1 0-1,-17 0 1,-88 0-16,70 0 31,-35 0-15,53 0 0,-71 0-1,53-17 1,-35 17-1,0 0 1,-18 0 0,0 0-1,-17 0 1,0 0 0,-1 0 15</inkml:trace>
  <inkml:trace contextRef="#ctx0" brushRef="#br2" timeOffset="-30171.23">1094 14041 0,'0'-18'0,"0"0"16,0 1-16,0 34 94,0 1-94,0 17 15,17-35-15,-17 18 0,0 35 31,18 0 1,17-36-1,0-52 0,-17-18-15,0 35-1,-18 1-15,0-1 32,17 1-17,-17 34 32,0 18-31,0 54-1,0 16 1,0-16 0,0-1-1,0-18 1,-17-17 0,-1-35-1,18 0 1,-18-1-1,1-17 1,-36 0 0,18 0-1,17-17-15,-17 17 16,17-36 0,0 36 15,18-17-16,-17 17 1</inkml:trace>
  <inkml:trace contextRef="#ctx0" brushRef="#br2" timeOffset="-28855.28">1429 14640 0,'0'-17'15,"0"-1"1,0 0 0,0 1-16,0-1 15,0 0 1,0 1-16,0-1 31,0 36 47,0 17-78,0-17 16,0-1-16,0 36 16,0 0-1,0 0 1,0-18-1,0-17 1,0 0 0,0-1-16,0 1 15,17 0 1,1-18 0,0 17 30,-1-17-46,1 0 16,0 0 0,-1 0-1,18 0 1,-17 0 15,0-17-15</inkml:trace>
  <inkml:trace contextRef="#ctx0" brushRef="#br2" timeOffset="-28489.04">1446 14711 0,'-17'0'0,"17"-18"46,17 18-30,1-17 0,0 17-16,-1-18 0,19 18 15,-19 0 1,18 0 0</inkml:trace>
  <inkml:trace contextRef="#ctx0" brushRef="#br2" timeOffset="-26422.31">2081 14323 0,'-17'0'15,"-1"0"1,36 0 46,-1 0-62,1 0 16,0 0-16,-1 0 0,1 0 0,70-18 31,-70 18-31,17 0 32,18 0-1</inkml:trace>
  <inkml:trace contextRef="#ctx0" brushRef="#br2" timeOffset="-25540.02">2875 14041 0,'-18'0'16,"18"-36"0,0 54 31,0 0-32,0-1-15,0 18 16,0 36-1,0-36 1,0-17 0,18 17-1,0-35 1,-1 0 0,36-35-1,-35-18 1,17 18-1,-35-1 17,0 1-17,18 18 1,-18 34 31,0 1-32,0-1-15,0 36 16,0-17-16,0 34 16,0 18-1,0-17 1,0 0 0,-18-54-1,1 18 1,-19-17 31,19-18-32,-36 0 1,0 0 0,18 0-1,17-18 1,0 18-1</inkml:trace>
  <inkml:trace contextRef="#ctx0" brushRef="#br2" timeOffset="-24407.09">3246 14587 0,'-18'0'0,"18"-17"0,0-1 15,0 0 1,-18 18-16,18-17 16,0 34 62,0 1-78,0 0 0,0 35 15,0-36 1,0 19 0,0-1-1,0 0 1,0 0 0,0-17-1,0 17 1,0-17-1,18 17 1,0 0 15,-1-35-15,1 0 0,-1 0-16,1 0 15,17 0 1,-17 0 15,0 0-31,-1-17 31</inkml:trace>
  <inkml:trace contextRef="#ctx0" brushRef="#br2" timeOffset="-24107.12">3210 14728 0,'0'-17'31,"0"-1"-15,18 18-1,17 0 1,-17 0-16,17-17 16,18 17-1,-18-18 1</inkml:trace>
  <inkml:trace contextRef="#ctx0" brushRef="#br2" timeOffset="-23342.2">3669 14728 0,'-18'18'15,"36"-18"64,0 0-64,-1 0-15,1 0 0,141-18 47,-124 18 16</inkml:trace>
  <inkml:trace contextRef="#ctx0" brushRef="#br2" timeOffset="-22426.3">4145 14517 0,'0'0'16,"0"-18"-16,0 1 16,0-1 31,18 18-32,-18 18 32,0-1-31,0 1-16,0 123 31,0-53-15,0-35-1,0 18 1,0-54-1,0 1 1</inkml:trace>
  <inkml:trace contextRef="#ctx0" brushRef="#br2" timeOffset="-18627.22">935 13723 0,'-18'-18'0,"1"18"0,-1 0 15,0 0-15,1 0 16,-1 0-16,-17 0 16,17 0-16,0 0 0,-17 0 15,18 0-15,-19 0 0,-17 0 16,-176 142 31,229-125-47,-141 160 47,88 105 15,35 18-15,18-212-31,53 53-1,-17-53 1,69 36 0,1-19-1,0-34 1,35 17-1,71-17 1,-18-1 0,35 1-1,0-36 17,18 0-17,-17 1 1,-89-19-1,176 1 1,-105-18 0,17 18-1,-88-18 1,159 0 0,-123 0-1,-71-18 1,70-17-1,-70-1 1,70-34 0,-52 17-1,-1-35 17,-17 0-17,0-18 1,-53 35-1,35-35 1,-53 0 0,-17 36-1,-1-36 1,1 36 0,-18-19-1,0 36 1,0 36-16,-53-54 15,-53-35 1,0 18 0,-35 0-1,71 17 1,-89 1 15,18 17-15,-18-18-1,-52 19 1,105 16 0,0 1-1,-18 35 1,19-18 0,-19 1-1,-88-1 1,1 0-1,87 18 1,-52-17 0,52 17-1,36 0 1,-71 0 15,36 0-15,35 0-1,-89 0 1,89 0 0,-18 0-1,1 17 1,34-17 0,-52 0-1,-1 18 1,36-18-1,-36 18 1,54-1 0,52-17-16,-35 36 15,0 17 1</inkml:trace>
  <inkml:trace contextRef="#ctx0" brushRef="#br2" timeOffset="-16362.18">2117 16387 0,'0'-18'32,"0"36"14,0-1-46,0 1 16,17 88 0,1 105 15,0 1 0,-18-194-31,0 193 31,0-123-15,0 1 0,0-54-1,0 0 1,0 0 0,0 18 15,0-17-16,0-19 1,0 19 0,0-1-1,0-17 1,0 34 0,0 1-1,0-17 1,0 34-1,0-35 1,-18 18 0,18-17-1,0-19 1,0 1 0,0 0-1</inkml:trace>
  <inkml:trace contextRef="#ctx0" brushRef="#br2" timeOffset="-13630.03">2134 16387 0,'0'0'0,"0"-18"94,18 18-94,0 0 16,-1 0 30,1 0-14,-1 0 15,1 0 109,-18-18-156,18 18 15,-1 0 1,1-17-16,0 17 16,88 0-1,-1-18 1,89 0 0,-141 18-16,35-17 15,107-19 1,-54 19-1,-18 17 1,-52 0 0,52-18-1,-35 18 1,-17 0 0,-1 0-1,-34 0 16,-19 0-15,1 0 0,0 0-1,-18 18 95,0-1-95,-18 1 1,18 0-16,0 17 0,-18 0 16,18 36-1,0-54 1,0 72-1,0 16 1,0 1 0,18 35-1,-18-52 1,0 34 0,0-35-1,0-17 1,0 17-1,18-17 1,-18-1 0,0-35-1,17 1 1,-17 17 0,0-18-1,18 18 16,0 0-15,-18 0 0,0 17-1,0-35 1,0 18 0,0-17-1,0-19 1,0 1-1,0 0 1,0-1 0,-18-17-1,0 18 1,1-18 0,-54 0-1,18 0 16,-17 17-15,17-17 0,-36 18-1,-16 0 1,16-18 0,-52 0-1,36 0 1,-19 0-1,1 17 1,34-17 0,1 18-1,35 0 1,0-18 0,18 17-1,0-17 16,0 0-15,17 0 0,-17 18-1,-1-18 1,1 18 0,17-18-1,-17 17 1,17 1-1,1-18 17,17-18-1,0 1-31,0-19 16</inkml:trace>
  <inkml:trace contextRef="#ctx0" brushRef="#br2" timeOffset="-12488.16">2928 16369 0,'0'18'15,"0"-1"1,0 1-16,0-1 0,0 1 16,0 0-16,0-1 0,0 1 15,0 17-15,0 1 0,0 16 16,0-16-16,0-19 0,0 266 31,0-248-31,18 282 31,17-34 1,-17-160-1,-18-70 0,0-35-15,0-1-1,17 19 1,-17-19 0,0 18-1,0-17 1,0 0-1,0 17 1,0-17 0,0-1-1,0 1 1,0 17 0,0-17-1,0 17 16,0-17-15,0-1 0,0 1 15</inkml:trace>
  <inkml:trace contextRef="#ctx0" brushRef="#br2" timeOffset="-10764.19">2099 16757 0,'0'18'15,"18"-18"32,-1 0-31,1 0-16,0 0 0,-1 0 16,54 0 77,-18 0-77,-36 0-16,72-18 47,87-17-47,-35 17 0,-88 18 0,123-18 15,-105 18 1,17 0 0,0 0-1,-35-17 1,18 17 0,-18-18-1,17 0 204,-52 18-203,-1 0-16,19 0 0,105 0 31,-123-17 31,52 17-15,-17-18 0,-18 18 0</inkml:trace>
  <inkml:trace contextRef="#ctx0" brushRef="#br2" timeOffset="-8133.24">2399 17092 0,'18'0'93,"-1"0"-77,1 0 0,-1 0-16,19 0 31,34 0 16</inkml:trace>
  <inkml:trace contextRef="#ctx0" brushRef="#br2" timeOffset="-7699.21">2399 17321 0,'0'18'16,"18"-18"46,-1 0-46,1 0-16,-1 0 0,1 0 15,17 0 1,1 0 0,-19 0-1,1 0 1,0 0-1,-1 0 1</inkml:trace>
  <inkml:trace contextRef="#ctx0" brushRef="#br2" timeOffset="-7217.28">2364 17727 0,'17'0'47,"1"0"-47,17 0 0,-17-18 16,-1 18-16,1 0 0,0-17 15,-1 17-15,19 0 32,-19 0-32</inkml:trace>
  <inkml:trace contextRef="#ctx0" brushRef="#br2" timeOffset="-6934.24">2381 17992 0,'18'0'63,"0"0"-63,-1 0 15,1 0-15,17 0 16,18 0-1,-35 0 1,-1 0 0</inkml:trace>
  <inkml:trace contextRef="#ctx0" brushRef="#br2" timeOffset="-4310.31">4198 16351 0,'0'-17'16,"0"-1"46,0 0 126</inkml:trace>
  <inkml:trace contextRef="#ctx0" brushRef="#br2" timeOffset="-2296.55">4216 16334 0,'0'-18'0,"0"0"16,0 36 93,0 0-109,17-1 16,-17 1-16,18 52 16,-18 1 15,0-18 16,0 0-16,0-36-15,0 1-16,0 0 15,0-1 17,0 1-32</inkml:trace>
  <inkml:trace contextRef="#ctx0" brushRef="#br2" timeOffset="-1569.88">4145 16686 0,'-18'0'0,"18"-17"32,-17 17-32,17-18 31,17 18 16,1 0-32,0 0-15,-1 0 16,19 18 0,-1 17-1,18-35 1,-35 18 0,-1-18-1,1 0 1,-1 0-1,1 0-15,0-36 16,-1-17 0,1 36-1,0-1 1,-18 1 0,17-1 15,-17 0 0,0 36 16,-35 0-31,35-1-16,-35 36 15,17 0 1,-17-18-1,35-17-15</inkml:trace>
  <inkml:trace contextRef="#ctx0" brushRef="#br2" timeOffset="-320.87">3457 16863 0,'0'-18'47,"-17"18"31,-1 18-62,0-18-16,18 17 0,-53 19 31,53-19-31,-53 36 32,36-35-1,-1-18-16</inkml:trace>
  <inkml:trace contextRef="#ctx0" brushRef="#br2" timeOffset="-37.95">3263 16916 0,'0'0'0,"0"-18"0,18 18 63,-1 0-63,19 18 15,17 17 1,-18-17-1,18 17 1,-36-35 0</inkml:trace>
  <inkml:trace contextRef="#ctx0" brushRef="#br2" timeOffset="1573.62">3246 17286 0,'-18'0'94</inkml:trace>
  <inkml:trace contextRef="#ctx0" brushRef="#br2" timeOffset="2560.29">2663 17110 0,'18'0'15,"0"0"17,-1 0-17,1 0-15,0 0 16,-1 0-16,54 35 15,35-17 32,-89-18-47,54 17 32,-36 1-1,-17 0-16,17-1 1,0-17 15,-35 18 1,18-18-17,0 0 32</inkml:trace>
  <inkml:trace contextRef="#ctx0" brushRef="#br2" timeOffset="3726">2699 17392 0,'17'0'32,"1"0"-17,17 0-15,-17 0 16,17 0-16,0 0 15,-17 0-15,17 18 0,-17-18 0,0 0 16,70 17 15,-70 1-31,52-1 32,-35-17-1,-17 18 0,0-18-15</inkml:trace>
  <inkml:trace contextRef="#ctx0" brushRef="#br2" timeOffset="4635.91">2646 17657 0,'17'0'0,"1"0"0,0 0 0,-1 0 15,1 0-15,0 0 0,105 17 32,54 18-1,-160-35-31,54 18 31,-36-18 16,-17 0-31,-1 18 15</inkml:trace>
  <inkml:trace contextRef="#ctx0" brushRef="#br2" timeOffset="7408.06">4745 16316 0,'0'18'31,"-18"-18"-15,18 17-16,-88 89 31,70-53-15,1-18 15,17-17-15,17-18 15,1 0-16,53-88 1,-54 52-16,18-34 16,-17-1-1,17-17 1,-17 53 0,-18 0-1,0 52 32,0 36-47,0 0 16,0-35-1,0 35 1,18 0 0,-1-18-1,-17-18 1,36-17-1,-19 0 1,19-17 15,-19-1-15,1-17 0,-1 35-1,-17 18 48,18-18-48,-18 17-15,18 1 16,-1-1 0,1 1-1,0-18 1,17 0-16</inkml:trace>
  <inkml:trace contextRef="#ctx0" brushRef="#br2" timeOffset="7554.81">5009 16034 0,'0'17'31</inkml:trace>
  <inkml:trace contextRef="#ctx0" brushRef="#br2" timeOffset="7908.08">5239 16034 0,'0'0'16,"-18"0"-16,18-18 0,-18 18 0,1 0 31,-1 0-16,18 35-15,0 1 0,0 52 16,0 18 0,0 0 15,0-1-15,0-69-1,0 34 1,0-52-16</inkml:trace>
  <inkml:trace contextRef="#ctx0" brushRef="#br2" timeOffset="8340.92">5133 16457 0,'0'0'0,"159"-123"31,-124 87-31,0 19 0,-17-19 16,35 1 0,-18-18-1,-17 18 1,-36 35 15,0 0-15,1 35-1,17 36 1,0-1 0,0-34-16,0 17 15,17 35 1,-17-53-1,0-17 17,0-1-32</inkml:trace>
  <inkml:trace contextRef="#ctx0" brushRef="#br2" timeOffset="8506.94">5327 16457 0,'0'-35'47,"18"35"-47,-1 0 16,36 0 0</inkml:trace>
  <inkml:trace contextRef="#ctx0" brushRef="#br2" timeOffset="9090">4904 16757 0,'0'-18'0,"0"1"16,0-1 31,17 18-31,19 0-16,-1 0 15,-18 0-15,72 0 16,34 0 15</inkml:trace>
  <inkml:trace contextRef="#ctx0" brushRef="#br2" timeOffset="9406.39">4921 16969 0,'18'0'31,"0"0"-31,-1 0 0,1 0 0,35-18 16,35 0-1,-35 18 17,0 0-17</inkml:trace>
  <inkml:trace contextRef="#ctx0" brushRef="#br2" timeOffset="9705.89">4939 17180 0,'0'18'31,"18"-18"-15,-1 0-16,54 0 31,-18-18-15,0 18-1,-53-17-15,17 17 16</inkml:trace>
  <inkml:trace contextRef="#ctx0" brushRef="#br2" timeOffset="9974.88">4921 17392 0,'0'0'0,"18"0"47,17 0-47,-17 0 0,-1 0 15,54-18 1,17 18 0,-53 0-1,-17 0-15,0 0 16</inkml:trace>
  <inkml:trace contextRef="#ctx0" brushRef="#br2" timeOffset="10323.02">4886 17709 0,'0'0'0,"0"18"16,18-18 15,-1 0-31,36 0 16,35 0 0,1 0-1,-19 0 1,-52 0-16,17 0 15,-17 0 1</inkml:trace>
  <inkml:trace contextRef="#ctx0" brushRef="#br2" timeOffset="15408.15">5556 16616 0,'18'-18'31,"0"18"1,-1 0-17,1 0-15,-1 0 16,36 53 15,-35 106 0,-18-36 1,0-70-1,0-35-16,0 0 1,0-1 0,35 1-1,-17-18 1,35 0 0,-18-18-1,-17 1 1,-1-1-1,-17 0 1,-17 18 31,-1 0-31,0 36-16,1 16 31,-1-16-16,1 17 1,17 0 0,0 17-1,0 1 1,0-54-16,0 36 16,17 0-1,-17 0 1,0-18-1,0 1 1,0-19 0,0 1-1,0 0 1,0-1 0,0 18 15,0 1 0,0-19-15,0 1-1,0 0 1,0 17 0,0-17-1,0-1 1,0 1-1,0 17 1,0-17 15,0-1-15,0 1 15,0 0 0,-17-18-15,17 17 0,-18-17-1,18 18 1,-18-18 0,18 18-1,-17-18 16,-1 0 1,0 0-17,1 0 17,-1 0 30,0 0-46,1 0 31,-1 0-47,1 0 46,-1 0-30,0 0 0,1 0 31,-1 0-32,0 0 1,1 0-1,-1 0 1,0 0 15,1 0-15,-1 0 15,0 0-15,1 0-1,-1 0 17,1 0-32,-1 0 31,0 0-15,1 0-1,-1 0 1</inkml:trace>
  <inkml:trace contextRef="#ctx0" brushRef="#br2" timeOffset="26114.25">15681 13741 0,'18'0'109,"-1"0"-77,1-18-32,88 18 31,17-18 0,-105 18-31,-1 0 31</inkml:trace>
  <inkml:trace contextRef="#ctx0" brushRef="#br2" timeOffset="27983.76">17074 15222 0,'-17'0'15,"17"18"-15,-18-18 16,1 18 0,-1-18-1,0 0 48,36 0 62,0 0-125,-1 0 15,1 0-15,35 0 16,0 0 0,-18 0-1,-17-18 16,17 18-15,-18 0 0,1 0-1,0 0 48</inkml:trace>
  <inkml:trace contextRef="#ctx0" brushRef="#br2" timeOffset="37265.83">6403 16281 0,'0'-18'0,"0"0"16,0 1 31,0-1-32,0 0 1,0 1 0,0-1-16,0 1 31,0-1-16,0 36 126,0-1-141,0 1 0,0-1 16,18 36-16,-18 36 31,0-19-15,17 1-1,-17-54-15,18 36 16,-18-17-1,17-36 1,-17 35 0,0-18-1</inkml:trace>
  <inkml:trace contextRef="#ctx0" brushRef="#br2" timeOffset="37807.38">6297 16633 0,'0'0'0,"-18"-17"31,18-1-15,18 18 31,-18 18-47,18-1 15,-1-17 1,36 36-1,-35-19 1,0 1 0,-1-18 15,1 0-15,-1 0-1,-17-18-15,18-17 16,0-18-1,17 18 1</inkml:trace>
  <inkml:trace contextRef="#ctx0" brushRef="#br2" timeOffset="38107.58">6562 16545 0,'17'-35'16,"-34"70"15,52-70-15,-35 17-1,0 36 95,0 0-110,0-1 15,-18 1-15,1 52 16,-19 1 0,19-36-1,-1 1 1</inkml:trace>
  <inkml:trace contextRef="#ctx0" brushRef="#br2" timeOffset="41706.45">6597 17004 0,'-18'0'78,"1"0"-63,-1 18 1,18-1-16,-18 1 16,-17 70 15,0 35 0,35-105-31,0 35 16,0 35-1,0 0 1,0-35 15,0 36-15,0-19-1,0-17 1,17 35 0,1-35-1,17 0 1,-17 0 0,0 0-1,-1-18 1,19 0-1,-36-17 1,17 0 0,1-1-1,-18 1 17,35 0-17,-17-18 1,35 0-1,-18 0 1,18 0 0,0-18-1,-18 0 1,0 1 0,1-36-1,-19 17 1,1-16-1,0-1 1,-1-36 0,-17 19-1,0 17 1,0-35 15,-17 0-15,-1 35-1,0-18 1,-17 36 0,0-36-1,-1 18 1,1 0 0,-18 1-1,36 16 1,-1 19-1,-17-1 1,35 0 0,-18 1-1,-17-1 1,-1 0 15,-16 18-15,16 0-1,-17 0 1,18 0 0,35 18-1</inkml:trace>
  <inkml:trace contextRef="#ctx0" brushRef="#br2" timeOffset="43451.72">7126 17410 0,'0'17'16,"0"1"93,-18-18 110,1 0 31</inkml:trace>
  <inkml:trace contextRef="#ctx0" brushRef="#br2" timeOffset="51014.29">26017 2575 0,'0'-17'172,"0"34"-110,0 1-46,18 0-16,-18-1 0,0 1 15,0-1-15,0 36 32,0 18-1,0-53-31,0-1 15,0 1 1,0-1 15,0 1-15,0 0-16,0-1 31,0 1 0,18-18-15,-18 18 15,17-18-15,1 17 0,17-17-1,18 0 1,0 0-1,18 0 1,-1 0 15,1 0-15,-18 0 0,0 0-1,-1-17 1,-16 17-1,17 0 1,-36 0 0,1 0-1,35 0 1,-36 0 0,19 0-1,-19 0 1,1 0-1,0 0 1,-1 0 15,-17-18 16</inkml:trace>
  <inkml:trace contextRef="#ctx0" brushRef="#br2" timeOffset="51654.21">26723 2752 0,'-18'0'0,"36"0"0,-36-18 16,18 36 46,18-18-62,-18 17 16,53 19-1,0-19 1,-18-17 0,-17 18-1,-1-18 1,19 17 0,-19-17-1,-17 18-15,18 0 31,-1-18-15,-17 17 31,0 1-31,0 0-1,-17 17 1,-18 0-1,-1-17 1,19 17 0,-19 0-1,19-35 1,-1 18 0,0 0-1</inkml:trace>
  <inkml:trace contextRef="#ctx0" brushRef="#br2" timeOffset="53632.18">27746 2787 0,'0'-18'16,"-18"18"-16,18-17 63,18 17-63,17 0 0,-17 0 15,0 0-15,-1 0 16,71 0-1,-35 0 17,-35 0-1</inkml:trace>
  <inkml:trace contextRef="#ctx0" brushRef="#br2" timeOffset="53848.6">27975 2752 0,'-17'0'32,"34"0"-32,-52 17 15,35 1 1,0 0 0,0 52-1,-18 18 1,18-17-1,0-36 1,0 0 0,0-17-1,0 0 1</inkml:trace>
  <inkml:trace contextRef="#ctx0" brushRef="#br2" timeOffset="54232.24">27781 3193 0,'-17'0'16,"34"0"-16,-52 0 0,17 0 15,18 17 1,-17 1 0,34-18-1,19 0 1,69 0 0,-52 0-1,-17 0-15,17 0 16,-1 0-1,-16 0 1,-19 0 0,1 0-1,-18-18 1</inkml:trace>
  <inkml:trace contextRef="#ctx0" brushRef="#br2" timeOffset="54564.88">28346 3016 0,'0'0'0,"-18"0"0,36 0 47,-1 0-31,1 0-16,0 0 0,-1 0 15,54-17 1,17-1-1,-53 0 1,-17 18 0</inkml:trace>
  <inkml:trace contextRef="#ctx0" brushRef="#br2" timeOffset="55147.84">28998 2769 0,'0'0'0,"0"18"31,0 0-31,0 17 16,0-18-16,0 36 15,0 0 1,18 0 0,-18-17-1,18-36 16,-1 0-31,1-53 16,35-18 0,-18 18-1,18 35 1,-35 18 31,-1 36-32,-17 17 1,0-36 0,0 1-1,0 0 1,18-18 0,17 0-1,0-18-15</inkml:trace>
  <inkml:trace contextRef="#ctx0" brushRef="#br2" timeOffset="55480.95">29369 2946 0,'70'-106'47,"-52"71"-32,-106 176-15,158-282 32,-70 158-17,-35 54 1,35-36-1,0 18 1,18-53 15,-1 0-15,19-18 0,16-70-1,-52 18 1,0 34-1,-17 36 17,-1 18-17,18 0 1</inkml:trace>
  <inkml:trace contextRef="#ctx0" brushRef="#br2" timeOffset="55823.66">29774 2928 0,'18'0'47,"0"0"-31,-1 0-1,1 0 1</inkml:trace>
  <inkml:trace contextRef="#ctx0" brushRef="#br2" timeOffset="56598.34">30515 2716 0,'-35'0'0,"17"0"16,-17 18-1,0 17 1,17-17-16,1 17 16,17 0-1,17 18 1,36-17-1,-18-36 1,18-36 0,-17 1-1,-36-35 1,0-1 15,-18 36-15,-17 17-1,-1 18 1,72 0 31,34 0-31,18 0-1,-52-18 1,-19 1-1,1 17 1,-18 17 0,0 54-1,-18 88 1,18-53 0,0-71-1,0 71 1,0 0-1,0-54 1,0-16 0,0-19-1</inkml:trace>
  <inkml:trace contextRef="#ctx0" brushRef="#br2" timeOffset="56780.86">30533 3175 0,'0'0'0,"0"-18"15,18 18 1,-1-17-16,89-19 31,0 1-15,-53 18-16</inkml:trace>
  <inkml:trace contextRef="#ctx0" brushRef="#br2" timeOffset="57547.4">31468 2716 0,'-53'0'31,"35"0"-31,1 18 0,17 0 16,-36-1-16,19 1 0,17 0 0,-18-18 16,0 17-16,18 1 15,0-1-15,0 1 0,0 0 16,18-18 15,105-71 0,1-193 1,-106 193-17,-18 36 1,0 70 15,0 36-15,0 34-1,0-16 1,0-19 0,17-17-1,19-53 16,-19 0-15</inkml:trace>
  <inkml:trace contextRef="#ctx0" brushRef="#br2" timeOffset="57746.88">31679 2875 0,'18'-35'15,"0"0"1,-18-1-16,-36 142 16,89-212-16,-53 89 15,18 17 1,-18 17 15,18 1-15,-18 17-1,17-17 1,1-1 0</inkml:trace>
  <inkml:trace contextRef="#ctx0" brushRef="#br2" timeOffset="57949.33">31838 2293 0,'18'0'32</inkml:trace>
  <inkml:trace contextRef="#ctx0" brushRef="#br2" timeOffset="58329.31">32085 2346 0,'0'-18'16,"0"36"-16,0-53 0,0 17 0,-18 18 31,-17 53-15,35 53-1,-35 158 1,35-87 0,0-107-1,0-34 1,18 52-1,-1-18 1,-17-52 0</inkml:trace>
  <inkml:trace contextRef="#ctx0" brushRef="#br2" timeOffset="58779.24">32173 2822 0,'0'0'0,"177"-123"31,-107 35-16,-17 35 1,-18 17 0,-35 19-1,0-1-15,-17 18 32,-54 18-17,36 70 1,0 0-1,35 36 1,0-107-16,0 107 16,0-54-1,-18 1 1,18-36 0,-18 0-1,1-35 1</inkml:trace>
  <inkml:trace contextRef="#ctx0" brushRef="#br2" timeOffset="58978.71">32226 2875 0,'0'0'0,"0"-35"31,18 35-31,70-18 16,0 18 0,-17 0-1,-36 18 1</inkml:trace>
  <inkml:trace contextRef="#ctx0" brushRef="#br2" timeOffset="59711.4">29369 3263 0,'0'0'0,"-36"18"32,54-18-17,0 0 1,105 0-16,-35 0 0,1 0 0,-36 0 0,52 0 15,-16 0-15,69-18 0,-34 18 16,-1-17-16,18 17 0,583-71 31,-636 71-31,441-35 32,-353 35-1,-140 0 0</inkml:trace>
  <inkml:trace contextRef="#ctx0" brushRef="#br2" timeOffset="60212.06">29968 3369 0,'0'0'15,"-17"0"-15,-18 0 0,17 0 0,-17 0 16,-1 18 0,19-18-1,17 17 1,17-17 15,54 0-15,176 0 15,88-17-15,53-1-1,-88 18 1,247 0 0,-247 0-1,-230-18 1,-35 18-16,36 0 15,-36 0 1,-17 0 0</inkml:trace>
  <inkml:trace contextRef="#ctx0" brushRef="#br2" timeOffset="65309.68">7867 1887 0,'0'-17'15,"-18"17"1,18-18 0,0 0 15,0 36 63,0 0-94,0-1 0,0 1 15,0 0-15,0 17 16,0 35 0,0-17-1,0-17 1,18-19-1,-18 19 1,0-1 15,0-18-15,0 1 0,0 17-1,0-17 1,0 0-1,0-1 1,0 1 15,0 0 32</inkml:trace>
  <inkml:trace contextRef="#ctx0" brushRef="#br2" timeOffset="65549.73">7885 2381 0,'0'0'15,"0"18"1</inkml:trace>
  <inkml:trace contextRef="#ctx0" brushRef="#br2" timeOffset="66267.82">7796 1746 0,'0'-17'32,"0"-1"-32,0 0 15,0 1 1,0-1 0,-17 18-1,17-18 1,0 1 78</inkml:trace>
  <inkml:trace contextRef="#ctx0" brushRef="#br2" timeOffset="66734.57">7779 1552 0,'0'-17'15,"17"17"48,-17 17-63,0 1 0,0-1 0,18 19 15,0 17 1,-1 17 0,19 18 15,-36-35-15,17 0-1,1-17 1,-18-1-1,17 0 1,-17-17 0,0-1-1</inkml:trace>
  <inkml:trace contextRef="#ctx0" brushRef="#br2" timeOffset="67385.96">7885 1923 0,'0'0'0,"-18"0"16,18-18-16,0 0 15,0 1 1,0-19 0,35-16-1,0 16 1,18 1-1,36-18 1,-54 35 0,18 18 15,-36 0-15,1 0-1,0 53 1,-18 0-1,0 18 1,0-36 0,-36 0-1,-16 1 1,16-1 0,-52-35-1,53 18 1,-1-1-1,19-17 1,-1 0 0</inkml:trace>
  <inkml:trace contextRef="#ctx0" brushRef="#br2" timeOffset="70447.56">11060 1729 0,'0'-18'15,"0"0"-15,-18 18 31,0 0-15,1 0-16,-1 0 16,0 0-16,1 0 15,17 18-15,-18-18 0,0 18 0,-52 105 47,70-52-16,18-36 1,87-35-1,-69-35-15,-19-18-1,1 17 1,0 1-1,-18 18 1,0 34 31,0 1-31,0 17-1,0 71 1,0-36-1,0 36 1,0-35 0,0 17-1,0-53 1,0-17-16,-18 0 16,18 17-1,0-17 1,0-1 15,0 1-15,0-1 62,0 1-31,0 0-16,18-18 16,-1-18-32,1 0-15,-1 1 16,36-36 0,0 0-1,0 0 1,-35 35 15,0 1-15,-1 17-1</inkml:trace>
  <inkml:trace contextRef="#ctx0" brushRef="#br2" timeOffset="77479.01">9366 1870 0,'-17'0'31,"-1"0"16,0 0-31,1 0 0,-72 0 15,1 88 0,53-35-15,17-18-1,18 18 1,0-18 0,0 1-1,0-19 1,36 1 15,-19-18-15,19 0-1,-19 0-15,36-18 16,0-17 0,-35-36-1,17 1 1,-17-36-1,-1 35 1,1 1 0,-18 17-1,18 0 1,-18 18 0,0 17-1,0-17 16,0 17 1,0 1-17,-18 17 188,18 17-109,-18-17-94,18 18 31,0-1-15,0 1-16,0 0 16,0-1-16,-17 36 15,17-17 1,-18-1 0,18 18-1,0-18 1,0 18 15,0-18-15,0 18-1,0-18 1,0-17 0,0 17-1,18-35 1,-18 18-16,0 0 15,0-1 1,0 1 0,17 0-1,-17-1 1,18 1 0,-18-1-1,0 1 16,18 0-15,-1-18 15,1 0-15,-1 0 15,1 0-15,0 0 15,-1 0-15,1 0-1,0-18 17,-1 18 14,-17-18 1,-17 18 703,-1 0-734,0 0-16</inkml:trace>
  <inkml:trace contextRef="#ctx0" brushRef="#br2" timeOffset="83714.82">1147 2716 0,'0'-17'0,"0"-1"16,0 0-1,0 36 32,0 0-47,0-1 16,-18 124-1,-17 54 17,-1-72-1,19-88 0,17-70 0,0 17-31,17-176 16,19 36 0,-1 16-1,18 72 17,-36 17-17,1 35 1,-18 1-16,35 17 31,-17 35-15,-18 0-16,35 53 15,-17 18 1,0 0 0,-18 18-1,0-19 1,0-52-1,0-17 1,0-1 0</inkml:trace>
  <inkml:trace contextRef="#ctx0" brushRef="#br2" timeOffset="84582.06">1147 3087 0,'0'0'0,"17"-18"15,-17 1 1,35 17-16,195-89 15,-72 1 1,-87 53 0,-36 0-1,-17 17 1,0 0 0,-18 1-1,0-1 1,-18 36-1,0 17 1,-17 71 0,35-18-1,-18 35 1,18-70 0,0 18-1,-17-53 1,-1-18-1,0 0 1,18-53 0,0-88-1,0-18 17,71 71-17,-18 35 1,53 17-1,-53 36 1,-18 0 0,-53 89 15,-35-19-15,1-52-1,-1 35 1,17-53-1,36 17 17,0 1-17,18-18-15,17 35 32,36 1-17,-36-1 1,18 0-1,-35 0 1,17-35 0,-17 0-1</inkml:trace>
  <inkml:trace contextRef="#ctx0" brushRef="#br2" timeOffset="84865.3">2099 2663 0,'0'0'16,"0"18"15,0 0-31,0 17 15,0 36 1,18 70 0,-18-88-1,17 35 1,-17-18 0</inkml:trace>
  <inkml:trace contextRef="#ctx0" brushRef="#br2" timeOffset="85414.35">2328 2769 0,'0'18'31,"0"0"-31,0 70 16,0 0 0,0-17-1,0 34 1,0-52-1,0-35 1,0-36 15,0-17-31,18-71 16,-18-35 0,18 35 15,-18 53-16,0 36-15,17 17 16,1 0 0,17 70-1,0 1 1,-17 17 0,-18-17-1,18-19 1</inkml:trace>
  <inkml:trace contextRef="#ctx0" brushRef="#br2" timeOffset="85664.68">2522 3122 0,'36'-70'15,"-1"-72"17,-106 354-32,160-459 0,-72 194 15,1 0 1,-1 53-1,1 0 1,0 53 0,-1 53-1,1 18 1,0-36 0,-1-18-1,19-34 1</inkml:trace>
  <inkml:trace contextRef="#ctx0" brushRef="#br2" timeOffset="86146.91">2928 2840 0,'0'17'16,"0"1"-16,0 0 16,0 88-1,0-1 1,0-34 0,0-36-1,0-70 32,0 0-47,0-195 16,18 107-1,-1 35 1,1 52 0,0 36-1,-1 0 1,1 53-1,35 71 1,-36 17 0,1-88-1,17 53 1,-35-71 0,0-17-1</inkml:trace>
  <inkml:trace contextRef="#ctx0" brushRef="#br2" timeOffset="86346.91">2946 3122 0,'0'-18'31,"17"1"-31,54 17 16,88-53 0,-18-35-1,-124 88-15</inkml:trace>
  <inkml:trace contextRef="#ctx0" brushRef="#br2" timeOffset="86713.93">3845 2505 0,'0'0'16,"0"-18"-16,-17 18 15,-1 0 1,-17 0-1,-71 176 1,53-17 0,35-53-1,18-88-15,0 70 16,0 0 0,36 36-1,-1-89 1,53-18-1,-53-17 1,36 0 0,-53 0-16</inkml:trace>
  <inkml:trace contextRef="#ctx0" brushRef="#br2" timeOffset="87129.82">3969 2857 0,'-18'-35'31,"18"18"79,0-1-1</inkml:trace>
  <inkml:trace contextRef="#ctx0" brushRef="#br2" timeOffset="87713.25">3951 2769 0,'0'-17'15,"0"34"-15,0-52 0,18 35 47,-18 35 0,0-17-47,0 35 16,0 35-1,0-17 1,0-1 0,0-35-1,0-17 1,0 0-1,0-36 32,0 0-47,0-70 16,0 18 0,0 17 15,0 17-31,0-16 15,0-1 1,53 17 0,0 19-1,-18-1 1,0 18 0,-35 18-1,0 52 1,0 18-1,-35 1 1,0-54 0,35-17-1</inkml:trace>
  <inkml:trace contextRef="#ctx0" brushRef="#br2" timeOffset="87996.06">4145 3157 0,'0'18'15,"0"0"-15,0-1 16,0 36 0,0 18-1,0-18 1,0-18 0</inkml:trace>
  <inkml:trace contextRef="#ctx0" brushRef="#br2" timeOffset="88379.13">4551 2857 0,'0'0'0,"-18"0"16,1 0-16,-1 0 15,-17 0 1,-18 53-1,53-17-15,-36 17 16,19 0 0,17-1-1,0-34 1,17 0 0,1-18-16</inkml:trace>
  <inkml:trace contextRef="#ctx0" brushRef="#br2" timeOffset="88596.09">4568 2787 0,'18'-53'16,"-18"18"-16,-53 246 0,124-475 15,-107 405-15,72-300 16,-36 177 15,0-1-31,0 54 31,0-36-31,0 36 16,0 17 0,0 18-1,0-88-15</inkml:trace>
  <inkml:trace contextRef="#ctx0" brushRef="#br2" timeOffset="88862.38">4762 3228 0,'18'-18'15,"-18"1"1,18 17-1,-18 35 1,0 35 0,-18 19-1,18-36 1,0-18-16</inkml:trace>
  <inkml:trace contextRef="#ctx0" brushRef="#br2" timeOffset="89363.04">5186 2893 0,'0'0'16,"0"-18"-16,0 0 0,-18 1 15,-17 17 1,-36 0 0,18 53-1,1 17 16,34-17-15,18-35-16,0 0 16,0-1-1,0 1 1,53-18 0</inkml:trace>
  <inkml:trace contextRef="#ctx0" brushRef="#br2" timeOffset="89728.61">5062 2981 0,'18'-53'15,"17"0"1,-88 159-16,106-230 16,-35 124-1,-18 18 1,18 53 0,-18 52-1,0-52 1,0 52 15,-18-35-15,18-35-1,0-35 1,18-18 15,-1 0-31,18-35 16,54-71-1,-72 88-15,19-17 16,-1 0 0,0-1-1</inkml:trace>
  <inkml:trace contextRef="#ctx0" brushRef="#br2" timeOffset="90161.48">5309 2522 0,'0'-17'0,"0"-1"16,18 18 0,0 0-16,52 0 15,-35 0 1,107 53-16,-72 88 31,-52-70-15,-36 193-1,-52-123 1,17-70 0,0-18-1,17-18 1,19-17-16</inkml:trace>
  <inkml:trace contextRef="#ctx0" brushRef="#br2" timeOffset="92759.68">4410 3052 0,'-18'0'31,"0"0"16,1 0-31,-1 0 15,18 17-31,-17 18 31,-1-17 1,18 0-17,0-1 1,35-17-1,-17 0 17,17 0-17,-17 0-15,35-17 16,-18-1 0,0-17-1,0 35 1,-17-18-1,-18 1 1,18 17 0,17 0-1,-17 0 17</inkml:trace>
  <inkml:trace contextRef="#ctx0" brushRef="#br2" timeOffset="103253.67">19526 3545 0,'0'0'0,"-35"-17"16,17-1-16,18 0 0,-35 18 0,17 0 15,1 0-15,-19-17 0,19 17 16,-18 0-16,-1 0 0,19 0 0,-336 70 31,141 230 0,195-264-31,-1 299 32,141 17-1,-87-210 0,-19-54-15,-17 0-1,-35 0 1,0-35 0,-36-18-1,1-17 1,52 0 0,0-18-1,1 0 1,17 17-1,35 19 17,36 34-17,-36 1 1,35 70 0,-34-53 15,-19 18-16,-17 35-15,0 71 16,18-36 0,0 18-1,-1-18 1,1 18 0,0 36-1,-18 17 1,-18-18-1,0 36 1,1-19 0,17-69-1,0-18 1,0 52 0,35-52 15,-35-71-16,35 18 1,-17 18 0,-18-19-1,17-16 1,-17-1 0,18 0-1,0 0 1,-18 18-1,0-35 1,17 17 0,1-18-1,0 18 1,-1 18 0,-17-53 15,0 0-16,18 35 1,0-52 0,-18 17-1,0-18 1,35 0 0,-35 18-1,17-35 1,1 17-1,0-17 1,-18-1 0,35 36-1,-35-35 17,18-1-17,-1-17 16,-17 18-15,18-18-16,-18 18 16,35-1-1,-17 1 1,-1-18 0,19 18-1,-1-1 1,0-17-1,18 18 1,0 0 0,18-18-1,-18 17 1,-18-17 0,35 0 15,-17 0-16,0 0 1,0 0 0,-35 0-1,17 0 1,-35-17 0</inkml:trace>
  <inkml:trace contextRef="#ctx0" brushRef="#br3" timeOffset="108367.16">16157 5980 0,'-17'0'16,"-1"0"-1,0 0 17</inkml:trace>
  <inkml:trace contextRef="#ctx0" brushRef="#br3" timeOffset="108801.99">15769 6068 0,'0'0'0,"-17"0"0,-1 0 15,0 0 1,1 0 0,34 0 31,19-18-47,34 18 15,142-18 1,-106 1-1,-1-1 1,-52 1 15,-17 17-15,-19 0 0</inkml:trace>
  <inkml:trace contextRef="#ctx0" brushRef="#br3" timeOffset="109111.17">16281 5980 0,'-18'0'31,"53"0"-31,-52 0 0,-19 0 0,19 0 16,-1 17 15,0 1-15,18 17-1,-17 71 1,-1 0 0,1 53-1,-1-36 1,18-52-1,0-19 1,0-34 0,0-36 31</inkml:trace>
  <inkml:trace contextRef="#ctx0" brushRef="#br3" timeOffset="110117.23">16263 6385 0,'18'-35'31,"-18"70"0,0-17-31,0 17 16,0 71 0,0-35-1,0-1 1,0-52 0,0-1-1,0 1 1,0-53-1,0-53 1,0-1 0,0-16 15,0 87-31,17-35 16,36 18-1,0-1 1,-18 36-1,-17 0 1,-18 36 0,-18 34-1,-52-17 1,17-18 0,35-35-1,1 18 1,17 0-1,0 17 1,35-17 15,18 52-15,0-35 0,0-17-1,-18 17 1,-17-35-16,-1 0 15,19 0 1,-19-70 0,18-1-1,-35 18 1,0 18 0,0 17-1,0 36 32,0 0-31,0 52-16,0 1 31,0 17-15,18-53-1,53-17 1,17-18-1,-18 0 1,1-53 0,-18-35-1,-53 53 1,0-1 0</inkml:trace>
  <inkml:trace contextRef="#ctx0" brushRef="#br3" timeOffset="110318.69">16651 6438 0,'0'0'16,"0"-17"0,18-1-1,-1 18-15,19 0 0,-1-18 16,53 1-1,18 17 1,-53 0 0,-35 0-16</inkml:trace>
  <inkml:trace contextRef="#ctx0" brushRef="#br3" timeOffset="110534.11">16792 6632 0,'18'0'16,"-1"0"0,1 0-16,88-35 15,-35 17 1,17-17-16,-71 17 0</inkml:trace>
  <inkml:trace contextRef="#ctx0" brushRef="#br3" timeOffset="111183.89">17216 6403 0,'0'-18'16,"0"36"0,0-18 15,0 35-31,0 18 15,-18 35 1,18-17 0,0 17 15,0-53-15,-18-35 15,18-35-16,0-53 1,0 17 0,0 36-1,0 17-15,0 1 16,36 17 15,34 53-15,-17 0-1,18 17 1,-36-35 0,-18-17 15,-17-36 16,-17 1-47,-1-54 15,-17 1 1,35 17 0,0 35-1,18 0 1,34 18 0,37 0-1,-72 0-15,36-17 16,-17-18-1</inkml:trace>
  <inkml:trace contextRef="#ctx0" brushRef="#br3" timeOffset="111399.32">17692 6385 0,'0'-17'31,"-35"17"0,35 17-31,35-17 0,-88 18 16,53 0-16,0 34 15,0 19 1,0-18 0,0-18-1,0-17-15,0-1 16,0 1 0,-18-18 15</inkml:trace>
  <inkml:trace contextRef="#ctx0" brushRef="#br3" timeOffset="111666.59">17462 6526 0,'-35'-53'16,"35"-35"15,0 53-15,71 0-1,-107 246-15,195-440 16,-141 229-16,176 0 15,-71 35 1,-87 36 0,-36-1-1,-89 107 1,-105-36 0,89-70-1,34-36 1,36-18-1</inkml:trace>
  <inkml:trace contextRef="#ctx0" brushRef="#br3" timeOffset="112364.25">15963 7250 0,'-17'0'0,"34"0"0,-70 0 0,-35 17 16,0 1-1,70-18-15,-70 0 16,53 17 0,17-17-1,159-35 17,283-35-17,17 17 1,70 0-1,-88 18 1,-317 35 0,124-18-1,-107 18 1,-35-18 0,-35 18-1,-35 0 1,-1 0-1,1 0 1</inkml:trace>
  <inkml:trace contextRef="#ctx0" brushRef="#br3" timeOffset="145330.01">31133 8414 0,'0'-18'47,"0"0"-31,0 1-16,17 17 0,1-18 15,105-52 16,-34 34 1,-142 89-1,-141 106 0,158-141-31,1 17 16,0 0-1,17 0 1,36-35 31,35 0-47,17-35 31,1 0-15,-54 17-1,1 18 1,-36 18 15,1 0-31,-54 34 16,36 19 0,-18-18-1,53-35 1,0-1-1,0 1 1,71-18 0,17-18-1,0 1 1,-70 17 0,-1 0-1,19 0 1,-54 0 15,-17 17-15,-1 1-1,19 0 1,-1-18-16,18 17 16,-18-17 15,36-17 0,35-19-15,-18 19-1,-17-1 1,-36 18 15,1 0-15,-72 53-1,54-18 1,0-35 0</inkml:trace>
  <inkml:trace contextRef="#ctx0" brushRef="#br1" timeOffset="148250.58">31944 8061 0,'0'-18'0,"0"1"15,0-1 1,0 0 0,-18 18 15,-35 0-16,1 36 1,16-1 0,1 0-1,17-17 1,18 0-16,-17-1 16,-1 18 15,18-17-16,0 17 1,0 1 0,0-1-1,18 0 1,-1-17 0,36-1-1,0-17 1,0 0-1,-18 0 1,1 0 0,-19 0-1</inkml:trace>
  <inkml:trace contextRef="#ctx0" brushRef="#br1" timeOffset="148679.12">31785 8273 0,'0'-18'0,"-17"18"15,17-18 48,17 1-63,89-19 31,0 19 16,-106 34-32</inkml:trace>
  <inkml:trace contextRef="#ctx0" brushRef="#br3" timeOffset="159306.19">17445 13441 0,'0'-18'47,"0"1"-31,0-1-16,0 0 31,0 1-31,0-1 15,-18-17 17,18 17-17,-17 18 1,-19 0 0,1 18-1,0 52 1,17 1-1,18 52 1,35 18 0,-35-123-16,18 88 15,0-53 1,-1 17 15,-17-52-15,-17 17-1,-54-35 1,1 0 0,17 0-1,17-17 1,19-19 0,17 19-1,0-1 16,35 18-15</inkml:trace>
  <inkml:trace contextRef="#ctx0" brushRef="#br3" timeOffset="159688.65">17604 13705 0,'0'-17'0,"0"34"0,0-52 16,0 53 31,0 17-47,-18 36 15,0 17 1,18-35 0,0-18-16,0 18 15,18-18 1,53-17 15,17-18-15,-35 0-1,0-53 1,-36 0 0</inkml:trace>
  <inkml:trace contextRef="#ctx0" brushRef="#br3" timeOffset="159906.09">17498 13723 0,'0'0'0,"0"-18"31,17 1-31,36-1 0,106-17 31,-106 17-15,-35 18-16,17 0 0</inkml:trace>
  <inkml:trace contextRef="#ctx0" brushRef="#br3" timeOffset="160315.83">17639 13864 0,'0'0'0,"18"0"31,17 0-31,53-17 16,71-19-1,-89-34 1,-34 34 15,-19 19-15,-17-1-1,0 36 1,0 17 0,-17 18-1,-1 35 1,0 36 0,1-71-1,17-18 1,0-53 15,0-17-15</inkml:trace>
  <inkml:trace contextRef="#ctx0" brushRef="#br3" timeOffset="160455.52">17992 13882 0,'0'-106'16,"17"71"15,1 35-31,-53 141 0,88-282 16,-18 158-1,0 54 1,-17-53-16,35 105 16,-53-105-16</inkml:trace>
  <inkml:trace contextRef="#ctx0" brushRef="#br3" timeOffset="160954.95">18327 13670 0,'0'0'0,"53"-18"0,-18-17 16,53-35-1,-53 52 1,-17 18 0,-71 18-1,0 35 1,-17 35 0,52 0-1,18-35 1,53 17-1,18-34 1,-19-1 0,-34-17-1,-36 17 1,-158 35 0,88-34 15,0-19-16,52-17 1</inkml:trace>
  <inkml:trace contextRef="#ctx0" brushRef="#br3" timeOffset="161322.44">18662 13829 0,'0'0'0,"0"-18"16,-18 18 0,18 18-16,-35 17 15,0 53 1,35-17 0,17-18 15,1-53-31,35 35 15,-35-35-15,34 0 16,1 0 0,-17-53-1,-36-17 1,-36-19 0,-17 54-1,-52 35 1,34 18-1,53 52 1,18-34 0</inkml:trace>
  <inkml:trace contextRef="#ctx0" brushRef="#br3" timeOffset="161888.7">19032 13741 0,'0'0'0,"-35"88"31,35-70-31,-18 52 16,18-17-1,0-35 1,0-36 31,0-17-47,18-53 16,-18 35 15,18 35-16,-1 18 1,1 18 0,35 70-1,-18-35 1,0 17 0,18-34-1,-35-36 1,0-18-1,-18 0 1,0-123 0,0 35-1,0 53 1,0 0 0</inkml:trace>
  <inkml:trace contextRef="#ctx0" brushRef="#br3" timeOffset="162354.02">19526 13705 0,'0'0'0,"0"18"0,-17 17 0,-19 71 16,36-88-16,-35 35 15,0 53 1,17-71 15,18-18-15,0-34 15,53-177-15,-35 141-16,-1-53 15,19 35 1,-19 36 0,1 35-1,0 71 1,34-1-1,-34 19 1,17-19 0,1-35-1,-19-17 1</inkml:trace>
  <inkml:trace contextRef="#ctx0" brushRef="#br3" timeOffset="162803.7">19544 13935 0,'0'0'0,"0"-18"16,0-17 0,106-36-1,0 1 1,-36 34-1,-52 19-15,35-1 16,-18 0 0,-35 36 31,0 0-32,0 35 1,0 35-1,0-18 1,35-34 0,-17-1-1,17 0 1,36-35 0,-54 0-16,36 0 15,-17-17 1,-1-19-1,-18 1-15</inkml:trace>
  <inkml:trace contextRef="#ctx0" brushRef="#br3" timeOffset="163070.55">20302 13688 0,'18'0'0,"-36"0"0,54 0 31,-36 35-15,0 0-1,0 89 1,0-71-1,0-18 1</inkml:trace>
  <inkml:trace contextRef="#ctx0" brushRef="#br3" timeOffset="163637.34">20479 13652 0,'35'-17'32,"-35"-1"-32,35 18 0,18 0 15,35-35 16,-35 35-15,-17 0 0,-36-18-16,17 18 15,-34 0 32,-1 0-47,0 36 16,1-1-1,-1-18-15,0 72 16,1-1 0,17 0-1,0 0 1,0-70 0,0 0-1</inkml:trace>
  <inkml:trace contextRef="#ctx0" brushRef="#br3" timeOffset="164070.24">20902 13600 0,'18'0'0,"-1"0"15,1 17 1,17 54 0,-17-18-1,0-36-15,34 19 16,1-1 0,-17-35-1,17-18 16,-18-17-15,-18-36 0,1 18-1,-18 36 1,0 87 15,-53 19-15,18 52-1,35-106-15,0 18 16,0-18 0</inkml:trace>
  <inkml:trace contextRef="#ctx0" brushRef="#br3" timeOffset="165568.95">22278 12153 0,'0'0'0,"18"-35"15,-18-18-15,17-18 16,-17 36-16,0-88 16,-88 17 15,-53 106 16,70 282-16,89 18-15,70-106-1,36 0 1,-19 0-1,37 0 1,-107-141-16,71 88 16,-53-35-1,-36-53 1,-17 53 0,-70-1-1,-36 1 16,-18 18-15,1-18 0,70-53-1,35-36-15,1 18 16,17 18 0,17-17-1,72 52 1,52 18-1,-71 0 1,54 70 0,-54 18-1,-34 18 1,-19 123 0,-17-159-1,0 195 16,-53-142-15,18 0 0,0-35-1,17-88 1,0-35 0,1 34-1,-1-16 1,18-54-1,0 18 1,0-18 0,0 18-1,35-18 1,18-17 0,18 17-1,17-35 1,18 35 15,-36-17-15,-34 0-1,17 17 1,-18 0 0,-17 1-1,-1 16 1,1-52-1,17 18 1,89-141 0</inkml:trace>
  <inkml:trace contextRef="#ctx0" brushRef="#br3" timeOffset="168887.7">25488 12577 0,'0'-18'0,"0"0"15,0 1 1,0 34 31,0 1-47,0 0 0,0 17 15,0 0-15,0-17 0,18 140 32,-1 19-1,-17-160-31,18 107 31,-18-71 0</inkml:trace>
  <inkml:trace contextRef="#ctx0" brushRef="#br3" timeOffset="169549.99">25435 12594 0,'0'0'0,"0"-17"16,0-1-16,0 0 15,0 1 1,53-36 0,35 17-1,18 19 1,18-1-1,-1 18 1,-70 35 0,0 1-1,-35 17 1,-18 17 0,-18-70-16,-17 53 15,-89 18 1,54-36-1,-1-17 1,-17 17 15,53-35-15,-1 0 0,19 0-1,-1 0 1</inkml:trace>
  <inkml:trace contextRef="#ctx0" brushRef="#br3" timeOffset="186451.83">27376 12435 0,'0'-17'16,"0"-1"-1,0 36 79,0-1-94,0 1 16,0 53-1,35 87 17,-35-17-1,0-70 0,0-36-15,0-17 15,0 0-15,0 17-1,0-18 16</inkml:trace>
  <inkml:trace contextRef="#ctx0" brushRef="#br3" timeOffset="187656.57">27164 12453 0,'0'0'0,"0"-18"31,18 18-15,-18-17-16,17 17 0,1-18 0,-1 18 15,1 0-15,0 0 0,-1 0 16,1-18-16,176 1 31,-71 17 16,-34 53-16,-72-36-31,36 54 32,-53-36-17,18-17 1,-18 17 0,0 0-1,0 18 1,-18 0-1,1-17 1,-19 16 0,-52 1 15,35-17-15,0-1-1,0 0 1,-17-17-1,35 17 1,17-35 0,0 0-1,1 18 1,-19-1 0,19-17-1,-19 18 1,19-18 15,-1 0-15,18 18 15,-17-18-15,-1 0-1,0 17 1</inkml:trace>
  <inkml:trace contextRef="#ctx0" brushRef="#br3" timeOffset="190571.93">28981 12330 0,'0'-18'16,"-18"18"-1,0 0 17,1 0-32,-1 0 15,0 0-15,1 18 0,17-1 0,-18-17 16,1 18-16,-36 88 31,-18 88 0,89-71 1,-18-105-32,106 70 31,-18-70-15,0-18-1,0 0 1,-35 0-1,0-53 1,-18-18 0,18-17-1,-35 0 1,-18-18 15,0 35-15,0 18-1,-53 1 1,18 34 0,-36 0-1,1 18 1,17 0 0,0 18-1,17 0 1,19 52-1,-19 36 1,36-53 0</inkml:trace>
  <inkml:trace contextRef="#ctx0" brushRef="#br3" timeOffset="190972.54">28945 12735 0,'0'0'0,"0"-17"31,18 17-16,0 0-15,35 35 16,-53-17-16,53 34 16,-1 19-1,-16-18 1,34 0 15,1 0-15,-18-18-1,0-35 1,0 0 0,-36-35-1,-17 17-15</inkml:trace>
  <inkml:trace contextRef="#ctx0" brushRef="#br2" timeOffset="199154.43">1111 7602 0,'0'-17'15,"0"-1"16,0 0 16,-17 18-31,-1 0-16,0 0 16,-88 89-1,71-36 1,-35 70-1,52-35 1,0-35 15,1 0-15,34-18 0,36-17-1,35-18 1,-17 0-1,-18 0 1,-35 0 0,17 18-1,-35-1 1,0 19 0,-18-1-1,-52 18 1,-1 0-1,1-18 1,17-17 15,17-1-15,19-17 0,-1 18-1,-17-18 1,17 0-1,1 0 1</inkml:trace>
  <inkml:trace contextRef="#ctx0" brushRef="#br2" timeOffset="200099.71">1411 7691 0,'0'0'0,"0"-18"0,-18 18 15,18 35 32,0-17-31,0 17-16,0 0 0,-17 212 31,17-158 0,0-19-15,0-17 0,0-35-1,0-36 16,0-35-15,0-106 0,0 18-1,35 35 1,-17 36 0,-1 17-1,1 53-15,-18-35 16,35 35-1,-17 0 1,0 35 0,17 53 15,-18 0-15,19 36-1,-19-36 1,-17-17-1,0-36 1,18-18 0,-18 19-1</inkml:trace>
  <inkml:trace contextRef="#ctx0" brushRef="#br2" timeOffset="200349.93">1305 8096 0,'0'0'0,"-17"0"16,17-17-1,17-1 1,19 18-16,-1 0 15,0-18-15,106-17 16,0 0 0,-52-18-1,-72 53-15</inkml:trace>
  <inkml:trace contextRef="#ctx0" brushRef="#br2" timeOffset="201049.16">1870 7814 0,'0'-18'0,"0"1"31,0 52-31,0-53 31,0 36-15,0 35 0,0 35-1,0 0 1,0-35-1,0-17-15,0-1 16,-18-18 0,18 1-1,-18-18 1,18-18 0,-35-87-1,18-1 1,17 0-1,17 35 1,54-17 0,-18 71 15,17 17-15,-35 0-1,-35 35 1,0 35-1,-70 1 1,17-18 0,18-36-1,-1 19 1,19-36 0,17 35-1,53-17 1,17 17-1,-17 0 1,18-17 0,-36 17 15,0 0-15,1-17-1,-36 0 1,17-18-1</inkml:trace>
  <inkml:trace contextRef="#ctx0" brushRef="#br2" timeOffset="201366.57">2293 7726 0,'0'0'0,"0"-18"0,0 1 16,0-1-1,18 18 1,-1 0 0,-17 18-1,0 70 1,36 106-1,-36-106 1,0-53-16,17 53 16,-17-17-1,18-36 1,0-17 0</inkml:trace>
  <inkml:trace contextRef="#ctx0" brushRef="#br2" timeOffset="202165.55">2699 7796 0,'0'18'31,"0"0"-15,0-1-16,0 54 15,0 35 1,0-89-16,0 72 16,0-37-1,0-34 1,0-36 31,0-70-47,0-123 31,17 105-15,-17 88-16,0-35 15,18 18 1,0 35-1,-1 35 1,1 71 0,0 0-1,-1-53 1,1 0 0,-18-36-1,17-17 1,36-141-1,-17-18 1,-1 107 0,-17-1 15,17 0-15,-17 53-1,-1 53 1,-17 52-1,18-16 1,-1 52 0,-17-53-1,0-35 1,0 0 0,18-36-1,0-17 1,-1 0-16</inkml:trace>
  <inkml:trace contextRef="#ctx0" brushRef="#br2" timeOffset="202731.8">3440 7743 0,'0'0'0,"0"36"47,0-1-47,0 18 16,0 70 0,0-105-16,0 53 15,0 17 1,0-53-1,0-17 1,0-71 15,0-177 1,17-34-17,1 193 1,17 18-1,-17 36 1,17 17 0,0 106-1,1 52 1,-19-52 0,-17-88-16,18 88 15,0-18 1,-1-35-1,-17-18 1,0-17 15</inkml:trace>
  <inkml:trace contextRef="#ctx0" brushRef="#br2" timeOffset="202948.79">3545 8096 0,'-35'0'32,"53"0"-1,-1 0-31,1 0 0,53 0 15,-18 0 1,-36-17-16</inkml:trace>
  <inkml:trace contextRef="#ctx0" brushRef="#br2" timeOffset="205413.78">4445 7214 0,'0'-17'0,"0"-1"94,-18 18-47,1 0 0,-1 0-31,0 0-1,1 0 1,-1 0-1,18 18 1,-17-18 0,-1 0-1,18 17 1,-35 1 0,17-18-1,0 18 1,1 17-1,-19-18 1,19 1 0,-19 35-1,19-18 1,-18 36 0,17-18 15,0 17-16,18-17 1,0-35-16,-17 52 16,17 1-1,0 0 1,0-19 0,0 19-1,0-18 1,35 18-1,-17-19 1,17 1 0,-18 0-1,19-17 1,17-1 0,0 0 15,-18 0-16,18-35 1,-18 18 0,-17 0-1,-1-18 1,1 0 0,0 0-1</inkml:trace>
  <inkml:trace contextRef="#ctx0" brushRef="#br2" timeOffset="206764.81">4445 7726 0,'0'0'0,"0"-18"16,0 1-1,0-1 1,0 36 15,0-1-31,0 1 0,0 17 16,0 124-1,0 70 17,0-194-32,0 36 31</inkml:trace>
  <inkml:trace contextRef="#ctx0" brushRef="#br2" timeOffset="207113.02">4392 7832 0,'35'-71'31,"-70"142"-31,88-160 0,-53 72 0,53-1 16,35 1 0,-53 17-1,-17 0-15,17 0 16,-17 35 0,-18 18 15,-35 0-16,-18 0 1,0-36 0,0 1-1,35-1 1,18 1 0</inkml:trace>
  <inkml:trace contextRef="#ctx0" brushRef="#br2" timeOffset="207429.31">4727 8220 0,'0'17'0,"0"1"31,0 0-31,0-1 16,0 54 0,-17-18-1,17 17 1,0-34-1</inkml:trace>
  <inkml:trace contextRef="#ctx0" brushRef="#br2" timeOffset="207962.57">5098 7955 0,'0'0'15,"-18"0"-15,0 0 0,1 0 0,-1 0 16,0 0-16,1 18 0,-1-1 16,1 19-16,-1-1 0,-17 106 31,70-35 0,18-88-15</inkml:trace>
  <inkml:trace contextRef="#ctx0" brushRef="#br2" timeOffset="208245.56">5221 7708 0,'18'-70'16,"-18"-19"-1,-18 283-15,18-229 0,18-194 16,-18 194 0,0 70 15,0 0-15,0 124-1,0-71 1,0 53-16,0-70 15,17 52 1,-17-52 0,0-1-1,0-52 1,0 0 0</inkml:trace>
  <inkml:trace contextRef="#ctx0" brushRef="#br2" timeOffset="208579.24">5450 8237 0,'0'0'0,"0"-17"0,0 34 47,0 1-47,0 0 0,18 17 0,-18 35 31,18 19-16,-18-54 1,17-17 0,1-18-1</inkml:trace>
  <inkml:trace contextRef="#ctx0" brushRef="#br2" timeOffset="209260.86">5909 7655 0,'0'0'0,"-35"-53"16,-18 0-1,18 36 1,-18 17 0,0 35-1,17 36 1,36-36-16,-17 71 16,17 0-1,0-54 1,35-16-1,0-19 1,18-52 0,0-18-1,-18 0 1,1 18 0,-19 35 30,1 35-30,-18-17-16,0 88 16,0 105-1,0-122 1,-18 16 0,1-34-1,17-18 1,17-53 15,36-35-15,-35 35-16,35-53 15,-18 17 1</inkml:trace>
  <inkml:trace contextRef="#ctx0" brushRef="#br2" timeOffset="210410.46">6262 7338 0,'0'0'0,"17"0"78,1 0-47,0 0 157,-1 17-94,-17 1-94,18-18 15,0 0-15,-1 18 0,71 88 16,-35 17 0,0 89-1,-35-124 1,-18 124 15,-53-71-15,35-124-16,-35 54 15,1-18 1,-1 0 0,35-36-1,0-17 1</inkml:trace>
  <inkml:trace contextRef="#ctx0" brushRef="#br2" timeOffset="211127.58">7426 7338 0,'-18'0'16,"1"0"-1,-1 0-15,0 0 0,1 0 16,17 17-16,-18-17 0,0 0 0,-17 53 16,18-17-16,-1-19 0,-17 19 15,17-1-15,0-18 0,-70 248 31,88-247-31,-17 193 32,34 19-1,71-89 0,-35-106-15,0-17 15,0 17-15,-18-35-1,1 0 1,-19 0 0</inkml:trace>
  <inkml:trace contextRef="#ctx0" brushRef="#br2" timeOffset="212743.69">5115 7937 0,'0'0'0,"-17"0"16,-1 0-1,0 0-15,1 0 32,-1 0-32,0 0 15,1 0-15,-18 36 32,-18 17-1,17 17 0,19-17 0,17-18-15,0 1 0,0-19-1,0 19 1,0-19-1,0 1 1,35 35 15,-17-53-15,-1 0-16,19 17 16,-19-17-1,18 18 1,36-18-1,-36 0 1,18 0 0,-18 0-1,1-18 1,-1 18 0</inkml:trace>
  <inkml:trace contextRef="#ctx0" brushRef="#br2" timeOffset="213958.51">7602 7638 0,'0'-18'15,"0"36"16,0-1-31,0 54 32,0-54-32,18 89 15,-18-18 1,0 1 0,18-19-1,-1-34 1,-17-19-1,0 1 1</inkml:trace>
  <inkml:trace contextRef="#ctx0" brushRef="#br2" timeOffset="214358.4">7655 7761 0,'0'0'0,"0"-88"16,0 70-1,18-17 1,35-18-1,17 35 1,1 18 0,-1 18-1,-34 35 1,-19 35 0,-34-17-1,-1-18 1,-17-36-16,-18 19 15,18-19 1,-1 1 15,19-18-31</inkml:trace>
  <inkml:trace contextRef="#ctx0" brushRef="#br2" timeOffset="214692.11">7955 8255 0,'18'0'16,"-1"0"-1,-17 18 1,0-1 0,0 71-1,0-35 1,0 0-1,0-35-15,0 0 16</inkml:trace>
  <inkml:trace contextRef="#ctx0" brushRef="#br2" timeOffset="-214471.95">8343 7708 0,'0'0'0,"0"18"16,0-1-1,0 19-15,18 105 16,-18-106-16,17 53 16,-17 1-1,0-54 1</inkml:trace>
  <inkml:trace contextRef="#ctx0" brushRef="#br2" timeOffset="-214022.58">8361 7761 0,'35'-35'32,"-35"17"-32,18 18 15,17-17-15,0 17 16,36 0-1,-1 52 1,-17 19 0,-35 35 15,-18-53-15,0 35-1,-53-35 1,0 0-1,-17-36 1,-1 1 0,18 17-1,35-35 1</inkml:trace>
  <inkml:trace contextRef="#ctx0" brushRef="#br2" timeOffset="-213539.28">8837 8273 0,'0'-18'0,"0"36"47,0-1-47,0 1 0,0 0 15,0-1-15,0 71 32,-35 18-1,35-88-31,0 17 31</inkml:trace>
  <inkml:trace contextRef="#ctx0" brushRef="#br2" timeOffset="-212505.29">9384 7779 0,'-35'-18'16,"17"18"0,0 0-16,1 18 0,17-1 15,-18-17-15,18 18 0,-18 17 0,1-35 16,17 18-16,0 17 0,-18-35 15,18 35-15,-18-17 0,18 123 32,36-17-1,34-89 0,71-35 0,-88-71-15,36-70 0,-37-17 15,-34 87-15,-18 36-16,0-36 15,-35 18 1,-124 53-1,18 88 1,35 36 0,53-1-1,36-52 1,17 0 0</inkml:trace>
  <inkml:trace contextRef="#ctx0" brushRef="#br2" timeOffset="-212056.12">9243 8167 0,'0'0'0,"0"-18"0,17 18 16,19-35-1,-1 17 1,-17 18 0,17 0-1,-17 0-15,17 18 16,0 17-1,-17 36 1,17-1 0,-35-17-1,18-18 17,-1 1-17,19-19 1,-19 1-1,1-18 1,-1-18-16</inkml:trace>
  <inkml:trace contextRef="#ctx0" brushRef="#br2" timeOffset="-211039.92">9913 8361 0,'0'17'62,"0"1"-46,0 0-16,0-1 16,0 1-16,0 0 15,-18 52 1,-17 18 15,35-70-31</inkml:trace>
  <inkml:trace contextRef="#ctx0" brushRef="#br2" timeOffset="-209208.15">10601 7726 0,'0'0'0,"0"-18"31,-18 18 31,1 0-46,-1 0 0,0 0-1,-70 35 16,71-17-31,-89 70 32,53 0-1,53-52 0,0 17-15,0-18-1,35-17 1,36-1 0,-18 1-1,17-18 1,-52 0 0,35 0-1,-18 0 16,-35 18-15,0-1 0,0 1-1,0 17 1,-18 0 0,-35-17 15,0 17-16,1-35 1,-19 0 0,36 0-1,17 0 1,-17 0 0,17 0-1,1 0 1</inkml:trace>
  <inkml:trace contextRef="#ctx0" brushRef="#br2" timeOffset="-207975.77">10689 7250 0,'-17'-18'16,"34"18"47,1 0-63,-1 0 15,1 0-15,0 0 0,-1 0 16,1 0-16,70 53 15,18 35 17,-88-88-32,70 159 31,-35 0 16,-53-71-32,0-18 1,0 18 0,-18-17-1,-17 0 1,0-1 0,-18-17-1,17 18 1,1-18-1,0-36 1,-18 36 0,35-18-1,-17 1 1,17-1 0,1-17 15,-1 17-16,-17-18 1,35 1 0,-18 0-1,1-18 1,-54 17 0,53-17-1,-17 0 1</inkml:trace>
  <inkml:trace contextRef="#ctx0" brushRef="#br2" timeOffset="-189520.68">547 7003 0,'0'0'0,"-18"0"0,1 0 15,-1 0-15,0 0 0,1 0 16,-1 0-16,18-18 0,-35 18 16,17 0-1,0 0-15,1 0 16,52 0 62,-17 0-78,-1 0 16,1 0-16,53 0 0,17 0 31,18 0-16,-1 0 1,19 0 0,35 0-1,52 0 1,-175 0-16,175 18 16,-70-18-1,124 0 1,-53 0-1,-1 17 1,71-17 0,-158 18-1,176-18 1,-106 0 0,-35 18 15,229-1-16,-300-17 1,194 18 0,-176-18-1,88 0 1,-35 17 0,-18-17-1,0 0 1,-18 0-1,36 0 1,-71 0 0,71 0-1,-18 0 1,-17 0 0,105 18 15,-123-18-16,211 0 1,-211 0 0,123 18-1,-105-18 1,-1 0 0,71 0-1,36 0 1,34 0-1,-34 0 1,-1 0 0,53 0-1,0 0 1,-141 0 0,177 0 15,-142 0-16,36-18 1,-89 18 0,1 0-1,-36 0 1,0 0 0,-17 0-1,17 0 1,0 0-1,-17 18 1,-1-18 0,19 17-1,16-17 1,37 0 0,-72 0 15,54 0-16,-54 0 1,18 0 0,-35 0-1,-35 0 1,17 0 0,0 0-1,-17 0 1,0 0-1,-1 0 17,1 0-17,0 0 1,17 0 0,-17 0 15,-1 0-16,36 0 1,-35 0 0,-1 0-1,19 0 1,-19 0 0,1 0-1,0 0 1,-18 18-1,17 0 1,-17-1-16,18 1 16,-1 52-1,-17-17 1,0 18 0,0-18 15,0 53-16,0-53 1,0 52 0,0-52-1,-17-17-15,-1 52 16,18 18 0,-17-18-1,-1 53 1,0-53-1,18 0 1,0 18 0,-17-35-1,17-1 1,0 1 0,0-36 15,0 18-16,0-18 1,0-17 0,0 17-1,-18-35 1,0 36 0,-35-36-1,-17 17 1,-18 1-1,35-18 1,-35 17 0,-89-17-1,-52 0 1,17-17 0,106-1 15,18 18-16,-35 0 1,35-17 0,-142-1-1,54 0 1,-18 1 0,53 17-1,17-18 1,-176 18-1,71-18 1,0 18 0,-1 0-1,125 0 1,16 0 0,-52 0 15,35 0-16,-52 0 1,-1 0 0,18 0-1,0 0 1,0 0 0,52 0-1,-87 0 1,53 0-1,-36 0 1,35 0 0,19 0-1,-1 0 1,0 0 0,-35 0-1,17 0 16,-123 0-15,71 0 0,-18 0-1,-53 18 1,0-18 0,53 18-1,-35-1 1,52-17-1,-34 18 1,70-18 0,35 0-1,35 18 1,-52-18 0,34 0 15,-16 0-16,34 0 1,36 0-16,-18 0 16,-18 0-1,18 0 1,-17 0 0,17 17-1,-18-17 1,-17 0-1,18 0 1,-36 0 0,18 0-1,-36 0 1,36 0 0,-18 0-1,71 0 16,-18 0-15,18 0 0,17 0-1,-17 0 1,-1 0 0,-34 0-1,17 0 1,0 0-1,-18 0 1,1 0 0,-1 0-1,1 0 1,-1 0 0,1 0-1,17 0 1,18-17 15,-54 17-15,36 0-1,-17-18 1,-1 18 0,36 0-1,-18 0 1,0 0-1,0 0 1,0 0 0,18 0-1,-35 0 1,17 0 0,35 0 15,-17 0-31,-1 0 31,19 0-15,-19 0-1,19 0 1,-1 0 0,1 0 15,-1 0-16,18-18 48,0 1-32,0-1-15,0 0-1,0 1 1,0-1-16,0 0 0,0 1 16,0-54-1,0-35 1,0 53 0,0-17-1,0 17 1,0 0-1,0 0 1,0 18 0,0 17-16,0-52 15,0 34 1,0-16 0,0 16-1,0 19-15,0-36 16,0 0 15,0 0-15,0 0-1,0 0 1,0 0 0,0 18-1,0-18 1,0 18-1,0-18 1,0 0 0,0 18-1,18-1 1,-18 1 0,0 0-1,0 17 16,0-17-15,17-1 0,18-34-1,-35 35 1,18 17 0,0-17-1,-18 17 1,0 0-1</inkml:trace>
  <inkml:trace contextRef="#ctx0" brushRef="#br2" timeOffset="-184452.82">12982 8132 0,'0'-18'15,"0"0"1,0 1 15,0-1-31,-17 18 0,-1-18 16,-35 18-1,-70 0 17,105 71-1,159 123 0,-53-106 0,-35-35-15,-18 0 0,-35 0-1,-17-36 1,-54 19-1,18-36 1,36 0-16,-54 0 16,1 0-1,34-18 1,19 18 0,17-18-1</inkml:trace>
  <inkml:trace contextRef="#ctx0" brushRef="#br2" timeOffset="-183954.95">13229 8449 0,'0'-53'31,"-17"53"-15,17-18-16,-18 18 15,0 0-15,-17 18 16,0 17-1,35 18 1,0 0 0,35-18 15,18 1-15,17-36-1,1 0 1,-36-18-1,-17-70 1,-18 35 0,-35 0-1,-36 53 1,1 0 0,34 0-1,19 35 1,17 1-1</inkml:trace>
  <inkml:trace contextRef="#ctx0" brushRef="#br2" timeOffset="-183621.8">13600 8096 0,'0'0'0,"0"-17"16,0 34 15,0 1-31,0 123 16,0-35-1,0-18 1,0 18 0,0-53-1,0-18 17</inkml:trace>
  <inkml:trace contextRef="#ctx0" brushRef="#br2" timeOffset="-183159.71">13723 8361 0,'0'0'0,"18"0"0,-18-18 15,0 1-15,17 17 32,1 0-17,-18 17 1,35 71 0,-17-17-1,17-18 1,-35-36-16,18 36 15,-1-17 1,1-36 0,17 0 15,-17-89-15,0 19-1,-1-1 1,1 18-1</inkml:trace>
  <inkml:trace contextRef="#ctx0" brushRef="#br2" timeOffset="-182339.34">14164 8467 0,'18'0'16,"-1"0"-1,1 0 1,0 0-16,17 17 16,18 1-1,-18 0 17,0-18-17,-17-18 1,17-35-1,-35 0 1,0 0 0,-17 36-1,-1 17 1,-35 17 0,35 36-1,-17 18 1,17-18-1,18-18 1,18 0 0,35-17 15,-18-18-15,18 0-1,18-71 1,-18 18-1,-36 36-15,36-36 16,-35 17 0,17 19-1,-17 17 1,-18 17 15,0 1-31,0 53 16,0-18-1,0 17 1,17-35 0,19-17 15,-19 0-15,1-18-1,0-18 1</inkml:trace>
  <inkml:trace contextRef="#ctx0" brushRef="#br2" timeOffset="-181172.73">14111 7885 0,'-18'0'16,"36"0"-16,-53 0 0,17-18 0,-17 0 15,17 1-15,-17 17 0,17-18 0,1 0 16,-1 1-16,0 17 0,-70-36 16,53 36-16,0-17 0,17-1 0,0 18 0,-140-53 47,-107 53-16,159 0-31,-229 88 31,159 18 0,88 0-15,35 18 0,53-36-1,-18 71 1,18-54-1,0 1 1,71 35 0,-19-35-1,1-35 17,0 17-17,0-18 1,18 1-1,52 0 1,71-1 0,-53-35-1,106 36 1,-159-53 0,107-1-1,51-17 1,-104-35-1,105-89 1,-71-17 0,-17 0-1,-71 0 17,-53 35-17,-17-70 1,-71 17-1,-35 0 1,-36 18 0,1 18-1,-1-1 1,36 71 0,-106 1-1,35 16 1,-123 36-1,-88 106 1,34-35 0</inkml:trace>
  <inkml:trace contextRef="#ctx0" brushRef="#br2" timeOffset="-113811.24">20002 6667 0,'-17'0'46,"-1"0"-30,1 0 15,17-17 1,17-1-1,1 18-31,17 0 31,36-17-15,-54 17-16,19 0 15,-1 0 1,0 0 0,0 0-1,1 0 1,-1 0-1,-17 0 1,17-18 0,-17 18-1,34-18 1,-34 18 0,17 0-1,-17 0 1</inkml:trace>
  <inkml:trace contextRef="#ctx0" brushRef="#br2" timeOffset="-111201.68">20038 6703 0,'0'0'0,"-18"0"16,18 17-16,-18-17 15,1 0 16,52 0 16,106 0-15,-17 0-1,-36-17 16,-70 17-32,-1 0 1,1 0 0,-1 0-1,1 0 1,0 0-1,-1 0 32,-17-18-31,18 18 0,-36 0 1905</inkml:trace>
  <inkml:trace contextRef="#ctx0" brushRef="#br2" timeOffset="-108357.06">23301 6526 0,'0'-17'656,"18"17"-640,-1 0-1,1 0 1,0 0-16,-1 0 31,1-18-31,-1 18 0,1 0 31,0 0-15,-18-18-16,17 18 31,1 0 0,0 0 48</inkml:trace>
  <inkml:trace contextRef="#ctx0" brushRef="#br2" timeOffset="-107846.96">23407 6579 0,'-18'0'16,"36"0"46,-1 0-62,1 0 16,0 0-16,17 0 0,36 0 31,-54 0-31,54-17 31,-36 17 1,-17 0-1</inkml:trace>
  <inkml:trace contextRef="#ctx0" brushRef="#br2" timeOffset="-106947.76">26494 6350 0,'-18'0'16,"36"0"31,-1 0-47,1 0 15,0 0 1,-1 0 0,54 0 15,-36 0 0</inkml:trace>
  <inkml:trace contextRef="#ctx0" brushRef="#br2" timeOffset="-106614.32">26529 6509 0,'-18'0'0,"36"0"78,0 0-78,-1 0 16,1 0-16,52 0 15,-34 0 1,-1 0 0,0 0-1</inkml:trace>
  <inkml:trace contextRef="#ctx0" brushRef="#br2" timeOffset="-105450.09">31027 6544 0,'0'0'0,"0"-18"78,17 18-78,1 0 15,0 0-15,-1 0 0,1 0 16,17 0-16,18 0 16,35 0 31,-52 0-16</inkml:trace>
  <inkml:trace contextRef="#ctx0" brushRef="#br2" timeOffset="-105215.61">30956 6703 0,'0'0'0,"18"0"47,52 0-32,-17 0 1,0 0-1</inkml:trace>
  <inkml:trace contextRef="#ctx0" brushRef="#br3" timeOffset="-82404.71">23230 9507 0</inkml:trace>
  <inkml:trace contextRef="#ctx0" brushRef="#br3" timeOffset="-80886.54">23160 9543 0,'-18'0'16,"36"0"437,-1 0-422,1 0-31,0 0 32,-1 0-17,1 0-15,0 0 47,-1 0-31,1 0 15,0 0-15,-1 0-1,1 0 17,0 0-1,-1 0-16,1 0 1,-1 0 0,1 0 15,0 0 0,-1 0 47,1 0-15,0 0 15</inkml:trace>
  <inkml:trace contextRef="#ctx0" brushRef="#br3" timeOffset="-79499.59">23142 9648 0,'0'0'0,"18"0"94,-1 0-79,1 0-15,35 0 16,53-17 15,-36 17 16,-34 0-16,-19 0-15,1 0 15,0 0 0,-1 0 1,-17-18-17,18 18 1,0 0 31</inkml:trace>
  <inkml:trace contextRef="#ctx0" brushRef="#br3" timeOffset="-74196.95">26705 9472 0,'-17'0'16,"-1"0"77,36 0 173,-1 0-235,1 0-31,0 0 16,-1 0 0,1 0-1,-1 0-15,1 0 16,0 0-1,17 0 17,0 0-1,-17 0-15,0 0 15,-1 0-16,1 0 79</inkml:trace>
  <inkml:trace contextRef="#ctx0" brushRef="#br3" timeOffset="-72909.04">26705 9613 0,'-17'0'63,"34"0"218,1 0-265,0 0-1,-1 0 32,1 0-31,-1 0 31,1 0-32,0 0 17,-1 0-17,1 0 1</inkml:trace>
  <inkml:trace contextRef="#ctx0" brushRef="#br3" timeOffset="-37986.33">917 3598 0,'0'0'0,"-17"0"16,-1 0-16,0 0 16,1 0-16,-1 0 31,0 0-16,1 0 32,34 0-15,1 0-17,0 0 1,-1 0-16,54 0 15,17 0 1,-17 0 0,-54 0-16,54 0 15,35 0 1,-36-17 0,36-1-1,-53 18 1,35 0 15,-17 0-15,-1-18-1,1 18 1,17 0 0,-17 0-1,-1 0 1,18-17-1,0 17 1,1 0 0,-1 0-1,-18-18 1,-17 18 0,36 0-1,-1 0 1,-53 0 15,36 0-15,-36 0-1,35 18 1,-17-18 0,0 0-1,18 0 1,-18 0-1,-18 17 1,-17-17 0,17 0-1,-17 0 1,-18 18 0,-18 0-1</inkml:trace>
  <inkml:trace contextRef="#ctx0" brushRef="#br3" timeOffset="-36426.81">2646 5803 0,'0'0'0,"0"-17"15,0-1 1,0 0-1,0 1-15,0-1 16,0 0 0,0 1-1,17 17 17,-17 17-1,36 89 0,-36 88 0,0-123-15,0-54-16,0 54 16,0 35-1,17-18 1,-17 0-1,0-35 1,0 0 15,0-35-15,0-1 0,18 1-1,-18 17 1,0-17 15,0-1-15,18 1-1,-18 0 1,0-1 0,0 1-1,0 0 16</inkml:trace>
  <inkml:trace contextRef="#ctx0" brushRef="#br3" timeOffset="-35755.45">2487 6685 0,'0'0'0,"0"-18"31,0 1-15,18 17-1,-1-18-15,1 18 16,17 0-1,-17 0 1,0 0 15,-1 0-31,1 53 16,-1-18 0,-17 1-1,18 17 1,-18-36-1,18 1 1,-1 0 0,-17-1-1,18-17 1</inkml:trace>
  <inkml:trace contextRef="#ctx0" brushRef="#br3" timeOffset="-35455.07">2928 6650 0,'18'-35'15,"-18"17"1,0 36 62,-18-1-78,0-17 0,-17 53 16,17-35-16,-17 52 15,0 1 1,17-36-1</inkml:trace>
  <inkml:trace contextRef="#ctx0" brushRef="#br3" timeOffset="-26085.1">758 2364 0,'-17'0'0,"17"17"47,17-17 0,1 0-32,0 0-15,158 0 32,177-17-1,0-19 0,-89 36 0,-105 0-15,-141 0-16,123 0 16,0 0-1,0 0 1,0 0 15,18-17-15,-53 17-1,52 0 1,-34 0 0,-1 0-1,1 0 1,17 0 0,-35 0-1,35 0 1,-123 0-16,52 0 15,71 0 1,-17 0 0,-18 0-1,-1 0 1,19 0 0,17-18 15,-53 18-16,-17 0 1,-36 0-16,36 0 16,17 0-1,-18 0 1,-52 0-16,52 0 16,1 0-1,35 0 1,-18 0-1,-35 0 1,18 0 0,-36 0-1,-18 0 1,19 0 0,-19 0 30,1 0-30,-18 18 0,18 17-1,-18 36 1,0-19 0,0 54-1,0-35 1,0-36-16,0 71 15,0 17 1,0-17 0,0 0-1,0 18 1,0-19 0,0 19 15,0-36-16,-18-17 1,0-1 0,18-35 15,-17-17-15,-1 0-1,0-1 1,1-17-1,-36 0 1,-53 0 0,35 0-1,36 0-15,-71 0 16,18 0 0,0-17 15,-35 17-16,34-18 1,-69 0 0,34 18-1,1-35 1,17 18 0,35-1-1,1 18 1,-19-18-1,19 18 1,17 0 0,-18-17-1,-17-1 1,18 18 0,17 0 15,18 0-31,-36-18 15,0 1 1,-17-1 0,0 18-1,35 0 1,-17 0 0,34 0-1,-17 0 1,0 0-1,1 0 1,-19 0 0,36 0-1,-18 0 1,0 0 0,18 0-1,-18 0 16,-18 0-15,18 0 0,-17 18-1,-1-18 1,18 0 0,-35 17-1,0-17 1,17 0-1,-35 0 1,18 0 0,0 0-1,35 18 1,18-18 0,0 0-1,-18 18 16,17-18-15,-34 0 0,17 0-1,-18 0 1,36 0 0,-18 0-1,18 0 1,-18 17-1,18-17 1,-18 18 0,0-18-1,-35 18 1,35-18 0,17 0-1,19 0 16,-1 0-15,0 0 0,1 0-1,-1 0 17,1 0-1,-1 0-16,18 17-15,-18-17 16,1 0 0,-1 0-1,0 0 1,1 0 0,-1 0 15,0 0-16,18-35 1,-35-18 0,18 0-1,-19 0 1,19 0 0,17 18-1,-18 0 1,18 17-1,-18 0 1,18 1-16,0-36 16,0 0-1,-17 0 1,17 18 0,0-18-1,0-18 16,-18 18-15,18 18 0,0 17-1,0-17 1,0 17 0,0-17-1,0 0 1,0-18-1,0 35 1,0 1 0,0-19-1,18 19 1,-18-1 0,0 1-1,0-1 16,17 0-15,-17 1 0,18-1-1,-18 0 1,18 18 15,-18-17-15,0-1-1,0 0 17,0 1-1,17 17-15,-17-18-1,18 18 1,-18-17 15,0-1 0,18 18 79,-54 0-17</inkml:trace>
  <inkml:trace contextRef="#ctx0" brushRef="#br3" timeOffset="31465.94">26829 11201 0,'0'0'0,"-18"0"0</inkml:trace>
  <inkml:trace contextRef="#ctx0" brushRef="#br3" timeOffset="32446.51">26776 11236 0,'0'0'0,"0"18"47,17-18 63,1 0-95,0 0 1,-1 0-16,19 0 15,-1 0 1,-17 0-16,17 0 16,18 0-1,0 0 1,0 0 0,-18 0 15,35 0-16,-17 0 1,0 17 0,18-17-1,-54 0 1,36 0 0,18 0-1,-53 0 1,17 0-1,-18 0 1,1 0 0,17 0-1,-17 0 1,0 0 15</inkml:trace>
  <inkml:trace contextRef="#ctx0" brushRef="#br3" timeOffset="34023.12">26758 11236 0,'0'0'0,"-17"0"16,-1 0 0,36 0 77,-1-18-93,18 18 16,-17 0-16,17 0 0,1 0 16,69 0-1,90 0 32,-1 0-16,-18 0 1,-158 0-32,34 0 15,1 18 1,0-18-1,-17 0 1,-1 0 0,-17 0-1,17 0 1,-18 0 0,1 0-1,0 0 32,-1 0-31,1 0-1,0 0 1,-1 0 0,-34 0 140,-1 0-141,0 0 1,1 0-16,-1 0 16,0 0-1,-34 0 1,-1 0 0,-53 0-1,18 0 1,17 0-1,-17 0 1,53 0 0,-71 0-1,53 0 1,-18 0 0,36 0-1,0 0 1,17 0 15,0 0-15,1 0-1,-1 0-15,-17 0 32,17 18-17,1-18-15</inkml:trace>
  <inkml:trace contextRef="#ctx0" brushRef="#br3" timeOffset="208051.69">19262 14552 0,'-18'0'15,"0"0"1,1 0 0,-1 0-16,0 0 0,1 0 15,-1 0-15,1 0 0,-1 0 16,0 0-16,1 0 16,-1 0-16,18 18 62,35-18-46,-17 0-16,17 0 0,300-18 15,-141 0 1,177-17 15,-265 18-15,-1-1-1,-34 18 1,-53 0 0,-1 0-1,1 0 1,0 0 0</inkml:trace>
  <inkml:trace contextRef="#ctx0" brushRef="#br3" timeOffset="210540.26">25523 13864 0,'0'-17'16,"0"-1"-16,0 36 94,0-1-94,0 18 0,0 1 15,0-1-15,0 71 31,0 0-15,0-53 0,0-18-16,18 53 15,-18-35 1,0 18 0,0-36-1,0-18 1</inkml:trace>
  <inkml:trace contextRef="#ctx0" brushRef="#br3" timeOffset="210756.66">25418 14499 0,'0'0'15,"17"0"48,1 18-63,0-1 16,-1-17-16</inkml:trace>
  <inkml:trace contextRef="#ctx0" brushRef="#br3" timeOffset="211006.35">25594 14499 0,'0'0'0,"35"-35"15,-35 17 1,18 18 0,-18-17-1,0 34 32,0 1-47,0 0 16,-18 17-1,1 18 1,17-36 0</inkml:trace>
  <inkml:trace contextRef="#ctx0" brushRef="#br3" timeOffset="211589.85">24924 15240 0,'0'0'0,"0"-18"0,0 1 0,0-1 15,0 36 32,0-1-31,0 213 15,0-125-15,0 19-1,-18-36 1,18-35 0</inkml:trace>
  <inkml:trace contextRef="#ctx0" brushRef="#br3" timeOffset="212339.84">25400 15575 0,'0'0'0,"18"-18"16,-18 1-16,0-18 15,0 17 1,-18 18-1,0 0 1,-17 18 0,17 34-1,18 1 1,0-35-16,0 53 16,18-18-1,17 17 16,1-17-15,-36-35 15,-18-1-15,-35-17 0,18-17-1,17 17 1,18-36-1,53 19 1,18-19 0,17 19-1,-35-18 1,-18 35 0,-35-18-16,0 0 15,-18 18 32,-17 18-31,17 0-1,18-1-15,0 18 16,0-17 0,53 35-1,36-53 1,-37 0-1,19 0 1,-36-18 0,-35 1-1</inkml:trace>
  <inkml:trace contextRef="#ctx0" brushRef="#br3" timeOffset="213122.39">25876 15787 0,'0'-35'15,"-17"35"17,-1 17-17,-17 1 1,17 35-1,18-18 1,0 0 0,18-35-1,17 0 1,18-17 0,-35-1-16,17-17 15,-18-1 16,-17 54 32,18-18-47,17 18-1,36-18 1,-53 0-16,123-18 15,-71-35 1,-52 18 0,-18 17-1,-18 18 1,-70 0 0,35 71-1,35-36 1,18 0 15,18 1-15,17-19-1,-17 1 1,-18 0 0,-53-1-1,18-17 1,-18 0-1,71-17 32,-1 17-47,1 0 0,70-53 16</inkml:trace>
  <inkml:trace contextRef="#ctx0" brushRef="#br3" timeOffset="213873.91">26317 15857 0,'35'-17'47,"-70"34"-31,53-34-16,-18 34 15,-18 1 1,18 17 0,0 18-1,35-53 1,18 18-1,-17-18 1,-19 0 0,-17-53-1,-35 18 17,0 35-17,52 0 48,1 0-48,17-18-15,1 0 16,17 1 0,-36 17-16,36-36 15,-18 36 1,-17-17-1,-18 52 17,0 0-17,0-17-15,0 17 16,0 1 0,0-19-1,18-17 16,35 0-15,-1-53 0,1 18-1,-17 0 1,-1 17 0,-35 36 15,0-1-16,0 19 1,0-19 0,18 1-1,17-18 1,18-18 0</inkml:trace>
  <inkml:trace contextRef="#ctx0" brushRef="#br3" timeOffset="-214742.94">27023 15752 0,'0'0'0,"0"-18"47</inkml:trace>
  <inkml:trace contextRef="#ctx0" brushRef="#br3" timeOffset="-213926.12">27093 15716 0,'0'0'0,"0"18"32,-35 17-17,0 18 1,35-35-1,-18-1 17,18 1-17,18-18 32,-1 0-47,1-18 16,0 1-1,-1-1 1,-17 36 31,0-1-31,18 1-16,0 0 15,35 35 1,-18-53-1,35 0 1,36-53 15,-18-88-15,-70 52 0,0 54-1,-18 17 1,0 36-1,-18 17 1,0 36 0,18-1-1,0-52 1,0 17 0,18-35-1,17 0 1,1-17-1,-19-36 17,18 35-17,-17 18 1,0 18 0,-18 17-1,17 0 1,19 1-1,-19-36 1</inkml:trace>
  <inkml:trace contextRef="#ctx0" brushRef="#br3" timeOffset="-213770.55">27852 15399 0</inkml:trace>
  <inkml:trace contextRef="#ctx0" brushRef="#br3" timeOffset="-213509.23">27975 15328 0,'0'18'31,"0"-1"-31,0 19 0,0 70 16,0 70-1,18-53 1,-18-87 15,0 17-15,-18-53-16</inkml:trace>
  <inkml:trace contextRef="#ctx0" brushRef="#br3" timeOffset="-212975.5">27852 15857 0,'0'0'0,"0"-17"15,0-1-15,35 0 16,36-17 0,17 0-1,-18 17 1,-34 18-1,-19 0 1,-17 36 15,0-1-15,0-18-16,-35 36 16,35-17-1,0-1 1,35-35 15,36-35-15,-18-1-1,-36 19 1,-17 34 31,0 19-47,0 87 15,0-35 1,-17 0 15,-36-17-15,-18-53 0,-35-18-1,36 0 1</inkml:trace>
  <inkml:trace contextRef="#ctx0" brushRef="#br3" timeOffset="-212392.14">25612 16704 0,'0'0'0,"17"-18"0,-17 1 15,18-19 17,-18 54-1,0 17-31,0 177 31,0 35 0,35-159-15</inkml:trace>
  <inkml:trace contextRef="#ctx0" brushRef="#br3" timeOffset="-212009.5">25770 17127 0,'0'0'0,"0"-17"0,0-1 0,0 0 16,36-52 0,34 35-1,1 17 1,-1 18-1,-34 35 1,-36 53 0,-89 89-1,37-107 1,16 1 0,1-53-1,35 17 1,18-35-1,70 0 1,0 0 15,-17-18-15,-19 1-16</inkml:trace>
  <inkml:trace contextRef="#ctx0" brushRef="#br3" timeOffset="-211244.09">26652 17216 0,'0'0'0,"0"-18"16,0 0-16,18 36 47,-18 0-47,0-1 16,0 54-1,18-1 1,-18-34-1,0-19 1,17-17 0,-17-35-1,36-18 1,-1-35 0,-18 53-1,19 17 1,-19 36 15,-17 52 0,0-35-15,0 18 0,18-53-1,0 0 1,-1 0-1,1-17-15,35-36 16,0 17 0,-36 19-1,1 17 1,0 17 15,-18 19-15,35 17-1,-35-18 1,18-35 0,-1 18-1,54-18 1,-1-36 0</inkml:trace>
  <inkml:trace contextRef="#ctx0" brushRef="#br3" timeOffset="-210510.31">27340 17321 0,'0'-17'31,"-35"17"-15,70 17-16,-88-34 0,36 34 15,-19 19 1,36 17 0,0-18-1,18 0 1,17-17-1,18-18 1,-17-36 15,-36 1-15,0-18 0,-36 36-1,1-1 1,17 18-1,1 0 1,52 0 15,-17 0-31,35 0 16,17 0 0,-35 0-1,-35 18 32,0-1-31,0 1-16,0 0 31,0-1-15,18 1-1,0-18 1,35-18-1,-36 18-15,36-53 16,0 0 0,-18 18-1,-17 35 1,-18 35 15,0 18-15,18 0-1,17-18 1,18 1 0,17-36 15,1-71-31</inkml:trace>
  <inkml:trace contextRef="#ctx0" brushRef="#br3" timeOffset="-210294.8">28116 17039 0,'-17'0'15,"17"18"1,0-1-16,-18 54 16,18-53-16,-18 17 15,1 71 1,17-71-1,0 0 1,-18-17 0</inkml:trace>
  <inkml:trace contextRef="#ctx0" brushRef="#br3" timeOffset="-209560.71">27817 17286 0,'0'0'0,"0"-18"15,17 1 1,1-1-16,17 1 16,71-19-16,-36 19 15,19-19 1,-36 19-1,-36-1 1,-17 36 78,0-1-79,0 1-15,0 0 16,0-1-16,0 54 16,-17-18-1,-1-18 1,18 0 0,-18-35-1,36 0 32,0 0-47,17-17 16,18-19 15,-18 19-15,-35-1-1,18 18 1,-1 0 31,-17 18-47,0-1 15,0 19 1,53-19 0,-17-17-1,-1 0 1,-18-17-1,-17-1-15,0-17 16</inkml:trace>
  <inkml:trace contextRef="#ctx0" brushRef="#br3" timeOffset="-178827.56">10354 8590 0,'0'-18'0,"18"1"16,-18-1-16,0 1 15,0-1 1,17 18-16,-17-18 0,0 1 31,0 34 1,0 1-32,0 123 31,0 106 0,0-35 0,18-177-31,-18 124 32,0-89-17,0-34 1,0 16-1</inkml:trace>
  <inkml:trace contextRef="#ctx0" brushRef="#br3" timeOffset="-178445.04">10213 9560 0,'0'0'0,"0"-17"16,18 17 15,-1 0-16,36 0 1,0 35 0,-18-17-1,-17 17 17,17-35-17,-17 0 1,-1-18-1,1-35 1</inkml:trace>
  <inkml:trace contextRef="#ctx0" brushRef="#br3" timeOffset="-178295.56">10548 9507 0,'35'-88'31,"-70"176"-15,70-158 15,-35 87-31,-17 54 15,-1 35 1,0-36 0</inkml:trace>
  <inkml:trace contextRef="#ctx0" brushRef="#br3" timeOffset="-177795.92">10495 10037 0,'18'-53'16,"-36"70"46,18 1-62,-35 52 16,17-34-16,1-1 0,-1-35 16,0 88-1,-17 0 1,35 18-1,18-53 1,17-53 0,18 0-1,-36 0 1,-17-35 0,-35 35-1,-35 35 1,17 0-1,70-35 1</inkml:trace>
  <inkml:trace contextRef="#ctx0" brushRef="#br3" timeOffset="-172364.98">30551 14870 0,'0'-18'0,"0"0"15,-18 18 48,0 0-63,-17 0 15,17 0-15,1 0 16,-19 53 0,19-53-16,-54 106 31,54 18 0,70-19 0,-18-69-15,18-36 0,-36 0-1,1 0 1,-18-18 0,0-17-1,0-1 1,-35 19 15,-18 17-15,-18 0-1,36 35 1,35 0 0,0-17-16</inkml:trace>
  <inkml:trace contextRef="#ctx0" brushRef="#br3" timeOffset="-171466.07">30903 15064 0,'18'-18'31,"-18"36"16,0-1-32,18 1 1,-18 0-16,0-1 16,0 1-16,17-18 15,-17 17 1,18-17 15,-18-17-15,18-18-1,-18 17-15,17-17 16,1 17 0,-1 18 15,1 0-16,17 18 1,-17-1-16,0 19 16,17-1-1,-35 0 1,0-17-16,18-18 16,-1 0 30,-17-18-30,18-17 0,17 17-1,-35 1-15,18-1 32,-1 18-17,19 18 1,-19-1-1,1 1 1,0-1 0,-18 1-1,17-18 17,1 0-32,-1-18 15,-17 1 1</inkml:trace>
  <inkml:trace contextRef="#ctx0" brushRef="#br3" timeOffset="-170666.17">31503 15081 0,'18'-17'31,"-36"34"-15,36-17 15,-18 18-31,-18 17 16,18 0-1,0 1 1,0-19-16,18 1 16,17 0-1,-17-18 1,17 0 0,-17-18-1,-18 0 1,-18 1 15,-17-1-15,17 18-1,0-18 1,36 18 31,0 0-32,35-17 1,-36 17-16,1-18 16,-1 18-1,-17 18 48,18-18-63,-18 35 31,18-17-15,-1-1-1,-17 1 1,18-18 0,17-18-1,1-17 1,-19 17-16,18 1 15,-17-1 1,0 18 0,-1 0-1,1 0 17,17 18-17,-17 17 1,0-17 15,-1-18-31,1 0 16,-1 0-16</inkml:trace>
  <inkml:trace contextRef="#ctx0" brushRef="#br3" timeOffset="-170416.65">32173 14817 0,'-17'35'0,"34"-88"15,-17 71-15,0-54 16,0 54 15,0 35-15,0 0 0,0-36-16,0 72 15,-17-36 1,17 17 15,-18-70-15,0 18-16</inkml:trace>
  <inkml:trace contextRef="#ctx0" brushRef="#br3" timeOffset="-169717.45">31979 15117 0,'-17'-18'16,"-1"0"-16,71 54 0,-71-36 0,-17-53 15,35 35 1,0 0 0,35 1-1,36-1 1,-1-35 0,1 35-1,-36-17 1,-17 35-1,0 0 17,-18 18-17,0-1 1,0 19 0,0 34-1,0-17 1,0 0-1,17-35 1,-17-1 0,18-17-1,17 0 17,-17 0-32,17-17 15,-35-18 1,18 35-1,-1 0 17,-17-18-17,18 18 1,0 0 15,-18 18-31,17-18 16,-17 17-1,0 1-15,18 17 16,-1 0 0,1-17 15,0-18 0,-1 0-15,-17-53-16</inkml:trace>
  <inkml:trace contextRef="#ctx0" brushRef="#br3" timeOffset="-168901.4">30727 15646 0,'0'0'16,"-18"0"-16,1 0 15,17-18 1,17 18 0,1-18-16,70 18 0,18-17 15,-71-1-15,53 18 0,195-35 32,-89 35-1,-159 0 16</inkml:trace>
  <inkml:trace contextRef="#ctx0" brushRef="#br3" timeOffset="-168551.65">30498 15752 0,'17'0'47,"19"0"-47,-1 0 16,247 0-1,-264 0-15,70 0 16,35-18 0,1 0-1,-71 18 1,-36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31T14:54:36.323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5680 4674 0,'0'0'0,"0"-17"15,0-1 1,0 0-1,0 36 32,0 0-47,-18 87 32,0 72-1,18-124 0,0-71 16,0 1-47,0-36 16,0-36-1,0 72 1,0-71-16,18 35 31,0 35-15,-18-17-1,17 35 1,19 17 0,-1 36-1,-17 0 1,17 18-1,-35-18 1,17 0 0,1-36-1,0-34 32,-18-1-47,17-17 16,1-18-16,17 0 31,-17 0-15,17 35-1,-17 18 17,-1 53-17,1 18 1,-18 17-1,0-35 1,0 35 0,0-70-16,18 17 15</inkml:trace>
  <inkml:trace contextRef="#ctx0" brushRef="#br0" timeOffset="365.91">5715 5644 0,'0'0'0,"0"18"0,18-18 32,-1 0-32,36 0 15,124-35 1,-89 17-1,-53 18 1,18-17 0,0-1-1</inkml:trace>
  <inkml:trace contextRef="#ctx0" brushRef="#br0" timeOffset="649.99">5997 5680 0,'-17'0'47,"17"17"-32,0 1-15,-18 0 16,18 35 0,0 35-1,0-18 1,0 54 0,0-54-1</inkml:trace>
  <inkml:trace contextRef="#ctx0" brushRef="#br0" timeOffset="3600.83">5768 6720 0,'-18'-35'16,"18"70"62,0 1-62,0-1-16,0 53 0,0-53 0,0 36 15,0-36-15,0-17 16,0 17 0,18-17-1,-18-53 1,35-1-1,-17-17 17,17 53-17,18 0 17,-53 18-32,71 88 1250,-36-36-860,-18-17 95,1-17-173,17-36-312,-35-36 0,53-175 0,-53 193 0,0-17 16</inkml:trace>
  <inkml:trace contextRef="#ctx0" brushRef="#br0" timeOffset="3749.8">6421 6526 0,'0'-53'0,"0"106"0</inkml:trace>
  <inkml:trace contextRef="#ctx0" brushRef="#br0" timeOffset="5286.87">5644 8184 0,'-17'0'15,"17"-17"48,17 17-63,1 0 0,17-18 15,1 1-15,-1 17 0,-17 0 16,193-53 0,-52 17 15</inkml:trace>
  <inkml:trace contextRef="#ctx0" brushRef="#br0" timeOffset="5563.87">5944 8096 0,'0'0'0,"-17"0"31,17 18-15,-18 0-1,0-1 1,18 36 0,0 0-1,0-35-15,0 35 16,0-18 0,0-18-1,0 1 1</inkml:trace>
  <inkml:trace contextRef="#ctx0" brushRef="#br0" timeOffset="6146.88">6050 7990 0,'0'0'0,"0"-17"31,0 34-15,0 72-1,0 16 1,0-16-1,0 34 1,0-70 0,18 18 15,-18-54-15,17-17-1,1 0 1,17-35-1,-17 0 1,0 35-16,17-18 16,-17 18 15,-1 71-15,1-36-1,17 18 1,-35-36-16,18 1 15,17 17 1,-17-35 0,35 0 15,-18 0-15,-18 0-16</inkml:trace>
  <inkml:trace contextRef="#ctx0" brushRef="#br0" timeOffset="6848">5786 9472 0,'0'-35'15,"0"17"1,0 36 15,0-1-31,0 19 16,0 70-1,0-89-15,0 89 16,0-35 0,0-19 15,0-16-15,0-19-1,-18-17 16,0-88-15,1 0 0,17 35-1,0-17 1,35-1 0,0 18-1,53 18 1,-17 17-1,-36 18 1,-35 35 0</inkml:trace>
  <inkml:trace contextRef="#ctx0" brushRef="#br0" timeOffset="7079.9">5750 9842 0,'0'0'0,"18"-17"47,17-1-47,36-17 15,-18 35 1,-36 0-16,19 0 15</inkml:trace>
  <inkml:trace contextRef="#ctx0" brushRef="#br0" timeOffset="8094.92">5909 10795 0,'18'-18'0,"-18"1"16,17-1 0,-17 0-1,0 1-15,-17 17 32,-1 0-17,0 0-15,1 0 0,-1 17 16,-52 36-1,52-17-15,-17 87 32,70 18 15,88-17-16,-87-71-16,-36-18 1,0 0 0,-71 18-1,1-18 1,17-35 0,-36 0-1,54 0 1,18 0-1</inkml:trace>
  <inkml:trace contextRef="#ctx0" brushRef="#br0" timeOffset="9711.14">6121 11236 0,'0'-18'16,"-18"18"15,0 0-16,1 0-15,17 18 0,-18-18 16,0 18-16,18-1 0,-17 1 16,17 0-16,-18 52 31,18-35 16,88-123 0,-88 71-47,18 17 62,0 0-46,-18 17-1,17 1 1,1-1 0,0-17-1,35-35 1,-53-35 0,35-1-1,-35 0 1,0 54-1,0-1 1,0 36 0,17 70-1,-17 18 1,18-18 15,0 0-15,-18-70-1,0 0 1</inkml:trace>
  <inkml:trace contextRef="#ctx0" brushRef="#br0" timeOffset="9861.07">6227 11324 0,'0'-17'15,"0"34"-15,0-52 16,0 17-1,17 18-15,18-17 16,1 17 0</inkml:trace>
  <inkml:trace contextRef="#ctx0" brushRef="#br0" timeOffset="10552.98">5997 12294 0,'0'-17'0,"0"-1"15,0 0-15,0 1 16,0-1 0,-17-17-1,-1 17 1,0 18-16,-17 0 16,-18 18-1,0 70 1,18 18-1,35 0 1,0-18 0,35 18-1,0-18 1,-17-53 15,-18 0-15,0-17-1,-53 0 1,36-1 0,-36-17-1,0 0 1,35-17 0</inkml:trace>
  <inkml:trace contextRef="#ctx0" brushRef="#br0" timeOffset="11428.01">5856 12771 0,'35'-36'32,"-35"19"-32,18 17 15,-18 17 32,18 1-31,-18 0-16,17 17 15,-17 0 1,18-35 0,0 0-1,17 0 1,0-18 0,18-34 15,-18 16-16,-17 19 1,0 17 31,-18 17-31,0 1-16,17 0 15,1 34 1,0-34-1,-1-18 1,18 0 0,1 0-1,17-35 1,-36 17 0,-17 1 15,18 17-16,-18 17 1,18-17 0,-18 18-1,0-1 1,17-17 0,18 0-1,-17-17 1,35-18-1,-35 17 1,-1 0 0,1 18-1,-18 18 17,18-18-1,-1-18-16</inkml:trace>
  <inkml:trace contextRef="#ctx0" brushRef="#br0" timeOffset="27817.86">11871 6262 0,'0'0'0,"18"0"281,-1 0-265,1 0 15,0 0-15,-1 0 15,1 0-31,-1 0 31,19 0 0,-1 0 1,18 0-1,-35 0-16,-1 0 1,1 0 0,-1 0-1,1 0 1,0 0 0,-1 17-1,1-17 1,0 0-1,-1 0 17,1 0-17,0 0 1,-1 0 0,1 0-1,-1 0 1,19 0-1,-1 0 1,-17 0 0,-1-17-1,1 17 1,17 0 0,-35-18-1,36 18 1,-19 0-1,1-17 1,-1 17 15,1 0-15,0 0 0,-1 0-16,19-18 31,-19 18-16,1 0 1,0 0 0,-1-18-1,1 18 1,-1 0 0,1 0-16,0 0 15,17 0 16,-17 0 1,-1 0-17,1 0 1,0 0 0,-1 0-1,1 0 1,-1 0-1,1 0 1,-18-17 0,18 17-1,-1 0 1,1 0 31,-18-18-47,18 18 15,-1 0 32,-17-18-31,18 18 0,0 0-1,-1 0 32,1 0-16,0-17 16,-1 17-16,1 0 1,-1 0 15,1 0-16,-18-18 16,18 18-47,-1 0 15,1 0 1,0 0 62,-1 0-31,1 0 156,0 0 344,-1 0-485,1 0 501,-1 0-516,1 0 15,-18-18-46,18 18 0,-1 0 15,-17-17 109,18 17-140,0 0 47,-18-18 0,17 18-31,1 0 15,0 0 0,-1 0 32,1 0-16,-1 0 46,1 0-30,0 0-16,-1 0 31,1 0-47,-18-18-15,18 18 15,-18-17 0,17 17-15,1 0 78,-18-18-79,18 18 1,-18-17 31,17 17-47,-17-18 62,18 18-30,0 0 46,-18-18 0,17 18-78,1 0 31,-18-17-15,17 17 15,-17-18 16,18 18-32,0-18 48,-1 18-16,-17-17-32,18 17-15,-18-18 16,18 18 0,-18-18 31,17 18 78,1 0-79,-18-17-30,18 17 78,-18-18-63,17 18 47,1 0-31,-1 0 47,-17-17-94,18 17 78,-18-18 375,18 18-390,-1 0 30,1 0-15,0 0-15,-18-18-63,17 18 16,1 0 30,0-17-30,-1 17 15,-17-18 16,18 18 16,-1 0 15,-17-18-31,0 1 0,18 17-32,-18-18 1,18 18-16,-18-18 15,17 18 1,1-17-16,0-18 16,17-1-1,-35 1 1,53-18 0,-53 35 15,0 1-31,18-19 15,-1 1 1,1 0 0,17-18-1,-35 35 1,35-35 0,-35 36-1,18-18 1,17 17-1,-17-17 1,0 17 0,-18 0-1,17 18 1,1-17 15,-1-1-15,1 0-1,0 1 1,-1-1 15,19 1-15,-36-1 0,17 0-1,1 18 1,-18-17-16,0-1 15,18 18 1,-18-18 0,17 1-1,1-1 17,-1 0-17,1 1 1,17-19-1,-17 19 17,0-1-17,-1 1 1,-17-1 0,18 0-1,0 18 1,-18-17-1,17-1 1,1 0 0,0 18 15,-18-17-15,0-1 15,17 18-16,1 0 1,-18-18 15,0 1-15,17 17 0,1-18-1,0 18 1,-18-17-1,0-1 1,17 18 0,1-18-1,-18-17 1,18 35 0,-1-35 15,1 35-16,-18-18 1,18 0 0,-1 1-1,-17-1 1,0 1 0,18 17-1,-1-18 1,-17 0-1,18 18 1,-18-17 0,0-1 31,18 18-32,-18-18 1,17 18-1,-17-17 1,0-1 0,0 0 15,0 1-15,0-1 15,0 0 16,0 1-16,18 17 16,-18-18-16,18 1 16,-18-1 15,17 18 1407,-34-18-797</inkml:trace>
  <inkml:trace contextRef="#ctx0" brushRef="#br0" timeOffset="38963.05">15522 4039 0,'18'0'0,"-18"-17"32,17 17 15,1 0-16,-18 17-16,18-17 1,-1 18 15,1 17 1,0 0-17,-1 1 1,-17-19-16,0 19 15,18 17 1,0 17 0,-1 1-1,-17-1 1,18-17 0,-18 0-1,18 18 1,-18-1 15,0-17-15,17-18-1,1 36 1,-18-36 0,17 18-1,-17 0 1,0-35-1,18 35 1,-18 0 0,18-18-1,-18 0 1,0 0 0,0 36-1,0-18 1,0 0 15,0-18-15,0 18-1,0-35 1,0-1-16,0 19 16,0-1-1,0-18 1,0 19-1,0-1 17,0-17-17,0-1 1,0 1 0,0 0-1,0-1 1,0 1-1,0 17 17,0-17-17,0-1 1,0 1 0,0 0 15,0-1-16,0 1 48,0 0-32,0-1 0,17-17-15,-17 18 78,18-18-94,-18 17 47,18-17-16,-18 18 16,17-18-16,-17 18-15,18-18-1,-18 17 48,18-17-48,-1 0 32,1 0 0,-1 0 94,1 0-32,-18 18 47,18-18-62,-1 0-16,1 0 188,-18 18-250,18-18 93,-1 0-15,1 0 140,-18 17-46,18-17 30,-18 18-171,17-18-16,1 0 1,-1 0-1,19 18 0,17-18 0,-36 0-15,1 0 0,17 0-1,-17 0 1,17 0 0,-17 0-1,-1 0 1,1 0-1,17 0 1,-17 0 15,0 0-31,35 17 16,-36-17 0,36 0-1,-18 0 1,-17 0-1,17 0 1,-17 0 0,17 0-1,0 0 1,18 0 0,0-17-1,0 17 1,0-18-1,0 18 1,0-18 15,18 18-15,-19-17 0,1 17-1,0-18 1,0 18-1,-18-18 1,18-17 0,-17 35-1,52-53 1,-35 36 0,-18-1-1,36-17 1,-1 17-1,-17-17 1,-18 17 15,18 0-15,0 1 0,0-18-1,0-1 1,18 1-1,-36 17 1,18-35 0,-18 36-1,0-18 1,18-1 0,-17 1-1,-19 17 1,36-17-1,-18 0 1,1-1 15,17 1-15,-18 18 0,0-54-1,0 36 1,18-36-1,0 18 1,-17 18 0,-1-18-1,-18 18 1,19-18 0,-19 18-1,1-1 1,17-17-1,-17 18 1,17-18 0,-17 18 15,-1 17-15,1-17-1,-18 17 16,0 1-31,18 17 16,-1-36 0,1 1-1,0 0 1,-1 0 0,19-1-1,-36 1 1,35 17-1,-18-17 1,1 0 31,0 17-47,-18 1 16,17-1-1,1 0 1,0-17-1,-18 17 1,0 1 0,17-19-1,1 36 1,-18-35 0,0 18-1,18-1 1,-18 0-1,0 1 1,0-1 15,17 0-15,-17 1 15,0-1-15,18 18 46,-18-18-62,18 18 94,-1 0-78,1 0 15,-1 0-31,1 0 31,0 0-15,-1 0 15,-17 18-31,0 0 31,18-18-15,-18 17-16,0 1 16,18-18-1,-18 18-15,0 17 16,0-17-1,0 17 1,0 35 0,0-17 15,0 0-15,0 0-1,0 0 1,0 18-1,0-36 1,0 35 0,0-52-16,0 35 15,0 18 1,0-1 0,-18-17-1,18 0 1,-18 35-1,1-35 1,-1 0 0,18-18 15,0 1-15,0 16-1,0-16 1,0-1-1,0 18 1,0-18 0,18 0-1,-18-17 1,0 17 0,17 1-1,-17-19 1,0 19-1,0 17 1,0-36 0,0 1 15,18 17-15,-18-17-1,18-1 1,-18 1-1,0 0 1,0-1 0,0 1-1,0 0 1,17-1 0,1 18 15,0-17-16,-1 0 1,18 17 0,-17-35-16,35 35 31,70 36-15,54-18-1,-18 17 1,-1-34-1,19 17 1,-107-36 0,36 1-1,-35 17 1,-36-35 0,0 0-1,-17 0 1,0 0-1,-1 0 1,1 0 31,-1-18-31,-17 1-1,18 17-15,0 0 16,35-35-1,-36 17 1,19-17 0,-1 35-1,0-18 17,-17 0-17,17 1 1,-17 17-16,17-36 15,0 19 1,18-1 0,-35 18 15,-1-18-15,19 1-1,-1-1 1,18 18-1,0-17 1,0-1 0,0 18-1,35 0 1,0 0 0,-17 0-1,34 0 1,37 0-1,-37 0 1,-16 0 0,16 0 15,-52 0-15,-17 0-1,-19 0 1,1 0-1,0 0 1,-1-18 0,1 18-1,-1-17 1,1-1 15,0 18-15,-1-18-1,-17 1 1,36-1 0,-36-17-1,17 35 1,19-35 0,-36-18-1,17 17 1,1 1-1,-18 17 1,0-52 0,17 17-1,1 0 1,0-18 0,-1-17-1,1 35 1,-18 18-16,53 0 15,-35-36 1,-1 18 0,18 0-1,-17 18 17,17-18-17,-35 0 1,36 18-1,-19-18 1,19 0 0,-19 0-1,1 0 1,17 0 0,-17 18-1,-18 18 1,35-36-1,-35 0 1,18 35 0,-1-17-1,1-18 17,-18 35-17,18-17 1,-1 0-1,1-1 1,-18 1 0,18 17-1,-18 1 1,17-1 0,-17 1-1,0-1 1,0 0-1,0 1 17,0-1-1,18 18-15,-1 0 46,1 0-15,0 0-31,-1 0-1,1 0 48,0 0-1,-18 18 1,0-1-48,0 1-15,0 0 16,0 34 0,0 19-1,0 0 1,0-1-1,0 18 1,0-17 0,0-18-1,0-18 1,0 0 0,0 36-1,0-36 1,0 18-1,0-18 1,0 18 0,0-17-1,0 17 1,0-18 0,0 0-1,0-17 1,0 52-1,0-17 1,0-18 0,0 1-1,0 34 17,17-34-17,-17 16 1,0-16-1,0 17 1,0 0 0,0-18-1,0 0 1,0 18 0,0-18-1,0-17 1,0 0-1,0 35 1,0-1 0,0-16-1,0-1 17,0 18-17,0-18 1,18 0-1,-18-17 1,18 17 0,-18 1 15,0-19-15,0 1-1,0 0 1,0-1 15,0 1-15,0 0 15,17-1-15,-17 1-1,18-18 1,-18 17-1,17 1 1</inkml:trace>
  <inkml:trace contextRef="#ctx0" brushRef="#br0" timeOffset="53703.04">11818 7144 0,'-18'0'0,"36"0"109,0 0-109,-1 0 0,1 0 0,0-18 16,-1 18-16,124-35 31,53 35 0,0-35 0,-35 17 1,-71 18-17,1 0 1,-72 0-16,54 0 15,35 0 1,-18 0 0,18 0-1,-36 0 17,-52 0-32,70 0 15,0 0 1,18 0-1,0 0 1,-18 0 0,53 0-1,-17 0 1,140 0 0,-140 0-1,123 0 1,-71 18-1,18-18 1,-35 0 0,-71 17-16,88-17 15,-52 0 17,70 0-17,-35 0 1,52 0-1,107 0 1,-89 0 0,53 0-1,36 0 1,-1 0 0,160 0-1,-107 0 1,-17-17-1,52 17 1,36 0 0,-70-18-1,-1 18 17,-140-18-17,193-17 1,-159 17-1,54-17 1,-36 17 0,36 18-1,87-17 1,-87 17 0,-54 0-1,72-18 1,16 18-1,-158-17 1,-105-1 0,34 0-1,-35 18 17,36 0-17,-36 0 1,-35 0-1,17 0 1,-17 0 0,-35 0-1,0 0 1,-1 0 0,1 0-1,0 18 1,-18 0-1</inkml:trace>
  <inkml:trace contextRef="#ctx0" brushRef="#br0" timeOffset="64995.07">17568 6068 0,'0'0'0,"0"-18"234,0 0-46,0 1-173,0-1 1,0 1-16,0-1 15,0 0-15,18 1 0,-18-1 16,0 0-16,18-17 0,-18 0 16,0 17-16,0 1 0,35-142 31,-17 0 0,-1 0 0,-17 36 16,0 105-47,0-35 16,0 36 0,18-19-1,-18 1 1,17 17-1,-17 1 1,0-1 0,18 1-1,-18-19 1,18 1 0,-18 17-1,17-17 1,-17 17-1,0 1 1,0-19 15,0 1-15,18 0 0,-18 0-1,0-1 1,18 1-1,-18 17 1,0-34 0,17 16-1,-17 1 1,18 0 0,-18-1 15,18 19-16,-18-1 17,0 1-32,0-1 31,0 0-15,0 1-1,0-1 1,0 0 15,0 1 0,0-1 1,17 18-17,-17-18 1,0 1 15,0-1-15,0 0 15,0 1-15,18 17-1,-1 0 173,1 0-157,-18-18-15,18 18 15,-18 18 47,0-1-78,0 1 16,0 0-16,0-1 15,0 1-15,0 0 0,0 35 16,0 17-1,0 18 1,0-17 15,0-18-15,-18 17 0,18 1-1,-18-1 1,18 1-1,0-36 1,0 18 0,0-17-1,0-1 1,0 18 0,0 0 15,0-36-16,0 1-15,0 35 32,0-36-1,0 1-15,0 17-1,0-17 1,0 17-1,0 1 1,0-19 0,0 1-1,0-1-15,0 1 16,0 0 0,0 17-1,0-17 1,0-1-1,0 1-15,0 0 16,0 17 0,0-17 15,0-1-15,0 1-1,0 17 1,0-17-1,0-1 1,0 1 0,0 17-1,0-17 1,0 0 0,0-1-1,0 1 16,0-1 1,0 1-1,0 0 0,0-1 32</inkml:trace>
  <inkml:trace contextRef="#ctx0" brushRef="#br0" timeOffset="70106.98">20020 6015 0,'18'0'16,"-18"-18"62,0 1-62,0-1-1,0-35 1,0-88 31,0 0-16,17 17 0,1 107-31,-18-54 16,18 18 0,-18-17-1,0 17 1,0 17-1,0-16 1,0-1 0,17 0-1,1 0 17,-18 35-32,0-17 15,0-18 1,18-18-1,-1 18 1,-17 1 0,18-1-1,-18 17 1,0 1 0,0 0-1,0 0 1,0-1-1,0 1 17,0 17-17,0 1 1,0-19 15,0 19-31,0-1 16,0-35-1,35 36 1,-35-1 0,18 0-1,-1 18 1,-17-17 0,18-1-1,-18 0 1,0 1 46,0-1-30,18 53 77,-18-17-109,0 0 0,17 17 16,-17-17-16,0 35 15,18 52 1,-18-16-1,0-1 1,0-18 0,0-52-16,0 70 15,0 18 1,0-53 15,0 53-15,0-71-1,0 18 1,0-18 0,0 18-1,35-18 1,-35 18 0,18-53-1,-18 36 1,0-1-1,0-18 1,0 36 0,0-17-1,0-1 1,0 18 15,0-18-15,0-17-1,0-1 1,0 19 0,0-19-1,0 19 1,0-1 0,0-17-1,0 17 1,0 18-1,0-36 1,0 19 0,0-19-1,0 19 1,0-19 15,18 1-15,-18-1-1,0 36 1,0-17 15,0-19 1,0 1-1,0 0 0,0-1 141</inkml:trace>
  <inkml:trace contextRef="#ctx0" brushRef="#br0" timeOffset="72925.89">22172 5909 0,'0'18'16,"0"-1"-16,18-17 16,-1 0-16,-17-17 0,36-36 15,-19 35-15,19-176 0,-1 35 16,-18-17-16,1 158 0,88-775 16,-106 775-1</inkml:trace>
  <inkml:trace contextRef="#ctx0" brushRef="#br0" timeOffset="76343.2">22472 4533 0,'0'-17'78,"0"-1"-62,0 0-1,0 1 1,0-1 0,0-35-1,0-35 17,18 53-17,-1 35 1,-17-18-16,0 0 31,0 1-15,0-1-1,0 0 1,0 1 31,18 17 0,-18 17-16,0 1-15,17 17-16,-17 36 15,0-36 1,18 36-1,-18-1 17,0-17-17,18 18 1,-1-1 0,-17-34-1,0 34 1,18-35-1,-18-17-15,0 35 16,18 0 0,-18-18-1,0 18 1,0-35 0,0 35-1,0 0 1,0-18-1,0 18 17,0-18-17,0-17 1,0 35 0,0-18-1,0 0 1,0 0-1,0-17 1,0 17 0,0 1 15,-18-19-15,18 1 15,0 0-16,0-1 32,0 1-31,0-1 46,0 1-46,0 0 31,0-1-31,0 1 15,0 0-16,0-1 17,0 1-17,0 0 1,0-1 0,-18-17-1,18 18 1,0-1-1,0 1 1,0 0 0,0-1-1,0 1 1,0 0 0,-17-18 15,17 17-31,0 1 31,0 0 0,-18-18 79</inkml:trace>
  <inkml:trace contextRef="#ctx0" brushRef="#br0" timeOffset="89983.07">17780 3792 0,'-18'0'0,"1"0"15,-1 0-15,0 18 16,1-18-16,-1 0 16,18 18-16,-17-18 0,-1 17 15,0-17-15,1 18 16,-1 0-16,18-1 16,-18-17-16,1 0 0,-19 35 15,-34 54 32,35-19-16,-36 54 1,53-36-17,1-88-15,-19 70 16,19 19-1,17-72-15,-35 71 16,35 1 0,-18-1-1,0-18 1,1 54 0,17-1-1,0-52 1,-18 70 15,18-53-15,0 18-1,0 18 1,0-54 0,0 36-1,0 0 1,18-18-1,-1 0 1,1-17 0,17 17-1,-17-35 1,17-18 0,-35 18-1,53-35 1,-35-1 15,17 19-15,0-19-1,0 1 1,18-18 0,-53 17-1,71-17 1,-53 0-1,52 0 1,-17 0 0,0-35-1,18 0 1,-1 17 0,-17-35-1,-18 0 1,18 1 15,0-19-15,-18-17-1,18 0 1,-35-1 0,35 19-1,-53-36 1,53-17-1,-53 52 1,17-88 0,1 53-1,-18-17 1,0 17 0,0 18-1,0-36 1,-18 19 15,18 69-31,0-52 16,-17-18-1,-1-17 1,1 35 0,-1 17-1,0 0 1,1 1-1,-1 17 1,-17 0 0,35 0-1,-36 36 1,19-19 0,-1 19-1,0 17 1,1-18-1,-1 0 17,1 18-17,-19 0 1,1 0 0,17 0-1,-17 0 1,17-17-1,-34 17 1,-1 0 0,0 17-1</inkml:trace>
  <inkml:trace contextRef="#ctx0" brushRef="#br0" timeOffset="92440.1">20267 3933 0,'-18'0'0,"1"0"16,-1 0-1,1 0-15,-1 0 16,0 0-16,1 0 0,17 18 15,-18-18-15,0 18 0,1-1 16,17 1-16,-18 0 0,0-1 0,-17 36 31,-18 71 1,0-18-1,36 35 16,17-124-47,-18 71 15,18-17 1,-18 17 0,18 36-1,0-36 1,0 0-1,0 0 1,0 0 0,0 18-1,0-18 1,18 18 0,0-17-1,17-19 1,-17 1-1,-1-1 17,-17 1-17,0-18 1,18 0 0,-1-18-1,-17 0 1,18 0-1,0 1 1,-1-1 0,-17 0-1,36-17 1,-36 0 0,17-1-1,1 1 1,35-18-1,-35 0 17,17 0-17,0 0 1,18 0 0,0 0-1,-18-35 1,0 17-1,18-53 1,0 1 0,-17 17-1,-1-35 1,18 17 0,-18 1-1,0-36 1,-17 35-1,17-158 17,-17 105-17,-18 54 1,0-54 0,0 71-1,0-35 1,0 18-1,-18-1 1,18 1 0,-35-36-1,17 18 1,18 35 0,0 17-1,-17 19 1,-1-36-1,0 35 17,1-35-17,-1 36 1,0-19 0,1 19-1,-1-1 1,18 0-1,-35 1 1,17-1 15,18 0-15,-17 18 0,-1-17-1,0 17 32,1 0-16,-1 0 1,0 0-17,1 0-15,-1 0 31</inkml:trace>
  <inkml:trace contextRef="#ctx0" brushRef="#br0" timeOffset="95246.98">22507 3969 0,'-17'0'15,"-1"0"1,0 0-16,1 0 16,-1 0-1,0 0 1,1 0-16,-1 0 16,0 0-16,-17 17 15,-71 36 16,18 71 1,71-89-1,-19 18-15,19 0-1,-1 17 1,18 1-1,0-53-15,0 35 16,-18 35 0,1-71-16,-1 72 15,0 16 1,-17 1 0,17-35-1,18 35 1,0-36-1,0 36 1,0-18 15,0-17-15,0-1 0,18-17-1,0 18 1,-18-1-1,0-34 1,17 17 0,1-1-1,-18-16 1,0-1 0,18 18-1,-1-35 1,1 34-1,-18-16 1,18-19 15,-1 36-15,1-53 0,0 36-1,-18-19 1,35 1-1,-18 17 1,19-17 0,-19-18-1,19 17 1,-19-17 0,19 18-1,-1-18 1,0 0-1,-17 0 1,17 0 15,0 0-15,1 0 0,-19-18-1,36-17 1,-18 0-1,1 0 1,-1-1 0,0-17-1,18-17 1,-18-18 0,1-1-1,34-69 1,-34 105-1,-1-53 1,0-18 0,-35 54 15,35-71-15,-35 17-1,0 36 1,0-18-1,0 0 1,0 36 0,-17-18-1,17 35 1,0-35 0,0 35-1,0-35 1,0 52-1,0 19 1,-18-36 0,0 17 15,-17 19-15,0-1-1,35 0 1,-35 1-1,17 17 1,0-18 0,1 18-1,-1 0 1,0 0 0,1-17 15,17-1 0,-18 18-31,1 0 16,-1 0 15,0 0 0,1-18-31,-1 18 31,0 0-31,1 0 16,-1 0 0,-35 0-1,-35 0 1</inkml:trace>
  <inkml:trace contextRef="#ctx0" brushRef="#br0" timeOffset="118699.99">27076 2452 0,'0'0'0,"0"-18"16,0 1 46,0 34 1,0 1-63,0-1 0,17 107 31,-17-36-16,0-35 1,0-35-16,0-1 16,0 1-1,0 0 1,-17-18 15,-1-36-15,18 1-1,-18 0 1,1-89 0,17 71-1,17-17 1,36-1 0,-17 36-1,17 0 1,-18 35-1</inkml:trace>
  <inkml:trace contextRef="#ctx0" brushRef="#br0" timeOffset="119070.95">27129 2663 0,'0'0'0,"17"0"63,1 0-63,0 0 15,-1 0 1</inkml:trace>
  <inkml:trace contextRef="#ctx0" brushRef="#br0" timeOffset="119883">27887 2452 0,'0'0'0,"18"0"0,-18-18 16,0 1-1,0 34 32,0 1-31,0-1-16,0 1 0,0 88 15,0-18 32,0-70-47,0-1 0</inkml:trace>
  <inkml:trace contextRef="#ctx0" brushRef="#br0" timeOffset="120349.15">27869 2417 0,'18'-18'0,"-36"36"0,54-36 0,17-17 16,17 35 0,-52 0-16,35 0 15,0 70 1,-53-17-1,0 53 17,-36-36-17,-17-17 1,18-35 0,18 0-1,17-54 16,35-17-15,35 18 0,-70 18-16,71-19 15,-18 19 1,-18 17 0,-17 0-1,-1 70 1,-17 1-1,0-36 17</inkml:trace>
  <inkml:trace contextRef="#ctx0" brushRef="#br0" timeOffset="120512.51">28469 2258 0,'0'17'47</inkml:trace>
  <inkml:trace contextRef="#ctx0" brushRef="#br0" timeOffset="121132.07">28575 2505 0,'18'0'15,"-18"17"1,0 1-1,17 0 1,-17 35 0,0-36-16,36 54 15,-19-36 1,1-17 0,-1-18-1,19-18 16,-36-53 1,17 36-17,1 18 1,0-1 0,17 36-1,18 17 1,-18 18-1,53-18 1,-52 0 0,-19-17-1,1-18 1,0-53 0,-1-18-1,-17 36 1,0 18 15,35 17-15,1 0-1,17 0 1,-36 0-16</inkml:trace>
  <inkml:trace contextRef="#ctx0" brushRef="#br0" timeOffset="121916.07">29298 2575 0,'18'0'15,"-53"0"1,52 0-16,1-17 15,-36 17 1,-17 53 0,17-1-1,1-16-15,17 17 16,0-18 0,0 0-1,17-35 1,36-17-1,35-107 17,-52 36-17,17 17 1,-53 54 0,0 34 15,0 19-16,17 17 1,18-1 0,18-52-1,18 0 1,17-52 0,0-19-1,-70 0 1,17 19-1,-35 34 1,0 36 15,0 34-15,-35 72 0,35-36-1,0-70-15,0 70 16,18-35-1,17-18 1,35-35 0,-34-18-1,17-34 1,-18 16 0,0 19-1,-17 17 1,17 70 15,-17-35 0,-1-17-15,19-18 0,-19 0-1,1 0-15</inkml:trace>
  <inkml:trace contextRef="#ctx0" brushRef="#br0" timeOffset="122058.07">30409 2099 0,'0'18'46</inkml:trace>
  <inkml:trace contextRef="#ctx0" brushRef="#br0" timeOffset="123031.09">29104 3616 0,'-17'-35'31,"-1"35"0,18 17-31,0 1 0,0 17 16,-18 1-16,18-1 16,0 0-16,-17 53 31,17-70-31,-18 35 31,18-88 0,35-159 1,1 123-17,-1 36 1,-18 35 0,1 17-1,17 54 1,1 35-1,-1-18 1,0-35 15,0 0-15,-17-53 0,0-36 15,-18 1-31,17-159 15,1 35 1,-18 89 0,18 17-1,-1 53 17,-17 53-17</inkml:trace>
  <inkml:trace contextRef="#ctx0" brushRef="#br0" timeOffset="123481.15">29598 3581 0,'35'0'32,"-17"0"-32,0 0 0,-1 35 15,54 0 1,-18 18 0,0-18-1,-18-35 1,-17 0-16,17-17 15,-18-36 1,19-18 15,-36 1-15,17 52 0,-87 89 15,-18 87-16,-1 1 1,19 18 0,-1-54-1</inkml:trace>
  <inkml:trace contextRef="#ctx0" brushRef="#br0" timeOffset="123916.16">28998 4745 0,'0'0'0,"-17"0"31,-1 0-31,0 0 0,1 35 15,-54 18-15,54-18 0,17 1 0,-36-19 16,-87 160 0,35-89 31,70-71-47,-17 1 31</inkml:trace>
  <inkml:trace contextRef="#ctx0" brushRef="#br0" timeOffset="124147.02">28557 4851 0,'0'-18'0,"0"36"0,0-54 0,53 19 15,-17 17 1,16 35-1,37 71 1,-72-71-16,36 18 16,0 0 15,18 0-15,-54-35-16</inkml:trace>
  <inkml:trace contextRef="#ctx0" brushRef="#br0" timeOffset="124897.02">29422 4904 0,'0'0'0,"0"17"47,0 1-47,0 0 15,0 34 1,0 1-1,0-17 1,17-36 31,-17-18-31,53-35-16,-18-35 15,1 35 1,-36 35-16,17-17 15,1 17 1,0 18 0,-18 53 15,17 18-15,1-1-1,0-17 1,-1-53-1,1 0 1,35 0 0,0-88-1,-18 53 1,0-18 0,-35 71 30,0-1-46,0 19 16,0-19-16,18 36 16,0-18 15,34-17-15</inkml:trace>
  <inkml:trace contextRef="#ctx0" brushRef="#br0" timeOffset="125563.21">30145 4921 0,'17'-53'16,"-34"106"-16,34-123 15,-34 70 1,-1 0 0,-35 70-1,18 18 1,17-52-1,18 17 1,18-53 31,17 0-31,1-36-1,-19 36-15,18-35 16,-17 0-1,-18 52 17,0 1-1,0 0-15,35-18-16,-17 0 15,53 0 1,-54 0-16,54-18 15,-1-52 1,-17 34 0,-35-17 15,-18 36-15,-18 17-1,1 17 1,-1 19-1,18 17 1,18 17 0,17-17-1,0-18 1,-88 53 0,-88-17-1,18-36 1</inkml:trace>
  <inkml:trace contextRef="#ctx0" brushRef="#br0" timeOffset="126928.02">28416 5997 0,'0'-17'16,"0"-1"-1,0 0 16,0 36 188,0 0-203,0-1-16,0 1 0,0-1 15,0 1-15,0 0 0,0-1 0,0 1 16,0 0-16,0 17 0,0 0 16,0 71-1,0-53 32</inkml:trace>
  <inkml:trace contextRef="#ctx0" brushRef="#br0" timeOffset="127245.02">28610 6121 0,'0'0'0,"18"0"63,-18 17-48,18 1-15,-1 0 16,1 17 0,35 35-1,-36-34 1,19-1-1,-36-17 1,0 17 0,-18-35-1,0 0-15</inkml:trace>
  <inkml:trace contextRef="#ctx0" brushRef="#br0" timeOffset="127446">28698 6138 0,'0'0'0,"0"-17"0,0-1 16,53-17-16,36-18 31,-19 53-15,1-35-1,-54 35-15,36-18 0</inkml:trace>
  <inkml:trace contextRef="#ctx0" brushRef="#br0" timeOffset="128063.06">29351 5874 0,'18'-18'32,"-18"36"-17,0 17-15,-18 71 16,18-18 15,-53 18-15,53-18-1,-35-53 1,35-17 0,-18-18-1,18-18 1,0-52 0,36-107-1,-1 107 1,0-1-1,-17 36 1,-1 35 0,-17 18 15,18-1-15,-18 36-1,0 0 1,0 18-1,0-18 1,0-18 0,18 0-1,-18-17-15,0-1 16,17 19 0</inkml:trace>
  <inkml:trace contextRef="#ctx0" brushRef="#br0" timeOffset="128828.02">29316 6191 0,'0'0'0,"17"-17"32,1 17-32,17-18 15,54 0 1,-72 18-16,54-17 16,-36 17-1,0 0 1,-17 17 15,-18 1-31,0 17 16,0 1-1,0-1 1,18-18 15,-1-17-15,36 0-1,18 0 1,-18-17 0,-18-18-1,-17 17 1,-1 18 0,-17-18-1,18 18 1,-18 18 78,0 0-94,0-1 15,-18 1-15,1 17 16,17 53-1,0-17 1,0-1 0,0 19-1,0-54 1,-36 18 0,-17-18-1,0-35 1,-17 18-1,35-1 1</inkml:trace>
  <inkml:trace contextRef="#ctx0" brushRef="#br0" timeOffset="130243.99">28293 7338 0,'0'-18'0,"0"0"16,0 1 0,17 17-16,1 0 15,-18-18-15,18 18 16,-1 0-16,1 0 0,0 0 16,-1 0-16,1 0 0,-18 18 0,18 17 31,-54 71 0,-70-18 0,71-35 1,35-35-1,18-18-16,52 0 1,1 0 0,-53 0-16,34 0 15,1-18-15</inkml:trace>
  <inkml:trace contextRef="#ctx0" brushRef="#br0" timeOffset="130676.02">28787 7250 0,'0'-18'0,"-18"18"47,0 0-47,18 18 15,-53 52 1,36-17 0,-1 35-1,18-35 1,18 0 0,17-35-1,0-1 1,-17-17-16,0 0 15,-1 0 1,-17-35 0,0 0 15,-35 35-15,17 0 15</inkml:trace>
  <inkml:trace contextRef="#ctx0" brushRef="#br0" timeOffset="131609.18">29439 7302 0,'-17'18'47,"17"0"-47,-53 88 16,53-53-1,-18-1 16,0-16-15,18-54 31,0 0-47,0-52 16,18-1-1,-18 36 1,0 17-1,0 1 1,18 17 47,-18-18-17,0 0-14,0 1-17,0-1-15,17 18 16,-17-17 0,0-1-1,0 0 16</inkml:trace>
  <inkml:trace contextRef="#ctx0" brushRef="#br0" timeOffset="131993.01">29087 7250 0,'-18'0'0,"0"0"31,54 0 16,-1 0-47,0 0 0,141 0 16,-87 0 15,16 0-16,-69 0 1,-19 0 0,-17 17-1,0 1-15</inkml:trace>
  <inkml:trace contextRef="#ctx0" brushRef="#br0" timeOffset="132293.06">29228 7673 0,'0'0'0,"0"18"15,-18-18-15,18 17 31,18-17-15,-1 0 0,19 0-1,69 0 1,-16-53 0,-1 18-1,-71 17 1</inkml:trace>
  <inkml:trace contextRef="#ctx0" brushRef="#br0" timeOffset="133092.07">29686 7479 0,'0'-18'15,"0"1"-15,-17 17 16,-1 0 0,-17 17-1,17-17-15,0 36 16,1-1-1,17 0 1,0-17 0,35-18 15,18 0-15,0-53-1,-35 35 1,-1 18 15,-17 18 0,18-1-15,-18 19 0,17-19-1,19 1 1,17-18-1,0-18 1,-1 1 0,-16-19-1,-19 36 1,1 0 0,-18 18 30,0 0-30,18-18 0,-1 0-16,54 0 31,-36 0-15,-17 0-1,-1 0 1,-17 17-1,0 1-15,0 0 16,0-1-16</inkml:trace>
  <inkml:trace contextRef="#ctx0" brushRef="#br0" timeOffset="134026">29192 7585 0,'0'-18'16,"18"18"-1,0 0 1,-1 0-1,1 0-15,-18 18 16,18-18-16,-1 0 0,-17 17 16,0 1-16,18 0 0,-1-1 31,19 1 0,-19-18-31</inkml:trace>
  <inkml:trace contextRef="#ctx0" brushRef="#br0" timeOffset="143120.04">27605 3792 0,'0'-17'0,"0"-1"31,0 0-31,0 1 32,0-18-1,0-18 47,-71 53-78,18 70 0,18-35 0,-35 124 16,70-106-16,0 106 31,0 35-15,52-53-1,19-35 1,-53-71-1,35 36 1,-53 87 0,-89-16-1,1-1 1,18 0 0,-1 0-1,36-35 1,35-36-1,0 36 1,0-53 0,53 53-1,-18-36 17,-17-17-17,35 53 1,35-18-1,-35 18 1,-18-18 0,-17-17-1,-18 35 1,0 0 0,-36 17-1,1 1 1,17-36-1,-17 106 1,17-71 0,18-17-1,0 18 17,18-1-17,17-52 1,-17-1-1,0 18 1,-1 18 0,-17-35-1,0-1 1,0 18 0,0-17-1,-17-18 1,17 0-1,0-18 1,0 0 0,0 1-1,0-19 17,35 36-17,-35-35 1,18-1-1,-1 1 1,-17 0 0,18-18-1</inkml:trace>
  <inkml:trace contextRef="#ctx0" brushRef="#br0" timeOffset="147150">31344 1464 0,'0'-53'0,"0"-17"16,0 52-16,0 53 0,0 0 0,-17 212 16,-1-53-1</inkml:trace>
  <inkml:trace contextRef="#ctx0" brushRef="#br0" timeOffset="148367.01">31238 1711 0,'0'-18'0,"0"1"31,0-1-16,18 18-15,0 0 0,-1 0 0,1 0 16,-18-18-16,35 18 0,-17-17 16,0 17-16,-1 0 0,1 0 0,105-53 31,-34 35 0,-89 1 16,-18-19-16,-17 19-15,-1-1 0,36 0-1,-17 18 1,-1 0-1,18 18 32,0 0-47,0 35 16,0 35 0,0-35-1,0-36 1,0 36-16,0-35 31,0 17-15,0-17-1,0-1 1</inkml:trace>
  <inkml:trace contextRef="#ctx0" brushRef="#br0" timeOffset="148867.04">31768 1605 0,'0'-18'16,"-18"18"15,18 18-15,-18 0-16,1 17 16,17 18-1,0 0 1,0-18-1,17-35-15,1 0 16,17 0 0,-17 0-1,0-17 1,-18-36 0,0 0-1,0 17 1,-18 19 15,-17 17-15,-1 17-1,36 1-15</inkml:trace>
  <inkml:trace contextRef="#ctx0" brushRef="#br0" timeOffset="149343.12">32015 1552 0,'0'0'0,"0"-17"15,0 34 48,0 1-63,0-1 0,0 19 16,0 17-1,0-18 1,0 0-1,0-17 1,0 0 0,0-1-1,52-17 1,37 0 0,-36 0-1,-18 0 1,0 0-1</inkml:trace>
  <inkml:trace contextRef="#ctx0" brushRef="#br0" timeOffset="152257.01">31203 2170 0,'-17'0'16,"-1"0"-16,0 0 16,1 0-16,-1 0 15,0 0-15,1 0 16,-1 0-1,0 0 1,36 0 15,17 0-15,54 0 0,-72 0-16,389-18 31,-212 18-16,53-35 1,-106 35 15,18 0-15,-36-18 0,-17 18-1,-35 0 1,-36 0-1,-18 0 1,1 0 0</inkml:trace>
  <inkml:trace contextRef="#ctx0" brushRef="#br0" timeOffset="155280.01">31785 2752 0,'0'-18'0,"0"0"15,-17 18 17,-1 0-32,0 0 15,1 0-15,17 18 0,-36-18 0,36 18 16,-35 35-16,-53 52 31,88-69-31,-18 70 31,71-18 1,71-71-1,-36-17-16,-35 0 1,0-35 0,-18-18 15,-17-35-15,-18 35-1,0-18 1,0 36-1,-36-18 1,1 36 0,0 17-1,0 0 1,-1 0 0,1 0-1</inkml:trace>
  <inkml:trace contextRef="#ctx0" brushRef="#br0" timeOffset="158625.04">31785 4075 0,'0'0'0,"0"-18"16,0 0 0,0 1-1,0-1-15,0 0 31,0 1-15,0-1 0,0 36 46,0-1-46,0 1-1,0 0-15,0-1 16,0 36 0,0-18-1,0 1 1,0-19-16,0 19 16,0 17-1,0-18 1,0-17-1,0 34 1,0-34 0,0 17-1,0 1 1,0-19 15,0 1-15,0 0-1,0-1 1,0 1 0,0-1 31,0 1-1,-17-18-30</inkml:trace>
  <inkml:trace contextRef="#ctx0" brushRef="#br0" timeOffset="163408.1">31750 5486 0,'0'-18'15,"18"18"-15,-18-18 16,0 1 0,0-1-1,0 0 1,-18 1 15,0 17-15,1 0-16,-54 35 31,18 71 0,53-53-15,0 0 0,0-36-16,36 19 15,-1-19 1,35 1 15,19-18-15,-37 0-1,19-53 1,-53 18 0,-1-18-1,-17 18 1,-17-18-1,-36 17 1,-18 36 0,-17 0-1,35 0 1,-17 36 0</inkml:trace>
  <inkml:trace contextRef="#ctx0" brushRef="#br0" timeOffset="166157">31768 6791 0,'0'-18'31,"-18"18"0,0 0-15,1 0 0,-1 0-16,0 0 0,1 18 15,-54 70 1,36 53 15,88-53 0,-35-88-15,140 36 15,-52-36-15,-35-36 0,-36-34-1,-35-1 1,0 36-1,-71-35 1,18 52 0,-17 18-1,-1 35 1,18 53 0,53-70-16</inkml:trace>
  <inkml:trace contextRef="#ctx0" brushRef="#br0" timeOffset="166774.14">31768 7673 0,'17'0'16,"-17"-18"30,-17 18-30,-1 0 0,0 0-16,1 0 15,-36 36 1,0 34 0,35 18-1,18 0 1,0-70-16,0 53 15,53-18 1,18-18 0,17-35-1,-18 0 1,-17-35 0,-17-18-1,-19-18 1,-17 1-1,-17 34 17,-36 19-17,0 17 1,0 0 0,18 17-16</inkml:trace>
  <inkml:trace contextRef="#ctx0" brushRef="#br0" timeOffset="168156.05">31873 8872 0,'0'18'63,"0"0"-47,0-1-1,0 19-15,0-1 16,0 388 15,-17-158 0,-18-89 1,17-176-17</inkml:trace>
  <inkml:trace contextRef="#ctx0" brushRef="#br0" timeOffset="171620.01">25329 2910 0,'0'-17'0,"0"34"79,0 1-64,0 0-15,0-1 16,0 54-1,0-18 17,0 0 15,0-36-47,0 36 31,0-35-16,0 0 17,0-1-17</inkml:trace>
  <inkml:trace contextRef="#ctx0" brushRef="#br0" timeOffset="172387.08">25594 2805 0,'0'17'0,"0"1"16,18-1-16,-18 19 0,0-1 15,0 0-15,0-17 0,0 17 0,0-17 16,0 17-16,0 0 0,0-17 0,0 17 15,17-17-15,-17 0 0,0 17 0,0-17 16,0-1-16,0 107 31,0-89-15</inkml:trace>
  <inkml:trace contextRef="#ctx0" brushRef="#br0" timeOffset="172687.07">25788 2963 0,'0'0'16,"0"-17"-16,0 34 47,0 1-47,0 0 15,18-1-15,-18 54 16,0 17-1</inkml:trace>
  <inkml:trace contextRef="#ctx0" brushRef="#br0" timeOffset="173287.07">25259 3969 0,'18'-18'31,"17"18"-31,-18 0 15,1 0-15,35 0 32,-35 35-1,-54 89 0,1-36 0,35-70-15,35-1 0,36 1-1,17-18 17,-35 0-32,-35 0 31</inkml:trace>
  <inkml:trace contextRef="#ctx0" brushRef="#br0" timeOffset="174135.05">25823 3810 0,'0'0'16,"0"-18"-16,0 1 0,-17 34 62,17 1-62,0 0 0,0 17 16,-18 300 0,18-70 30,0-107-14,0-105-1</inkml:trace>
  <inkml:trace contextRef="#ctx0" brushRef="#br0" timeOffset="174685.03">25964 4022 0,'0'0'0,"0"-18"15,0 36 17,18-18-32,-18 35 0,0 194 31,0-211-31</inkml:trace>
  <inkml:trace contextRef="#ctx0" brushRef="#br0" timeOffset="175269.06">25418 5203 0,'0'-17'15,"17"17"17,-17-18-32,88 1 15,-17 17 48,-71 88-32,-35-18 0,52-17 1,36-18-17,-35-17 1,0-18-1,-18 18 1,-18-18 0,-35 35-1,18-35 1,-1 18 0</inkml:trace>
  <inkml:trace contextRef="#ctx0" brushRef="#br0" timeOffset="175568.07">25788 5133 0,'0'0'0,"18"-18"0,-1 18 16,-17 18 15,0 17-31,0 71 16,0 159 0,0-248-16,0 89 31,0-18-16,0 18-15</inkml:trace>
  <inkml:trace contextRef="#ctx0" brushRef="#br0" timeOffset="175785.04">26106 5345 0,'0'17'0,"0"142"32,0-141-32,0 105 15</inkml:trace>
  <inkml:trace contextRef="#ctx0" brushRef="#br0" timeOffset="182398.03">31027 1270 0,'-18'-18'0,"18"1"0,0-1 16,0 0 0,0 1-1,-17 17 1,17 17 31,0 19-47,-18 52 15,18 176 17,0-175-17,-18 17 1,18-18-1,-17-35 1,17-18 0,0-17 15,0-1-15</inkml:trace>
  <inkml:trace contextRef="#ctx0" brushRef="#br0" timeOffset="183264.14">31044 917 0,'89'-53'31,"-72"53"-31,107-17 0,-107-1 16,36 18-16,0-18 0,-18 18 0,18 0 15,283-35 17,-72 17 14,-176 18 17,-17 71-16,-53-71-47,-18 35 15,35 18 1,-18 0 0,1 0-1,0 18 1,-1-18 0,19 35-1,-36-35 1,0 0-1,17 17 1,-17-17 15,0 0-15,0-18 0,0 0-1,0 1 16,0-19-15,0 19 0,-17-19-1,-36 36 1,35-35 0</inkml:trace>
  <inkml:trace contextRef="#ctx0" brushRef="#br0" timeOffset="190144.03">30480 1358 0,'0'0'0,"-18"0"31,1-17-31,-1 17 0,18-18 0,-18 0 16,1 18-16,-1-17 0,1-1 15,-54-17-15,36 35 0,-1-18 16,-17-17-16,-317-89 31,-477 18 1,265 106-1,406 0 0,105 0-15,54 0-1,-1 18 1</inkml:trace>
  <inkml:trace contextRef="#ctx0" brushRef="#br0" timeOffset="190610.14">28222 706 0,'0'0'0,"-17"0"31,-1 0-15,-17 0-16,17 0 15,0 35 1,-52 18-1,-1 0 1,36-18 0,0 0-1,35-17 1,0 17 0,17 0-1,36 1 1,18-1-1,-1 0 1,1 18 0,-53-53-16</inkml:trace>
  <inkml:trace contextRef="#ctx0" brushRef="#br0" timeOffset="191826.08">23513 529 0,'-18'0'0,"-17"0"0,17 0 16,0 0-16,1 0 0,-1 0 16,1 0-16,-1 0 0,0 18 15,1-18-15,-1 17 0,0-17 0,1 18 0,-1 0 16,0-18-16,1 53 16,-1-36-16,18 1 0,-18 52 31,89 1 0,0-71 0,-71 18 1,-18 17-1,-17 18-16,-18 17 1,0-17 0,53 0-1,0 0 1,17-18 0,89-35-1,53 0 1,-35-35-1,-72 0 1</inkml:trace>
  <inkml:trace contextRef="#ctx0" brushRef="#br0" timeOffset="192109.08">23848 811 0,'-18'18'31,"0"0"-31,1-1 16,-36 89-1,53-88-15,-53 52 16,35 1-1,-17-18 1,35-36 0</inkml:trace>
  <inkml:trace contextRef="#ctx0" brushRef="#br0" timeOffset="192325.25">23618 970 0,'0'0'0,"18"0"31,0 0-31,17 0 16,0 0-16,36 35 16,17 1-1,-35-1 1,0 0-1,-18-17 1</inkml:trace>
  <inkml:trace contextRef="#ctx0" brushRef="#br0" timeOffset="192792.18">24201 794 0,'-18'0'16,"0"0"-16,18 17 15,-35 36 1,35 18-1,0-36-15,0 18 16,18-18 0,35 18-1,-18-53 1,18 0 0,-18-53-1,-35 18 16,0-71-15,0 36 0,-35 17-1,-1 35 1,-16 18 0,34 35-1,18-17 1</inkml:trace>
  <inkml:trace contextRef="#ctx0" brushRef="#br0" timeOffset="193325.18">24677 741 0,'-18'0'31,"1"0"-31,-1 0 16,-35 70-1,18 19 1,17-19-1,0-70-15,18 88 16,0-17 0,18-53-1,17-1 1,-17-17 0,35-35-1,-18 0 1,-17-1 15,-1 19-15,-17 34 15,0 1-15,18 35-1,0-18 1,-1-35-16,19 35 15</inkml:trace>
  <inkml:trace contextRef="#ctx0" brushRef="#br0" timeOffset="193641.21">24853 847 0,'0'0'15,"0"-18"-15,0 36 63,0 17-63,0-17 16,0-1-16,0 71 15,18-35 1,-1 18-1,19-53 1,-19-1-16,19-17 16,34 0-1,-17-70 1,-53 34-16</inkml:trace>
  <inkml:trace contextRef="#ctx0" brushRef="#br0" timeOffset="193875.15">24924 776 0,'0'-18'31,"17"18"-15,1 0-16,0-17 0,35 17 16,-18 0-1,-18 0-15,1 0 16</inkml:trace>
  <inkml:trace contextRef="#ctx0" brushRef="#br0" timeOffset="194092.13">24924 1005 0,'158'-35'16,"-69"-18"-1,-54 53-15,0-35 16,1 17 0</inkml:trace>
  <inkml:trace contextRef="#ctx0" brushRef="#br0" timeOffset="194657.17">25294 794 0,'0'0'15,"0"17"1,0 1-1,0 53 1,-17-19 0,17-34-16,0 53 15,-18-1 1,18-34 0,0-19-1,0-34 16,0-72-15,0 72-16,-18-72 16,18 1-1,0 35 1,36 53 15,16 0-15,-34 0-16,53 36 31,-1 34-15,-35-35-1,18 1 1,-53-19 0,18-17-1,-18-17 1,0-54-1,-18-35 1,18 53 0,0 36-1,0-1 1</inkml:trace>
  <inkml:trace contextRef="#ctx0" brushRef="#br0" timeOffset="195441.16">25788 723 0,'-18'0'15,"1"53"1,-1-35-16,-17 35 16,35 52-1,0-16 1,53-54 0,35 0-1,-35-35 1,17-35 15,-52-36-15,-18-17-1,-35 35 1,-36 0 0,36 36-1,0 17 1,52 0 31,1-18-32,88-17 1,-71 17 0,18 1-1,-35 17 16,-1 0 1,-17 52-17,18 54 1,17-35 0,-17 17-1,-1-88-15,19 53 16,-1-35-1,0-18 1,18-36 0,-18-70-1,-35 36 1,0-18 0,0 35-1,-17 35 1</inkml:trace>
  <inkml:trace contextRef="#ctx0" brushRef="#br0" timeOffset="195824.12">26617 635 0,'0'0'16,"-18"0"15,1 0-31,-36 18 16,35-1-16,-17 19 15,17 52 1,89 35-1,70-52 17,-35-18-17,-36-18 1,-70 0 0,-123 18-1,-53 0 1,105-18-1,18-35 1</inkml:trace>
  <inkml:trace contextRef="#ctx0" brushRef="#br0" timeOffset="197872.09">33108 1005 0,'18'0'16,"-18"18"15,0 0-15,-18-1-16,18 1 0,0 0 15,-17-1-15,-19 89 16,-52 88 31,53-35-16,0-53 0,17-89-15,0-17 0,18 18-1</inkml:trace>
  <inkml:trace contextRef="#ctx0" brushRef="#br0" timeOffset="198240.05">32808 1552 0,'0'0'0,"-17"0"32,17 18-1,0-1-31,0 19 15,0 34 1,0-17 0,0-35-1,17-18 1,1 0 15,0 0-31,52-35 16,-52 35-16,17-53 15,18 17 1,-35 36 0</inkml:trace>
  <inkml:trace contextRef="#ctx0" brushRef="#br0" timeOffset="206455.11">30533 4374 0,'-35'0'0,"17"0"0,-17 0 16,17 0-16,0 0 0,-17 0 31,0 0 0,17 0 0,159 0 1,36 0-17,-89 0 1,-53 0-16,71 0 16,-35 0 15,-36-17-16,0 17 1,-17 0 0,-1 0 15,1 0 0,0 0 94,-18-18-62,0 1-32,-18-1-15,0 0-16,1 18 15,-1 0-15,1-35 16,-1 35-1,0-18 1,1 18 0,34 0 46,1 0-62,35 0 16,17 0-1,54 18 1,-54 0 0,-34-18-16,-1 0 15,18 17 1,-36-17 15,-17 18 16,-17-18-16,-18 18-15,-1-1 0,-17 18 15,18 1-16,17-19-15,-17 1 16,18 0 0,-1 17-1,0-35 1,1 18 0,17-1-1,0 1 16,-18-18-15,0 0 15,18 17 1,0 1-17,-17 0 16,-1-18 32,0 0 15,18-18-47,0 0-31,0 1 16,0-1 0,0 1-1,0-1 1,0 0-1,-17 18 1,17-17-16,0-1 16,-18 0-1,18-17 1,0 17 15,0 1-15,0-1-1,0 1 17,0-1 15,0 0-16,0 1 16</inkml:trace>
  <inkml:trace contextRef="#ctx0" brushRef="#br0" timeOffset="210876.18">30462 9631 0,'0'0'0,"-17"0"16,-1 0-1,0 0 1,18 17 15,18-17 16,0 0-47,-1 0 16,19 0-1,-1 0-15,35 0 16,36 0 0,-35 18-1,35-18 1,-36 0-1,1 0 1,-18 0 0,-18 18-1,-17-18 1,-1 0 0,19 0-1,-19 17 1,1-17 15,-1 0-15,1 0 15,0 0-15,-1 0 46,1 0-31,0 0-31,-1 0 32,1 0-17,0 0 1,-1 0-16,1 0 15,-1 0 17,-34-17 108,-1 17-140,1 0 16,17-18 0,-18 18-16,18-18 0,-18 1 15,-17-18 1,17 35 15,18-36-15,-17 19-1,-1-1 1,0 0 0,1 1-1,-1-1 1,1 18 15,17-18-15,-18 18-1,18-17 17,0 34 30,0 1-31,0 0-31,0-1 16,0 1-16,0 0 16,0-1-1,0 36 1,0-18-1,0 1 1,0 17 0,0-18-1,0 0 1,0-17 0,0-1-1,0 1-15,0 0 31,0-1 1,0 1-17,0 0 1,0-1 0,18-17 15,-18 18-16,0 0 17,17-18 15,1 0-16,-18-18-31,35-17 15,0 17 17,-35 0-32,18 1 15,0-19 1,-1 19 0,1 17-1,-18-18 1,18 18-1,-18-17 1,0-1 203,17 18-188,-17-18 360,-17 18-391,-1-17 15,0 17-15,-17-36 0,0 19 16,-1-19-16,19 36 0,-18-35 0</inkml:trace>
  <inkml:trace contextRef="#ctx0" brushRef="#br0" timeOffset="-211652.63">22666 10866 0,'0'-18'0,"0"0"0,-18 18 15,18-17-15,0-1 16,0 36 15,0 17-15,0 0-16,0 0 0,0 124 31,0 88 0,0-141 0</inkml:trace>
  <inkml:trace contextRef="#ctx0" brushRef="#br0" timeOffset="-210902.61">23019 11095 0,'0'17'16,"17"1"-16,-17 0 0,0 35 15,18 0 1,-18 17 0,0-35-1,0-17 17,0-36-1,0 1-16,0-54 1,0-17 0,0 53-1,18 17 1,-1 18-16,1 0 16,17 35-1,18 18 1,-35 0-1,17 18 1,-17-71 0,-1 0-1,1-35 32,0-36-31,-1-17-1,1 52 1,17-16 0,0 52-1,1 35 1,-36 18 0,35 53-1,-17-18 1,-18-71-16,17 72 15,1-36 1,-18-36 0</inkml:trace>
  <inkml:trace contextRef="#ctx0" brushRef="#br0" timeOffset="-210336.48">23707 11112 0,'0'-17'16,"0"34"0,17 19-1,-17-19-15,0 36 16,0 53-1,0-71 1,0 1 0,18-19-1,-18-34 32,0-19-31,-35-158-1,35 89 1,0 34 0,0 53-16,0-35 15,17 1 1,1 52-16,17-18 16,36 18-1,-18 0 1,-36 0-1,-34 18 17,-1-1-32,-17 18 15,-1 18 1,1-17 15</inkml:trace>
  <inkml:trace contextRef="#ctx0" brushRef="#br0" timeOffset="-209603.53">22560 11818 0,'0'0'0,"-35"0"0,0 0 15,17 18-15,0-18 0,-17 0 16,-53 17 0,105 1 30,707-18-14,158-53-1,-635 53-15,-230 0-16,89 0 15,-35 0 1,-36 0-1,-18 0 17,1 0-17,0 0 1</inkml:trace>
  <inkml:trace contextRef="#ctx0" brushRef="#br0" timeOffset="-203272.59">24677 12330 0,'0'-18'0,"0"36"47,0-1-47,0 18 15,-18 1-15,18-19 0,0 1 16,0 17-16,0 89 15,-17-1 32,17-87-15,-18-36-1,0-53-16,1 53-15,-1-124 16,18 36 15,0 0 1,0 70-32,0 0 15,106-87-15,-89 105 0,19-18 0,34 18 16,1 0-1,-36 35 17,-35 1-32</inkml:trace>
  <inkml:trace contextRef="#ctx0" brushRef="#br0" timeOffset="-202590.61">24624 12629 0,'18'0'31,"-1"0"-31,18 0 0,18-17 16,18 17-1,-1-18 1,-34 18 0,-19 0-1,1 0 1,17 0 0,-17 0 15,-18 18 16,0-1-32,0 1-15,18 0 0,-18 35 16,17-18 0,-17-17-1,18-1 1,-1-17-1,36 0 1,-17-70 15,-1 34-15,-17 1 0,-1 17-1,-17 1 1,18 17-1,-18 35 1,35 0 0,0 18-1,1-35 1,17-18 0,-36 0-16</inkml:trace>
  <inkml:trace contextRef="#ctx0" brushRef="#br0" timeOffset="-202357.58">25541 12400 0,'0'-18'16,"0"36"31,0 0-47,0 35 15,0 35 1,-18 0 0,18-17-1,0-54-15,0 36 16,0-18 0</inkml:trace>
  <inkml:trace contextRef="#ctx0" brushRef="#br0" timeOffset="-201141.49">25506 12700 0,'0'0'0,"0"-18"0,0 1 15,53-1 1,-53 0-16,53 18 16,35-17-1,-35-1 1,0 1 0,-36 17-1,1 0 1,-18 35 15,0 0-15,0-17-1,0 35 1,0 17 0,18-35-1,-1-35 1,1 0-1,17 0 1,0-35 0,1-18-1,-19 0 1,1 53 0,0-17-1,-1 17 32,1 35-47,0 18 16,-1 0 15,1-18-15,-18-17-16,0-1 15,17-17 16,19 0-15,-1-53 0,-17 18-1,-1 18-15,1-36 16,17 0 0,-17 35-1,-1 18 1,1 18 15,0 35-15,-18-36-1,17 19 1,19 16 0,-19-52-1,19 0 1,-1 0-1,0-17 1,0-36 0,1-18-1,-19 36 1,1-35 0,-18 52-1,0-17 1,-18 35-1,-17 17 1,0 54 0,17-18 15,18 0-15,35-18-1,54 0 1,-1-35-1,-18 0 1,-17-17 0</inkml:trace>
  <inkml:trace contextRef="#ctx0" brushRef="#br0" timeOffset="-200141.55">27323 12453 0,'0'-18'0,"0"1"16,0-1 0,0 0-1,0 1-15,17 17 47,-17 17-47,18 1 0,88 176 31,-18-70 1,-88-107-32,53 36 31,-36-35 0,-17-36 16,0-35-31,0 36-16,0-72 15,36-16 1,-19 52-1,1 17 1,0 36 15</inkml:trace>
  <inkml:trace contextRef="#ctx0" brushRef="#br0" timeOffset="-199508.6">28028 12577 0,'0'0'0,"0"-18"31,-17 18-15,-1 0 0,-35 0-1,35 18-15,-17 17 16,17 18-1,18-18 1,0 0 0,0-17 15,36-18 0,-1 0-15,-17-18-16,17-17 15,-17 0 1,-1 17 0,-17 0-1,0 36 32,0 0-47,35 17 16,-17 0-1,17-17 1,1 0 0,-19-18-1</inkml:trace>
  <inkml:trace contextRef="#ctx0" brushRef="#br0" timeOffset="-197392.61">28293 12259 0,'17'-35'0,"-34"70"0,34-88 16,-17 35-16,0 1 16,0-18-1,0 17 1,0 36 15,0-1-31,0 36 16,0 71-1,0 17 17,0-35-17,0-36 1,0-35-16,0 18 15,0-35 1,0 0 0,18-18 15,17-18-15,-17-17-1,-18 17-15,35-35 16,1 18-1,-36 17 1,17 18 15,-17-17 1,0-1-1,18 18-16,-18-18 79,0 36 297,0 0-313,17-18-62,-17 17 15,0 1-31,0 35 31,18 0 0,-18-18 1,0-17-17,18-1 1,-1-17 31,1 0-47,-18-17 15,53-36 1,-18 0 0,-17 0-1,-18 35-15,35-17 16,-35 17-1,18 1 1,-18-1 0,17 18 15,-17 18 0,0 35-15,0 17-1,0-17 1,0 0 0,36-35-1,-19-1 1,19-17 0,-1 0-1,18-35 1,-18-18-1,-17 35-15,17-35 16,-35 18 0,0 18-1,0-1 17,-18 36-1,1 34-16,-19 1 1,36-35 0,0 0-16,0-1 15,0 1 1,18-18 0,35 0-1,0 0 1,53-53-1,-18 0 1,-18 18 0,-34 35-1,17 0 17,-36 0-17,-17 70 1,-53 1-1,-105 35 1,-125-53 0,195-36-16</inkml:trace>
  <inkml:trace contextRef="#ctx0" brushRef="#br0" timeOffset="-193279.63">13212 10248 0,'0'-17'15,"0"-1"1,0 0-16,0 1 31,-18 17-15,18-18-16,0 0 62,0 1 16,0 34 251,-18-17-329,18 18 15,0 0-15,0-1 0,0 1 0,0 0 16,0-1-16,0 1 0,0-1 0,0 19 15,0-19-15,0 1 0,0 0 16,0-1-16,0 1 0,0 0 0,0 70 31,-17 0 1,17 0 14,0-53-14,0 1-17,0-19 1,0 1 15</inkml:trace>
  <inkml:trace contextRef="#ctx0" brushRef="#br0" timeOffset="-192695.6">13476 10425 0,'0'-53'32,"0"35"-32,18 18 0,-1-18 15,54 1 1,-53 17-1,70 35 17,-88 141-1,-159 1 0,106-142-15,53-17-1,-18-1 1,18 1 0,89-18-1,-19 0 1,18 0 0,-17 0 15,-36-18-31</inkml:trace>
  <inkml:trace contextRef="#ctx0" brushRef="#br0" timeOffset="-191979.58">14182 10477 0,'0'-17'0,"0"34"0,0-17 31,0 18-15,0 17-16,17 54 15,1-54 1,-18 0 15,0-17-15,18-18-1,17-35 1,-18-18 0,-17 35-16,36-53 15,-1 36 1,0 17-1,1 36 1,-19 17 0,1 18-1,-18 0 1,0-35 0,0 0 15,18-18-16,-1-36 17,-17 19-32,35-19 15,1 1 1,-19 17 0,19 18-1,-19 0 1,1 53-1,17 18 17,-17-36-32,-1 0 15,19 1 1,-19-36 0</inkml:trace>
  <inkml:trace contextRef="#ctx0" brushRef="#br0" timeOffset="-191179.56">14975 10566 0,'0'-18'0,"0"36"0,-17-36 47,17 36-32,-18-1-15,18 19 16,0 34-1,0-52-15,0 17 16,35-17 0,1-1-1,-19-17-15,19 0 16,-19-17 0,-17-36-1,0 0 1,-17 0 15,-36 53-15,35-18-1,0 18 1,1 0 0,70 0 15,-36 0-31,36 0 15,0 0 1,0 0 0,-35 0-1,-1 36 1,-17 17 0,0-1 15,0-16-31,18-1 31,0-35-15,-1 0 15,19-35-15,-1-18-1,0 0 1,0 35-1,-17 18 1,0 0 0,-1 36-1,1-1 1,17 0 0,0-35-1,18 18 1,-17-18-1</inkml:trace>
  <inkml:trace contextRef="#ctx0" brushRef="#br0" timeOffset="-190897.57">15875 10301 0,'0'18'15,"0"-1"1,0 1-16,0 0 0,0 87 16,0-87-16,0 53 15,0 35 1,0-54 15,0-34-31,0 17 16</inkml:trace>
  <inkml:trace contextRef="#ctx0" brushRef="#br0" timeOffset="-190177.5">15646 10654 0,'0'-18'0,"17"-17"31,1 35-31,70-35 16,36-18 0,-36 17-1,-35-16 1,0 16 15,-36 19-15,1 17-1,-18 35 1,0 53 0,0-17-1,0-54-15,0 54 16,0-53-1,0 34 1,18-52 31,-1 0-31,-17-17-1,18 17-15,-1-18 0,1 1 16,17-1 15,-17 18-15,17 0-1,-17 0 1,0 35 0,-1-17-1,1-1 1,0 1-1,-1 0 17,1-18-17,17 0 1,-17 0 0,-1 0-1,1 0 1</inkml:trace>
  <inkml:trace contextRef="#ctx0" brushRef="#br0" timeOffset="-180619.61">18274 10442 0,'0'-17'15,"18"17"1,-18-18-16,17 0 15,-17 1 17,0-1-17,0 0 32,-17 18-31,-89 0 15,-18 71 0,107-53-31,-19 17 16,36-18 0,0 19-1,36-19 1,16 1-1,37-18 1,-36 0 0,-18 0-1,-53 0 32,1 18-31,-19-1-1,-17 1 1,18 35 0,35-35-1,0-1 1,0 18 0,18-17-1,35-18 1,0 0-1,17 0 1,-17 0 0,-18-18-1,-17 18-15,17-17 16</inkml:trace>
  <inkml:trace contextRef="#ctx0" brushRef="#br0" timeOffset="-180286.6">18732 10407 0,'-17'0'32,"17"18"-32,-18-18 15,1 17-15,17 18 0,-36 18 0,1-17 16,0 52 0,17-18 15,0-70-31,1 36 15,17-19 1</inkml:trace>
  <inkml:trace contextRef="#ctx0" brushRef="#br0" timeOffset="-180002.59">18503 10548 0,'35'-18'16,"-17"18"0,17 36-16,18-1 31,-35-17-31,52 35 15,-17-36 1,18 18 0,-18-35-1</inkml:trace>
  <inkml:trace contextRef="#ctx0" brushRef="#br0" timeOffset="-179586.49">19015 10460 0,'-18'0'32,"0"0"-32,18 17 15,-35 19 1,18 17-1,-1 0 1,18 0 0,18-18-1,17-35 1,18 0 0,0 0-1,-36 0-15,1-18 16,0-35-1,-18-35 1,-18 53 0,0 35-1,1 0 1,-19 0 15,36 17-31</inkml:trace>
  <inkml:trace contextRef="#ctx0" brushRef="#br0" timeOffset="-178986.54">19473 10319 0,'0'0'16,"0"-18"-16,-17 18 31,-1 0-31,0 18 16,1 17-16,-19 53 16,19 0 15,17 1-16,0-72-15,0 71 16,35-52 0,0-1-1,18-17 1,-35-18 0,0 0-1,-18-36 1,0 1-1,0 0 1,0 17 0,17 18 46,1 18-46,-18-1-16,18 1 15,-18 0-15,0 35 16,0 17 0,0 1-1,-18-18 1,0-53-16</inkml:trace>
  <inkml:trace contextRef="#ctx0" brushRef="#br0" timeOffset="-178525.52">18433 11183 0,'0'0'0,"-36"18"0,1-18 0,17 0 16,-17 0-16,18 0 0,-19 17 16,-17-17-1,53 18 1,18-18-1,176 0 1,212-35 0,-36 17-1,-141 18 1,-123 0 0,-35 0 15,-18 0-16,-71 18 17</inkml:trace>
  <inkml:trace contextRef="#ctx0" brushRef="#br0" timeOffset="-177270.61">18997 11359 0,'0'-17'0,"-18"17"0,18-18 46,0 1-46,0 34 79,0 18-64,0-17-15,0 70 16,18 124 31,17 264-16,18-70 0,-53-283-15,18-87-16,-18 34 15,18 89 1,-1-106 0,-17 35-1,0-53 1,0 18 0,0 0-1,18-18 16,-1 1-15,-17 17 0,36-18-1</inkml:trace>
  <inkml:trace contextRef="#ctx0" brushRef="#br0" timeOffset="-176688.58">18874 13035 0,'0'18'31,"0"-1"-15,0 54 0,35-36-1,-35-17 1,35 52-1,18-17 1,0-17 0,-35-36-16,17 35 15,18-17 1,0-18 0,-18-36-1,18 1 1,-35 35-16</inkml:trace>
  <inkml:trace contextRef="#ctx0" brushRef="#br0" timeOffset="-176421.6">19420 13141 0,'18'-35'15,"0"-18"1,-89 176-16,106-158 16,1-71-1,-36 88 1,0 1 15,0 34 16,0 1-47,-89 123 16,-34 53-1,52-70 1,54-89-16,-1 18 15</inkml:trace>
  <inkml:trace contextRef="#ctx0" brushRef="#br0" timeOffset="-157780.45">17127 10425 0,'-17'0'32,"17"17"-32,0 1 0,0 17 15,0 0 1,0-17-16,-18 0 0,18-1 0,0 177 31,0 141 16,0-282-47,35 300 31,1-35 0,-19-177-15,1 106 0,0-71-1,-18 71 1,35-88 0,0 17-1,18 71 32,-53-141-47,18-106 0,-18 53 0,35 106 31,-17-36-15,-1-17 0,1 0-1,-1 35 1,1-18-1,-18-17 1,18 0 0,-18-18-1,17 0 1,-17-17 0,0-18-1,0-18 1,0 0-1,0 18 1,0 18 15,0-36-15,0 18 0,0-35-1,0 17 1,0-17-1,0-1 1</inkml:trace>
  <inkml:trace contextRef="#ctx0" brushRef="#br0" timeOffset="-157264.5">17445 14922 0,'17'0'32,"1"0"-17,0 18-15,-1 0 16,1-1-16,0 1 16,-1-18 15,1 0-16,-18-18 17,18-17-32,-18-18 31,17 18-15,-17 17-1,18 18 1,-18 36-1,0 16 1,-18-16 0,18-19-16</inkml:trace>
  <inkml:trace contextRef="#ctx0" brushRef="#br0" timeOffset="-155932.59">17145 10248 0,'0'18'0,"0"-1"16,0 19-16,0-19 0,-18 19 16,18-19-16,-53 71 31,1 36 0,52-89 0,17-52 1,18-36-17,1 0 1,-19 35 0,19 18-1,17 35 1,-53-17-1</inkml:trace>
  <inkml:trace contextRef="#ctx0" brushRef="#br0" timeOffset="-153900.58">16933 7743 0,'0'-17'16,"0"-1"0,0 1-16,18 17 15,-18-18 1,0 0 0,18 18 62,-1 0-63,-17 53 1,0 18 0,18-36-16,-18 36 15,18 70 1,-1-18-1,1-17 1,-1 17 0,1 1-1,-18-36 17,18 18-17,-1-35 1,1 34-1,0-16 1,-1-37 0,1 19-1,-18-18 1,0-18 0,0 18-1,0-35 1,0-1-1,0 1-15,0 0 16,0-1 0</inkml:trace>
  <inkml:trace contextRef="#ctx0" brushRef="#br0" timeOffset="-153134.41">16916 7549 0,'0'18'31,"0"0"-31,0-1 0,-18 1 15,18 0-15,-18-1 0,-17 71 32,35-70-32,-18 17 31,36-35 0,88-70 0,-35 52-15,-19 36 0,-34-1-1</inkml:trace>
  <inkml:trace contextRef="#ctx0" brushRef="#br0" timeOffset="-152518.5">17145 9172 0,'0'0'0,"0"-17"31,18 17 32,-1 0-63,-17 17 0,0 1 15,18-18-15,0 0 16,-18 17 0,0 1-1,17-18 1,1 0-1,-1-18 1,1-17 0,0-18-1,-1 53 1,1 0 0,17 0 15,-17 18-16,-18 0-15,0 17 16,0 18 0,0 0-1</inkml:trace>
  <inkml:trace contextRef="#ctx0" brushRef="#br0" timeOffset="-151385.56">13847 8343 0,'0'0'0,"17"-17"32,1 17-17,-1 0-15,1-18 0,0 18 16,52-18-16,-34 18 0,-19 0 16,71-17 15,-70 17 0,-36 0 0,-17 17 1,0 54-17,35-18 1,0 53-1,0-36 1,0 18 0,0-52-1</inkml:trace>
  <inkml:trace contextRef="#ctx0" brushRef="#br0" timeOffset="-150968.54">14199 8661 0,'0'-18'31,"0"0"-31,36 18 16,-1 0-1,-18 0-15,36 18 16,0 35 0,-17 0-1,-1-18 1,-35-17 15,0-1-15,0-69 15,0 34-31,0-17 16,35-18-1,124-53 1,-106 88 0,35 1-1</inkml:trace>
  <inkml:trace contextRef="#ctx0" brushRef="#br0" timeOffset="-150519.53">14905 8520 0,'-18'0'15,"1"0"1,-36 0-16,17 35 31,19-18-31,-36 36 16,35 0-1,1-17 1,17-1 0,17-17 15,1-18-31,35 0 16,-18-36-1,-17-17 1,17 36-1,-35-1 1,18 18 31,-18 18-31,17 17-16,-17-17 15,18-1 1,-1 19-1,1-19 1,0 1 0</inkml:trace>
  <inkml:trace contextRef="#ctx0" brushRef="#br0" timeOffset="-150336.56">15011 8767 0,'17'-18'0,"-17"0"15,-35 71-15,70-123 16,-52 123-16,34-124 15,1 71 1,-18 18 15,18-18-31,-18 53 16,0-36 0,17-17-1</inkml:trace>
  <inkml:trace contextRef="#ctx0" brushRef="#br0" timeOffset="-150160.55">15028 8184 0,'0'0'0,"36"53"16</inkml:trace>
  <inkml:trace contextRef="#ctx0" brushRef="#br0" timeOffset="-149602.58">15240 8572 0,'0'18'63,"0"0"-63,0-1 15,0 1 1,0 0-16,0-1 0,0 1 16,0 0-1,0-1 1,0-34 31,18 17-32,-18-36 1,17 1 0,1 17-1,0 18 1,-1 0 0,-17 18-1,18 17 1,17 1-1,0-19 1,18 1 0,53-18-1,-71 0 1,-35-18-16,18-17 16</inkml:trace>
  <inkml:trace contextRef="#ctx0" brushRef="#br0" timeOffset="-143322.46">19473 10213 0,'-17'0'0,"-1"0"15,0-18-15,1 18 16,17-17-16,-36 17 0,19-18 15,-1 18-15,1 0 0,-1 0 16,0 0-16,1-18 0,-1 18 16,0 0-16,1-17 0,-1 17 15,-70-18 1,-18 18 15,-35 0 0,0 0 16,88 0-31,35 0-16,-52 0 16,17 0-1,0 0 1,-18 0-1,18 18 1,1-1 0,-19 19-1,18-36 1,0 53 0,18-36-1,-18 18 1,18 1-1,17-1 17,0-35-17,1 53 1,-1-18 0,0 18-1,1-18 1,-18 36-1,35-36 1,0-17 0,0 35-1,0-18 1,0 18 0,0-18-1,17 18 1,1-18-1,17 18 17,18-35-17,-35 0 1,17-1 0,0 19-1,18-19 1,0 1-1,0-1 1,0 1 0,0 17-1,35-17 1,-35-18 0,17 35-1,1-35 1,0 0-1,17 0 17,0 0-17,-17 0 1,17 0 0,0 0-1,-18-17 1,19-1-1,-36 18 1,17-35 0,1 35-1,-18-36 1,-18 19 0,0-1-1,18-35 1,0 18-1,-35-18 17,17 0-17,-17 0 1,-1-17 0,-17 17-1,0 18 1,0-18-1,-17-18 1,-19 0 0,-34 19-1,17-1 1,-88 17 0,-194 36-1,-1 18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4A223-8237-4D1E-950A-CA9DC97F20A9}"/>
                  </a:ext>
                </a:extLst>
              </p14:cNvPr>
              <p14:cNvContentPartPr/>
              <p14:nvPr/>
            </p14:nvContentPartPr>
            <p14:xfrm>
              <a:off x="63360" y="88920"/>
              <a:ext cx="12046320" cy="649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4A223-8237-4D1E-950A-CA9DC97F2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79560"/>
                <a:ext cx="12065040" cy="65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365F3B-A2F7-49AC-82AE-C0DFBB8982B3}"/>
                  </a:ext>
                </a:extLst>
              </p14:cNvPr>
              <p14:cNvContentPartPr/>
              <p14:nvPr/>
            </p14:nvContentPartPr>
            <p14:xfrm>
              <a:off x="2013120" y="190440"/>
              <a:ext cx="9912600" cy="522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365F3B-A2F7-49AC-82AE-C0DFBB898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760" y="181080"/>
                <a:ext cx="99313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68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85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21</cp:revision>
  <dcterms:created xsi:type="dcterms:W3CDTF">2020-12-14T10:21:19Z</dcterms:created>
  <dcterms:modified xsi:type="dcterms:W3CDTF">2021-07-31T15:24:56Z</dcterms:modified>
</cp:coreProperties>
</file>