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9F7B-3C1B-4BA5-8513-337D2515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31303-C038-4980-AED2-0B12CF354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69B0-C17D-4076-8CCA-DB1295A1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FB78-3822-410C-A8FD-1F12DFD1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3792-C63E-4396-9091-CC8C2781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1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6EF-7EA6-4E74-8023-3E7332D3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B6E8-39BC-4DEB-B931-82D1CF568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F82E-07F9-4857-8DB0-2BBA61BA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B83D-506A-4CA7-9765-64139C92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2E1A-E81D-4098-B122-E487E66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4B722-28A6-43B4-ABAA-4F1023710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0108-F8BF-4229-8C6C-4ED1BE804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AE06-0169-4C17-A619-EA8F9B44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254B-5F98-44C3-BB4F-01329C13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6083-893B-45D9-9C65-397667B9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773C-1A06-44B3-BD9E-6DFE4B80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04A3-6A3A-44DE-AB28-C7C8AB1F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21DE-A5B4-47D5-B255-AFC4B8B3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1FAE-33EC-43C8-95CB-300520A5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7D30-A2F6-4869-80EA-9EC780D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91D1-7859-442D-99A7-EEA6B390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1CED-57FA-4750-BC58-2BBE752D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8B1B-1C6A-4CF4-B62B-568D33CE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973E-0543-4260-BCD9-22E179C7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6BE6-D217-47F7-9C96-28C2FE8F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3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EFDD-E3ED-43FB-A303-D54A95EA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C699-4B90-4519-A7C9-BF8D6E41C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7ACD2-BFA7-4766-9AFA-815F1BA0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CBBF8-907D-4B34-9E8D-3DABB867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F175A-4003-45B8-9A65-67B63D88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4103-AB4D-45BD-A82C-BA6F2F91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4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0B2A-10A2-4026-8F55-9402DE28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D8B0-13FD-4D20-9ABA-1F8AADDD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1882C-A95A-4E94-BC85-FBD16548A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919E2-3364-40B7-91CD-9191193FA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CB735-5329-45F4-B1DE-910E86E8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95EE7-8B73-451F-93BD-EE8B47CD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A29FC-BC5A-4351-949A-A0EC9CF6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14222-8A75-4BF8-84E0-B5A1717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063-9EBE-4D12-8DED-503C4613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F192B-24FA-40AA-9B38-C7A71AC4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B3E7-D03E-4386-973E-83D61CB1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8491E-D8DE-4BA8-8979-DBDC18AA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0E851-5DF1-4C6C-93F6-00783EC5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42EA-FF4A-4A6C-BF3A-3436452A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3E2C0-7F1A-43AE-BDA4-BE40D888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8D9E-0B69-4C4C-991F-34ECE546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8443-6A30-4B2C-BBF5-8737FC85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85BD-665F-49A7-ADA3-921AA2028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B3A14-E6DD-4CAD-9612-4F76CB7F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3B5F-ADAA-42CD-B8BA-C831DAEB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8BDF-087C-453B-8E45-79C339D9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8058-167E-43A5-9866-502E6FD5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E66F2-32AF-4ABE-ACB3-09DB99C0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4A61-94F6-4FA1-A486-72E3BAB1D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334D-7C8D-4381-8E19-025C3A5F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C2BDC-0FE0-40F6-801D-72AE8BA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0D5E-538E-4557-856E-8098CF79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2CC0C-267F-4DC5-98B3-FBC6E1B6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69F1-31EB-4453-BD0E-30B032D8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BAFA-2B4E-40BD-93B4-C656D6A0F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C49B-6F34-453D-AAF2-01968CE48D56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804-983D-4E06-9C65-B58BB6473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2506-2ADC-4BB2-92EE-9A2EF782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5D63-E82B-4583-AD03-26C84B746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4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FA4F14-6DF8-46AF-B7E2-73A93ED9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747"/>
            <a:ext cx="11974499" cy="626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2</cp:revision>
  <dcterms:created xsi:type="dcterms:W3CDTF">2021-03-31T11:54:19Z</dcterms:created>
  <dcterms:modified xsi:type="dcterms:W3CDTF">2021-04-03T15:25:53Z</dcterms:modified>
</cp:coreProperties>
</file>