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8" r:id="rId5"/>
    <p:sldId id="270" r:id="rId6"/>
    <p:sldId id="269" r:id="rId7"/>
    <p:sldId id="263" r:id="rId8"/>
    <p:sldId id="264" r:id="rId9"/>
    <p:sldId id="265" r:id="rId10"/>
    <p:sldId id="266" r:id="rId11"/>
    <p:sldId id="267" r:id="rId12"/>
    <p:sldId id="271" r:id="rId13"/>
    <p:sldId id="275" r:id="rId14"/>
    <p:sldId id="274" r:id="rId15"/>
    <p:sldId id="272" r:id="rId16"/>
    <p:sldId id="273" r:id="rId17"/>
    <p:sldId id="27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4T05:43:4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20795 18426 235,'0'7'15,"0"28"1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27:01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11624 16616 0,'17'0'16,"-17"-18"31,0 1-31,0-1 15,0 0-31,18 18 15,-18-17 17,0 34-1,0 89 0,0-71 0,0 1-15,0-1 0,-18-35 15,18-18 0,0-17-15,0 0-1,0-1 1,0 19 0,0-1-1,0 36 17,0 17-17,0 18 16,0-35-31,0 17 16,0 18 0,0-36-1,0-34 48,0-1-63,0-70 15,0 35 1,0 0 0,0 18-1,0 53 32,0-1-31,0 36-16,0 0 31,0-18-15,0 1-1,-17-36 32,17-18-47,0 0 16,-18-17-1,18 0 1,0 17 0,-18 18 46,18 18-62,0-1 16,-17-17 31,-1 0-47</inkml:trace>
  <inkml:trace contextRef="#ctx0" brushRef="#br0" timeOffset="23714.51">5097 5274 0,'0'-18'422,"0"1"78,0-1 141,0 0-204,18 18-374,0 0-16,-1 0 46,1 0-15,0 0 204,-1 0-235,-17 18-16,18-18 16,-18 18-32,0 17 32,0 0-16,-18 1 16,1-19-31,17 1 15,-18-1-15,0-17 15,18 18-15,-17 0 15,-1-18-15,0 17-1,1-17 63,17 18-46,-18-18-1,18 18 63,18-18-32,-18 17-31,17-17-15,1 0 0,0 18-1,-18 0 1,17-18-1,1 17 17,-18 1-1,18-18 0,-18 18 0,0-1 16,0 1-31,0-1 15,0 1 0,0 0-15,-18-1 15,0 1-15,1 0 15,-1-1 0,0-17-15,1 0 78,-1 0-16,18 18 31,18 0-46,-1-18-48,1 0 17,-18 17-17,18-17-15,-18 18 47,17-1-16,1-17 1,-18 18-1,0 0-15,0-1 46,18-17-62,-18 36 31,0-1 1,0-17-1,-18 17-16,0-35 17,18 17-1,0 1-15,-17-18 15,-1 0 0,18 18 0,-18-18-15,18 17 15,-17-17-15,-1 18 15,18 0 203,18-18-202,-18 17-17,17-17 17,1 0-17,0 0 16,-18 18 1,17 0 30,1-1-31,-18 1 1,0 0-17,18-18 17,-18 17-1,0 1 0,0-1-15,0 1 15,0 0-15,0 17-1,-18-17 1,0-1-1,18 1 1,-17-18 0,-1 18-1,0-1 17,1-17-1,-1 18-16,18-1 17,-17-17-1,-1 0 0,18 18-31,-18-18 125,36 0 63,0 0-173,-1 0 17,1 0-17,-18 18 16,17-18-15,-17 17 0,18-17-1,0 0 17,-18 18-17,0 0 1,0-1-1,0 1 17,0 0-17,0-1 32,0 1-31,0-1-1,0 1 17,0 0-1,-18-18-15,18 17-1,-18 1 1,18 0-1,-17-1 17,17 1-17,-18-18 17,18 18-17,0-1 1,0 1-1,0 0 48,0-1-32,18-17 0,-18 18-31,0-1 16,17-17-16,1 0 16,0 18-1,-1 17 1,1-17 15,17 0-15,-35-1-1,18 19 1,17-19 0,-35 1-1,0-1 1,18 1-16,-18 0 16,17 17 15,-17-17-16,0-1 1,0 1 0,0 17-1,-17 0 1,17 1 15,-35-1-15,35-17-1,-18-1 1,-17 1 0,35 0-1,-18-18 1,0 17 0,18 1-1,-17-18 32,17 18-16,-18-18 16,18 17 31,0 1-31,18-18-31,-18 17 31,17 1 0</inkml:trace>
  <inkml:trace contextRef="#ctx0" brushRef="#br0" timeOffset="27056.2">11606 16898 0,'0'-18'15,"0"1"32,-18-1-47,18 0 31,0 1-15,0-1-16,0 1 31,0 34 47,0 1-78,0-1 16,0 19 0,0-19 30,0 1-30,0-36 15,-17-17-15,17-18 0,0 36-1,0-1 1,0 36 31,17-1-47,-17 36 15,0-18 1,0 1 0,0-19 15,0 1-16,0-36 17,0 1-17,0-1-15,0 0 16,0-17 0,0 53 46,0-1-46,-17 36 15,17-35-31,0 0 16,0-36 46,0 0-46,0-17-1,0 17 1,0-17 0,0 53 62,0-36 15,0-70-61,0 70-32,17 1 31</inkml:trace>
  <inkml:trace contextRef="#ctx0" brushRef="#br1" timeOffset="34347.33">5274 5362 0,'0'18'0,"17"-18"78,19 0-63,-19 0-15,89 0 32,106 0-1,141 53 0,-336-53-31,160 70 16,-36-17-1,-35 0 1,35 35 0,-18 1-1,-17-1 1,0 35-1,0 18 17,-18 0-17,-35-17 1,0-18 0,0 88-1,-1-53 1,-34 0-1,17 0 1,-35-106-16,18 54 16,0-1-1,35 141 1,-36-123 0,-17 88-1,18 0 1,-1-71-1,-17-52 1,18 88 15,-18 123-15,-18-70 0,1-71-1,-36 70 1,18-52-1,-18 0 1,-18 0 0,54-89-1,-36 54 1,0-18 0,17-18-1,-16-35 1,16 0-1,1 17 1,0-17 15,-1 0-15,-16-18 0,16 18-1,1-18 1,-18 36-1,18-18 1,-18 0 0,18 0-1,-1-18 1,1 18 0,17-18-1,1-17 1,-1-1-1,0 1 1,18 17 15,-35 1-15,18-1 0,-19 0-1,1 18 1,0-35-1,-18-18 1</inkml:trace>
  <inkml:trace contextRef="#ctx0" brushRef="#br1" timeOffset="36716.47">6350 11271 0,'17'0'31,"1"18"-31,0-18 16,17 0 0,-17 18-16,-1-18 0,124 0 31,177 35 0,-283-35-31,424 53 47,-107 17-16,-246-34-15,53 34-1,0 1 1,-1-18 0,-16-1-1,16 19 1,-34-36 0,52 36-1,-70-18 1,-35-18-1,17 36 1,35 52 0,-52-35 15,-1 36-15,1-54-1,-18 36 1,0-35-1,0-18 1,-18 52 0,35 54-1,-70-141-15,18 70 16,35 88 0,-35-87-1,-18-1 1,0 35-1,0-35 1,0 18 0,-36 18 15,19-54-15,17-34-16,-36 34 15,1 18 1,-18-17-1,53-53-15,-35 70 16,17-53 0,-17 36-1,0-18 1,17-1 0,1-34-1,-1 17 1,0 1-1,1-19 1,17 1 0,-18 0 15,0-1-15,1 1-1,17-1 1,0 19 15,-18-36-15,18 35-1,-18-35 1,18 35 0,-17 1 15,17-19-16,-18 1 1,0-1 0,18 1 15,0 0 0,0-1-15,-17 1-1,-1 0 1,18-1 0,0 1-1,-17 0 1,-1-1 15,18 1-15</inkml:trace>
  <inkml:trace contextRef="#ctx0" brushRef="#br1" timeOffset="40310.89">9366 15099 0,'0'-18'219,"0"1"-188,0-1 1,17 18-32,1 0 31,-18-18-31,0 1 31,35-19 0,18-17 1,-53 36-32,71-54 31,-18 18-15,-18 18-1,18 0 1,0-18-1,53-35 1,0 0 0,-54 35-1,37-18 17,-19 18-17,18-17 1,-17 34-1,35-34 1,0-1 0,-1-17-1,-34 53 1,0-18 0,17 0-1,-18 18 1,89-36-1,-88 36 1,70-18 0,-53 18-1,18-1 1,0 1 15,-36-18-15,36 35-1,-36-17 1,36 35 0,-35-35-1,35 17 1,-36 18 0,18-17-1,-17-1 1,17 0-1,36 18 1,-71-17 0,52 17-1,19 0 17,-36 0-17,18 0 1,-36 0-1,36 0 1,0 0 0,-18 17-1,0 19 1,-35-19 0,36 1-1,-1 17 1,-18-17-1,1-1 1,17 19 0,-35-19-1,35 19 1,-35-19 15,-18 19-15,1-19-1,-19-17-15,19 18 16,-19 17 0,36-17-1,-35-1 1,17 1 0,-35 0-1,18-1 1,17 1-1,0 17 17,-17-35-17,-1 18 1,-17 0 15,18-18-31,-18 17 16,18-17 15,-1 18 0,-17-1 1,18-17-1,0 18 0,-1-18-15,-17 18-1,18-1 1,0-17 31,-18 18 0,17-18-32,-17 18 32,18-18-31,-1 0 31,-34 0 0,-1 0-47,-70 0 15,35 0-15</inkml:trace>
  <inkml:trace contextRef="#ctx0" brushRef="#br1" timeOffset="51722.54">14640 14005 0,'0'-17'265,"0"-1"-140,17 18-78</inkml:trace>
  <inkml:trace contextRef="#ctx0" brushRef="#br1" timeOffset="60050.08">14710 14058 0,'-17'0'0,"-1"0"47,18-17 0,-18-1 0,18 0-32,-17 18 1,-1-17 0,18-1 15,-18 18-31,18-18 16,-17 18-1,-1-35 1,0 17-1,-17 1 1,18-1 0,-1 18-16,0-17 15,-17-19 17,-18 1-17,35 35 1,-34-35-1,16-1 1,1 19 0,-36-19-1,36 19 1,-35-18 0,17 17-1,17 0 1,-34-17-1,-1 0 1,18 17 0,0-17-1,-35 17 17,18-17-17,-18 17 1,-1 1-1,-52-19 1,18 19 0,-1-1-1,-123 18 1,18 0 0,0 0-1,17 0 1,0 18-1,18-1 1,89 1 0,-89 35-1,70-18 17,18-17-17,-70 35 1,-18 0-1,106-36 1,-18 36 0,35-35-1,-35 17 1,18 0 0,18 1-1,-1 17 1,1-18-1,-1 18 1,18-18 0,18 0-1,-18 1 17,0 17-17,18-1 1,0 1-1,-1-17 1,1 17 0,0 17-1,-1-17 1,1 0 0,18 0-1,-19 0 1,19 17-1,-1-17 1,0-17 0,1 52-1,-1-53 1,18-17 15,0 17-15,-18-17-1,1 17 1,17-18 0,0 1-1,-18-18 1,18 18 0,0-1-1,0 1 1,0 0 31,0-1-16,0-34 563,0-1-579,18-17 1,-18 17-16,17 0 0,-17-17 16,0 18-16,18-1 0,0 0 15,-1-35 1,1 36-16,70-89 15,124-106 17,105-35-1,-70 36 16,-141 140-32,88-35 1,-35 36 0,-36-1-1,-70 53-15,124-52 16,-1 17 0,-17 0-1,-36 35 1,-35 18-1,89-17 1,-36 17 0,-35 0-1,52 0 1,36 35 15,-17 0-15,-71-35-1,17 18 1,1 0 0,17-1-1,35 1 1,-52 0 0,34-1-1,-52 1 1,0 35-1,-18-18 1,-17 0 0,-18 1-1,-1-1 1,-16 0 15,-1-17-15,0 17-1,-17-35 1,0 18 0,-18-1-1,35-17 1,-17 18 0,17-18 15,-18 0-16,1 18 1,0-18 0,-1 0-1,1 17 1,0-17 31,-1 0-16,1 18 0,0 0 1,-1-18-17,-17 17 1,18-17-1,-1 0 48,-17-17 15,0-1-78,-17 0 0,17 1 16,-35-36-1,-1 17 1,-87-34 0,-54-18-1,19 35 1,17 17-1,-71 19 1,-17-18 0,176 35-16,-141-18 15,-36 0 1,-122 18 0,211 0 15,-159 0-16,53 0 1,88 18 0,-70 35-1,35-36 1,17 36 0,1 0-1,88-17 1,-53 52-1,17-18 1,36 1 0,17-18-1,1 0 1,-1 0 0,1 17 15,-1-17-16,18 0 1,0 0 0,-17 18-1,17-19 1,0 1 0,35-17-1,-17-1 1,0-17-1,35-1 1,-35 1 0,35-1-1,-18-17 1,18 18 31,-18-18-47,1 18 47,-1-18 15,18 17-46,-35-17-1,17 0 1,0 0 0,18 18-1,-17-18-15,17-18 78,17 1-78,1-1 16,70-70 0,18-36-1,18-17 1,-19 53 0,19-53-1,-54 88 1,-34 18-16,52-36 15,18 1 1,17-18 0,36-1-1,-18 36 1,0-17 0,-35 52 15,70-35-16,36 0 1,-36 36 0,-52-1-1,17 0 1,-53 18 0,18 0-1,53 0 1,-36 0-1,1 0 1,-1 0 0,-17 18-1,17-18 1,-52 18 0,35-1-1,-18 1 16,-35 0-15,17-1 0,1 1-1,-18 0 1,17-1 0,1-17-1,0 18 1,17-1-1,-53-17 1,18 18 0,17-18-1,-34 0 1,34 0 0,-34 18-1,-1-18 16,0 17-15,-17-17 0,17 18-1,-17 0 1,-1-1 0,1-17-1,17 36 1,-17-36-1,0 17 1,-1 1 0,18 0-1,-17-18 1,0 17 0,-1 1-1,1-18 32,0 17-31,-1 1-1,1 0 1,0-18 0,17 35-1,-18-35 1,1 0-1,0 18 1,-1-18 15,-17 17-15,18-17 0,-18 18 30,18-18 33,-18-18 249,0 1-313,-36-19 17,19 36-32,-54-70 15,-35-1 32,1-17-16,-1 0 1,35 70-17,53 1-15,-34-1 16,-1-17-1,-36 35 1,37-18 0,-37 0-1,1 1 1,18 17 0,-36 0-1,18 0 16,-36 0-15,18 0 0,-52 0-1,52 0 1,0 0 0,-18 0-1,-17 0 1,36 0-1,-1 0 1,-53 0 0,35 0-1,-87 17 1,-1 19 0,36-1-1,17 0 1,0 0 15,53 1-15,18 17-1,18-18 1,-1 18 0,1-18-1,17 0 1,0 18-1,18-17 1,-18-1 0,17 0-1,-17 0 1,0 1 0,-17 17-1,35-18 16,-36 18-15,-88 35 0,36 0-1,-1 18 1,19-18 0</inkml:trace>
  <inkml:trace contextRef="#ctx0" brushRef="#br1" timeOffset="61762.74">11535 17180 0,'-17'0'0,"-1"0"31,0 0-31,18-17 16,18-1 62,0 0-62,17 18-16,-17 0 15,-1 0-15,-17-17 16,-17 17 46,-19 17-46,1 1 0,17-18-1,36 0 16,17 0-15,71 0 0,0 0-1,-53-18 1,-35 18 0,-107 18 15,-69 53-16,69-54 17,37 18-17,34-17 1,53-18 15,18 0-15,18 0-1,-54 0-15,1 0 16,0 0 0,-54 0 15,-17 0-15,-17 18-1,87-18 48,1 0-48</inkml:trace>
  <inkml:trace contextRef="#ctx0" brushRef="#br0" timeOffset="80987.12">11606 16669 0,'0'-18'16,"0"36"31,-18-18-32,18 35-15,0 36 32,-17-1-1,-1-35 0,18-17 0,-18-18-15,18-18 0,0-35-1,0-17 1,0 35-1,0-1 1,0 54 47,0 0-63,0 17 15,-17 18 1,17 17-1,0-17 1,0-17 0,0-19-1,0-34 48,0-19-48,0 19-15,0-1 0,0-53 16,0 19 0,0-1 15,0 35-15,0 0-1,0 36 32,17 70-31,-17-70-1,0 17-15,18 18 16,-18-18 0,0 1-1,0-19 1,0-34 15,0-54-15,0-35-1,0 18 17,0 17-17,0 54 1,0-1-16</inkml:trace>
  <inkml:trace contextRef="#ctx0" brushRef="#br0" timeOffset="81520.28">11553 16616 0,'0'0'0,"0"70"15,0 1 1,18-36 0,-18 0-1,0 1 1,0-19-1,0-34 48,0-1-47,-18-70-1,18 35 1,0 18-1,-18-1 1,18 19 0,0 34 31,0 1-47,18 17 15,-18-17-15,0 53 16,0-36-1,0 0 1,0-17 0,0-36 46,0-17-46,-18-36-1,18 1 1,0 17 0,0 35-1</inkml:trace>
  <inkml:trace contextRef="#ctx0" brushRef="#br0" timeOffset="82070.86">11535 16616 0,'18'70'16,"0"-17"-1,-1 0 1,1 18 0,-18-36 31,0-53-1,0 1-46,0-1 16,0-70 0,0-18-1,0 36 1,0 34 0,18 19-1,-1 17 32,-17 17-31,0 19-16,0 34 15,0-17 17,0 18-17,-17-54 1,17 18-1,0-52 32,0-1-47,0-52 16,0-1 0,0-17-1,0 70 1</inkml:trace>
  <inkml:trace contextRef="#ctx0" brushRef="#br0" timeOffset="84600.63">11624 16528 0,'0'17'0,"0"54"15,0 17 17,0-70-17,0 35 1,0-36-1,0 1 1,0-53 31,0 17-47,0-17 16,0-18-1,0-35 1,17 52-1,-17 54 48,0 0-63,0-1 16,0 54-1,0-18 1,0-18-1,0 0 1,-17-35 0,17-17 31,-18-1-47,18-88 15,0 88-15,0-52 16,0-18-1,0 52 1,0 54 31,18 17-47,-1 36 31,-17-18-15,0-18-1,0 0 1,0-17 0,0-36 31,0-87-32,0 52 1,0 0-1,0 35 1,0 36 31,0-1-47,18 19 31,-18 17-15,0-36-16,0 18 15,0-17 1,0 17 0,-18-35 46,18-17-62,0-36 16,0 35-16,0-52 15,0 52 1,0-17 0,0 52 31,0 1-32,-17 35 1,-1 17-1,0-17 1,18 0 0,0-35 15,-17-36 0,17-35-15,0-17-1,0 17 1,0 35 0,0 36 31,0 17-32,0 36 1,0-36-1,0 0 1,0-17 0,0 0-1,-18-18 1,18-18 15,0-53-15,0 54-16,0-36 15,0 0 1,-18 35 0,18 36 31,0 35-32,0 17 1,0 1-1,0-53 1,0-1 0,0 1-1,0-36 17,0-35-17,0-35 1,0 35-1,-17 0 1,17 71 31,0 0-31,0 34-1,0-16 1,0 17-1,0-18 1,17-35 15,-17-18-15,0 1 0,0-72-1,0 19 1,0 52-1,0 36 32,18 35-47,0 0 16,-18-18 15,0-17-31,17-1 16,-17 1-1,0-36 17,0 1-17,0-54 1,0 36 0,0 0-1,0 52 32,0 1-31,0-1-1,0 1 1,0-36 62,0 1-47,0-1-31,0 1 16,18 17 62</inkml:trace>
  <inkml:trace contextRef="#ctx0" brushRef="#br0" timeOffset="88299.93">25011 2011 0,'-18'0'0,"18"17"0,18-17 62,17 0-46,124 0 15,17 18-15,18-18 30,-141 0-30,-18 0 0,-17 0-1,0 0 1</inkml:trace>
  <inkml:trace contextRef="#ctx0" brushRef="#br0" timeOffset="88850.11">25064 2258 0,'-18'0'0,"18"17"0,18-17 47,-1 0-32,1 0-15,0 0 0,17 0 0,-17 0 16,158-17 0,89-1 15,-142 18 16,-88 0-16,-17 0-15,0 0 15</inkml:trace>
  <inkml:trace contextRef="#ctx0" brushRef="#br0" timeOffset="107490.21">5203 5433 0,'18'0'15,"0"0"1,-1 0 0,1 0-1,17 0 1,0 0 15,36-18 0,-53 18-31,17 0 16,18 0 0,-18 0-1,18 0 1,0 0-1,0-18 17,17 18-17,-17 0 1,-18 0 0,36 0-1,-36 0 1,18 18-1,0 0 1,0-18 0,-18 35-1,18-17 1,-17 17 0,16-17-1,-16-1 1,17 19-1,-18 16 17,18 1-17,-18-17 1,-17 17 0,17-18-1,0 35 1,1 1-1,-1-18 1,-18 17 0,19 1-1,-19-18 1,19 35 0,-1-35-1,0 0 1,-17 0-1,17 17 17,-17-17-17,-18 35 1,17 36 0,-17-36-1,18 18 1,-18 0-1,18 0 1,-18 17 0,0-35-1,0 1 1,0-1 0,0 0-1,0 0 1,0 18-1,0-36 17,0 36-17,-18 18 1,18-54 0,-35 19-1,17-1 1,-17 53-1,35-53 1,-35 0 0,-1 0-1,36-17 1,-35 35 0,17-53-1,-17 35 1,17 18-1,-17-36 17,35-52-32,-35 17 15,-18 106 1,35-70 0,-17-1-1,0 19 1,0-19-1,17 18 1,-17-17 0,17 0-1,0-1 1,1 18 0,-1-52-1,0 16 1,1-16-1,17 17 17,-18-18-17,18 0 17,-17-17-17,17-1 1,0 1-16,-18 17 31,18-17-15,-18 17-1,1-35 1,17 36 0,0-1-1,-18 0 1,0-17-1,18-1-15,0 1 32,-17 0-17,-1 17 1,0 0 15,18-17-15,0 0-1,-17-1 1,-1 1 0,18-1-1,0 1 1,0 0 31,0-1-16,-17-17 0</inkml:trace>
  <inkml:trace contextRef="#ctx0" brushRef="#br0" timeOffset="115668.09">5062 5556 0,'0'-17'0,"0"-1"47,18 18-31,17-18 0,71-35 15,-88 53-31,34-17 15,1-1 1,18 18 0,17 0-1,-17 18 1,-36-1 0,35 19-1,-17-1 1,-17 18-1,17 0 1,-36-18 0,1 53 15,17-35-15,-35-18-1,18 71 1,-1 0-1,-17-35 1,18 35 0,-18-54-1,0 90 1,-18-54 0,-35 53-1,18-71 1,-18 36-1,36-53 1,-54 35 0,18-17 15,0-18-15,0 0-1,18-36 1,-18 1-1,0 17 1,18-17 0,0 17-1,-1-17 1,19 17 0,-18-35-1,17 0 1,18 18-1,-18-1 1,1-17 0,17 18 31,-18-18 15,18 18-62,18-18 109,-1 0-93,1 0-16,0 0 0,52-18 16,1 18-1,-54 0 1,54-18 0,35 18-1,-18-17 1,-18 17-1,19 0 1,-19 0 0,-17 0-1,35 0 1,-17 17 0,-18 19-1,-18 17 1,0 0-1,1-1 1,-36-34-16,35 35 16,-35 0-1,35 53 17,-35-18-17,0 0 1,0 18-1,0-35 1,-18 34 0,-34-16-1,34-19 1,-35 1 0,18-1-1,-18-17 1,18 35-1,-18-52 1,0 34 0,0-35-1,0 18 17,0-17-17,0-19 1,0 1-1,-17 0 1,34-18 0,1 17-1,17-17 1,1 18 0,-1-18-1,0 0 1,1 0 62,34 0 31,1 0-93,0 0 0,-1 0-1,1 0-15,35-18 16,-18 18-1,18-35 1,18 17 0,-36 1-1,35-1 1,19 0 15,-36 18-15,0 0-1,35 0 1,-53 0 0,18 0-1,-18 0 1,18 36 0,-18-19-1,1 1 1,17 17-1,-18-17 1,-18 17 0,19-17-1,-36-1 1,35 19 15,0-1-15,-17 0-1,0 18 1,-1-53-16,-17 35 16,18 18-1,-1 18 1,-17-1 0,18 1-1,-18 0 1,0 17-1,0-18 1,0-17 0,0 35-1,0-35 1,-18 0 15,-17 18-15,0-18-1,0 0 1,-18 0 0,17-18-1,-16 18 1,16-18 0,1-17-1,0-1 1,17 1-1,-17 17 1,17-17 0,1-1-1,-1 1 1,0 0 15,1-1-15,17 1-1,0 0 1,-18-18 0,0 0-1,1 17 1,-1-17 15,0 18-15,1-18 15,17 18-15,-18-18-1,18 17 1,-17-17 46,17 18-15,-18-18 94,0 0 15,18 18 16,-17-18-141,17 17-15,-18-17 15,36 0 157,-1 0-173,1 0-15,0 0 0,17 0 16,18-17 0,35-19-1,-18 19 1,19 17-1,-19 0 1,-52 0-16,52 0 16,19 35-1,-37-17 1,19 17 15,-18-18-15,0 1-1,0 35 1,0-18 0,-18 1-1,0-19 1,1 18 0,-1 1-1,0 17 1,0-36-1,1 19 1,17-1 0,-36 0-1,18 0 1,1-17 0,-1 53 15,-17-1-16,17-17 1,-35 35 0,18 0-1,-1-17 1,-17 17 0,0-17-1,0 35 1,0-53-1,0 35 1,0 18 0,-17-36-1,-19 18 1,19-70 0</inkml:trace>
  <inkml:trace contextRef="#ctx0" brushRef="#br0" timeOffset="120615.01">7479 12294 0,'-18'0'0,"18"18"32,-18 0-32,-17 52 31,-18 89 0,18 70 0,17-17 1,18-195-32,0 54 15,0-36 1,0-17 0,0 0 15,0-1-16,18-17 48,-1 0-63,19-17 16,-1-1-1,36-17 1,-19 17-1,-34 18-15,53-35 16,52 17 0,-52 0-1,70 1 1,-53-1 0,0 1-1,36 17 16,-19 0-15,19 0 0,17 0-1,-70 17 1,34 36 0,19 18-1,-71-18 1,17 52-1,-52-52 1,53 88 0,-36-52-1,0-1 1,0-18 0,-35 36-1,0-18 16,0 18-15,0-35 0,0 35-1,0-18 1,0-18 0,-35 19-1,17-19 1,1 1-1,-18-1 1,17-17 0,-17-18-1,17 18 1,0-35 0,1 0-1,17-1 16,0 1-15,-18 0 0,18-1-1,-18-17 1,18 18 31,18-18 172,-18-18-188,18 18-31,-18-17 0,17 17 0,-17-18 15,53-17 17,-35 35-32,-18-18 0,18 18 15,-18-18 1,17 18-16,1 0 0,-1 0 0,-17-17 16,18 17-16,0-18 0,-18 0 15,106-17 1,-1-18 31,19 36-16,17-19 0,-88 36-15,35 0-1,-35 0 1,-18 0-16,18 0 16,35 0-1,-17 0 1,17 18 0,0 0-1,0-1 1,18 36 15,-35-35-15,-18 17-1,0 18 1,0 0 0,-18 0-1,0 0 1,0 0-1,-17 0 1,-18 0 0,0-36-1,0 71 1,0-70 0,0 35-1,0-18 16,0 0-15,0-17 0,0 17-1,0 1 1,0-19 0,0 1-1,0 0 1,0 17-1,0-18 1,0 1 0,0 17-1,0-17 17,0 0-17,0-1 1,0 1-1,0 0 17,0-1-1,0 1-15,0 0-1,0-1 16,0 1 1,0-1-17,0 1 1,0 0 0,0 17-1,0-17 32,0-1-47,0 1 16,-18 0-1,18-1 1,0 1 0,0-1-1,0 1 1,-17 0 15,17-1-15,0 1 31,17-18 46,-17-18-77,18 1-16,0 17 0,-1-18 16,19-17-1,34-18 1,-17 18-1,-18 35 1,18-36 0,-35 19-1,35 17 1,-36 0 0,1 0-1,17 0 1,18 0-1,-17 0 17,17 0-17,-36 0 1,18 0 0,1 0-1,-1 17 1,0 1 15,-17 0-15,17-1-1,-17 1 1,17 0 0,-17-1-1,-1-17 1,1 0 15,0 18-15,-1-1-1,1-17 1,0 0 0,-18 18-1,17 0 1,1-1-1,-1 19 17,-17-1-17,18 0 1,-18-17 0,18 35-1,-18-18 16,0-17 16,0-1-31,0 1 0,0 0-1,0-1 16,0 1 1,0 0-17,0-1 32,0 1-31,0-1-1,0 1 64,-18-36-33,18-17-46,-35 0 0,-36-124 16</inkml:trace>
  <inkml:trace contextRef="#ctx0" brushRef="#br0" timeOffset="123376.42">25134 1958 0,'-17'0'31,"-1"0"-31,0 0 31,124 0 32,212 0-32,-195-18 0,-105 18-31,35 0 16,17 0 0,-34 0-1,-19 0 1</inkml:trace>
  <inkml:trace contextRef="#ctx0" brushRef="#br0" timeOffset="123942.07">25046 2275 0,'0'0'0,"-35"0"31,17 0-31,36 0 47,-1 0-47,107 0 32,423-17-1,-247-1 0,-212 18 0,-53 0-15</inkml:trace>
  <inkml:trace contextRef="#ctx0" brushRef="#br0" timeOffset="172393.51">17603 5980 0,'17'-18'16,"-17"0"15,0 1 0,-17 17-15,-18-18 0,-36 18-1,36 0 1,-89 53 0,36 70-1,70-52 1,-34 17-1,52 0 1,0-17 0,0 17-1,0-35 1,35 0 0,0-18-1,-17-35 1,-1 18-1,1-1 32,0-17-31,-18 18 0,17-18 109,-17 18 109,0-1-203,-17-17-31,-1 0 16,-17 0 15,17 0-15,-17 0-1,17 0 1,-17 0 0,-36 0-1,18-35 1,36 0-1,-18-71 1,-1 18 0,19-18-1,17 35 1,0 54-16,0-71 16,0 17-1,35-35 1,18 0-1,-18 53 17,18-35-17,0 53 1,-18-18 0,18 35-1,-35 1 1,-1 17-1,19 0 1,-1 0 0,0 0-1,-17 0 1,17 0 0,0 0-1,-17 0 1,0 0-1,-1 0 17,1 0-17,0 0 1,-1 0 31,1 0-16,-1 0-31,1 0 78,0 0 16,-36 0 609,0 0-625,1 0-47,-1 0-15,1 0 47,-1 0-48,-17 0 1,-18 0-1,17 0 1,19 0 0,-71 17-1,17 1 1,-141 53 0,18 34-1,53 19 1,0 17-1,18 0 1,17 18 0,18 35-1,0-18 1,35 1 0,0 17-1,17-18 1,19 18-1,-1-106 1,18 36 15,0 52-15,35-17 0,18 0-1,-17-71 1,34 88-1,1-52 1,-1-1 0,18 1-1,-52-71 1,34 17 0,1-17-1,-1-18 1,-34 1-1,34-19 17,-17 19-17,-35-36 1,-1 0 0,1 17 15,0-17-16,-1 18 17,-17-1 30,18-17 1,-18 18 15,0 0 16,-18-18-48,1 0 1,-1 0 31,0 0 1063,18 17-1110,-17-17 1,17 18-17,-18 0 16,0-18-31,1 0 47,-18 17-15,17-17 14,0 0 1,1 0 16,-1 18 31,0-18-63,1 0 16,-1 0-47,0 0 15,1 0 1,-1 0 0,1 0-1,-36 0 1,0 0-1,17 0 1,1 0 0,-18-18-1,36 1 1,-19-36 0,19 0-1,-19-18 1,19-17-1,-1 35 1,1-35 0,17 17 15,-18 1-15,18-18-1,0 17 1,0-35-1,35 18 1,0 35 0,-17-35-1,35 17 1,-18 1 0,18-1-1,0 1 1,18 17-1,-1 0 1,1 18 0,-1-1-1,18 1 17,-35 35-17,0-18 1,-35 18-16,17 0 15,18 0 1,-18-17 0,-17 17-1,0 0 1,-1 0 0,1 0-1,0 0 32,-1 0-16,1 0 110,-36 0 1078,1 0-1204,-1-18-15</inkml:trace>
  <inkml:trace contextRef="#ctx0" brushRef="#br0" timeOffset="176245.95">17515 5521 0,'-18'-18'16,"0"18"-16,1-17 0,-1 17 0,0 0 15,1 0-15,-1 0 0,1 0 0,-19 0 16,1 0-16,-36 53 31,36-18-31,-35 106 31,70 35 1,123-35-1,-17-52 0,-53-72-15,-18-17-1,0 0 1,-17 0 0,0-17-1,-18-1 1,-18 18 62,0 0-78,1 0 0,-19 0 16,-122 88-1,52 0 1,53-17 0,0 0-1,35-1 1,18 1-1,0-54-15,18 54 16,53-1 0,17 1-1,-18-36 1,1 1 15,-18-36-15,-36 0 15,-52 0 0,-141 17-15,17 71 0,141-70-16,-123 123 15,71 0 1,34-53-1,36 124 1,18-88 0,70 17-1,-17-71 1,-1-35 15,-34 1-15,-19-36-1,-17 17 1,-17-17 15,-19 18-15,-193 123 0,141 18-1,0 35 1,70-35-1,18-18 1,53-18 0,0-70-1,0 0 1,-18-35 15,-17-1-15,-18 1 31,-18-18-47,-17 0 15,-36 18 1,-52 52 0,105-70-16,-35 53 15,36 18 1,-19 17-1,36 0 1,18-35 0,0 0-1,17-18 1,0 0 15,-17-35-15,-36 0 31,-35 0-32,-70 36 1,-1 52 0,19 18-1,69-36 1,1 1-1,35 17 1,18-35 0,17 0-1,0-18 1,0-35 0,-17 0 30,-18-17-30,0-1 0,0 0-1,-18 18 1,-17 0 0,0 53-1,0 18 1,17 17-1,18-35 1,0-18-16,18 18 16,-1 0-1,19 0 1,-19-35 0,-17-1 15,18 1-16,-18-1 1,0 19 15,0-1-15,0-17-16,0-1 16,0 19-1,0-19 1,0 18-1,0-17 1,0 0 0,0-1-1,0 19 1,0-19 15,0 1-15,0 0-1,0-1 17,0 1-17,-18-18 63,1 0-62,-19 17 15,19-17-31,-1 18 0,-35 0 16,18-1 0,0 19-1,-1-1 16,19-17-15,-19 35 0,1-18-1,17 0 1,18 0 15,-17-35-15,-1 18-1,18 0 1,-18 17 15,-17 0-15,35 18 0,0-35 15,0 17-16,0 0 1,0 1 0,0-19-1,0 18 1,0-17 0,18-18-1,-36 0 79,1 0-63,-1 0-31,18 18 16,-18-1-1,-35 36 1,36-17 0,-1-19-1,0 36 1,18-35 0,0 17-1,0 18 1,0-18-1,0 1 1,0-19-16</inkml:trace>
  <inkml:trace contextRef="#ctx0" brushRef="#br0" timeOffset="-159569.43">11324 17286 0,'0'18'0,"17"17"15,1-17-15,0-1 16,-1 1-16,54 35 15,-54-53-15,125 17 32,-1-122-1,-71-107 0,-52 89 16,-36 87-31,-17 1-1,-18 0 1,-35 35 0,70 0-16,-105 0 15,-54 35 1,71 36-1,36-19 1,-1 54 0,54 0-1,17-35 1,17 52 0,89-35-1,0-52 1,18-19 15,70-17-15,-71-35-1,36-89 1,-106 19 0,-36-19-1,1 18 1,-18 1-1,-35 34 1,17 36 0,-53-1-1,1 36 1,-106 36 0,52 17-1,54 0 1,-1 35-1,53-18 17,1 18-17,17 1 1,70 16 0,1-52-1,17-35 1,0 0-1,0-18 1,1 0 0,-37-53-1,-16-35 1,-19-18 0,-17-18-1,-17 18 1,-1 54-1,-52-1 17,-1 35-17,-70 18 1,0 53 0,-36 106-1,72-36 1,52-17-1,53-53 1,105 70 0,90-87-1,34-36 1,0-18 0,-176-17-1,0-36 1,-53 1-1,-18-1 17,-52 0-17,-36 54 1,-88 52 0,88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32:01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7320 0,'18'0'172,"-1"18"-157,1-18 1,-18 17 0,18-17-16,-1 0 15,-17 18 1,35-18 15,-17 0-31,53 0 31,34 18 1,-52-18-17,18 0 1,-18 0 0,35 0-1,-70 0 1,70 0-1,-53 0 1,36 0 0,-18 0-1,-18 0 1,18 0 15,0 0 0,-18 0 16,0 0-15,-17 0-1,0 0-16,-1 0 17,1 0 93,-1 0-63</inkml:trace>
  <inkml:trace contextRef="#ctx0" brushRef="#br0" timeOffset="110440.67">4304 6950 0,'-18'0'125,"0"0"-94,1 0-15,-1 0-1,-17 0 1,0 0 0,17 0-1,-88 17 32,0 36-16,36-17-15,34-1 0,-34 18-1,52-36 1,-52 36 0,17-17-1,-18 52 1,36-53-1,-18 18 1,18 0 0,0 0-1,17 0 1,-35 0 15,53-18-15,-18-17-1,18-1-15,0 18 16,-35 36 0,17-18-1,18 0 1,-17 70 0,17-52-1,0 17 1,0-35-1,0 35 1,0-35 0,17 0-1,1-18 17,-18 1-17,18-36 1,17 52-1,18-34 1,17 35 0,-17 0-1,18 0 1,-18-18 0,-18-17-1,0 17 1,18 0-1,-53-17 1,53 17 0,-35-17-1,-1 0 17,19 17-17,-1-18 1,0 36-1,1-53 1,16 36 0,-34-36-1,35 17 1,-18 1 0,54 0-1,-72-18 1,18 0-1,-17 0 1,0 0 0,-1 0-1,1 0 17,0 0-17,-1 0 1,1 0 15,0 0 0</inkml:trace>
  <inkml:trace contextRef="#ctx0" brushRef="#br0" timeOffset="112886.39">4374 8961 0,'-17'0'47,"17"17"0,0 1-31,35 35 15,0-18-31,-17-35 15,17 18 1,71 35 0,-88-36-1,34 1 1,-16-1 0,-1-17 15,-17 0-16,-18 18 110,0 0-109,-18-18 0,0 17-1,1 1 1,-19 0 0,19-1 15,-36 36-16,18-35 17,17 0-32,18-1 15,-53 1 1,53-1 15,-18-17-31,1 0 16,17 18-1,-18-18 1,18 18 0,0-1 31,-17-17-32,-1 0 204,0 0-188,1 0-31,-1 0 47,18 18-16,0-36 188</inkml:trace>
  <inkml:trace contextRef="#ctx0" brushRef="#br0" timeOffset="118157.7">4110 6756 0,'0'17'78,"0"19"-62,0 17-1,0 35 1,0-18 15,0-17 0,0-18-15,0-17 0,0 0-1,0-1 1,0 1 15,17-18 16,1 0 15,0 0 1,-1 0-47,89-18-1,-71-17 1,1 17-1,-1 18-15,0-17 32,0 17-17,-17-18 1,0 18 0,-1 0-1,1 0 16,-18-17 63,0-1-78,-71-17 15,36-18-31,-18 35 16,0-17-1,18 0 1,0 35 0,0-18-1,-1-17 1,19 35-1,17-18 1,-18 18 0,0-18-1,1 18 48</inkml:trace>
  <inkml:trace contextRef="#ctx0" brushRef="#br0" timeOffset="130286.19">11518 14922 0,'0'36'0,"-18"-36"0,18 17 16,-18 89 15,18-53 1,-17-53-1,17-70-16,0 34 1,0-17 0,0 36-1,0-1 1,35 18 0,0 0-1,-35 18 16,18 17-15,-18-17 0,0-1-1,0 1 1,0 0 0,18 17-1,70-17 1,-18-1-1,1 36 1,-18-18 0,-53 18-1,-53 0 1,-35-35 0,0 17-1,35-35 16,35 0-15,53-18 0,89-52-1,17-1 1</inkml:trace>
  <inkml:trace contextRef="#ctx0" brushRef="#br0" timeOffset="130486.98">11976 15134 0,'18'-17'16,"-36"34"-16,36-52 15,-18 17 1,-18 36 0,-17 35-1,0 0 1,17 17 0,18-52-1,0 17 1,18-35 15</inkml:trace>
  <inkml:trace contextRef="#ctx0" brushRef="#br0" timeOffset="130685.84">11959 15258 0,'0'-36'15,"0"72"-15,17-142 16,1 71 0,0 52 30,-18 1-46,35-1 16,0 1 0,18-36-1,-18-34 1,1-54 0</inkml:trace>
  <inkml:trace contextRef="#ctx0" brushRef="#br0" timeOffset="130835.04">12223 14940 0,'0'-53'31,"-17"159"-31,34-159 0,-17-17 16,18 70 0,-1 88-1,-17 18 1,18-18 0,-18-35-1,0 0 1</inkml:trace>
  <inkml:trace contextRef="#ctx0" brushRef="#br0" timeOffset="131584.47">12241 15169 0,'0'0'0,"17"-35"15,1 35 1,17-35-16,89 17 31,-106 1-31,52-1 16,-52 0-1,-1 18 1,-34 18 0,-54 88-1,54-36 1,-1 1-1,18-1 1,35-70 0,177-35-1,-89-88 1,-87-1 0,-19 18-1,-17 53 1,0 18 15,-17 35-15,-19 35-1,36 71 1,0-17 0,18-1-1,17-18 1,-17-52-1,-1-18 1,19-18 0,-19-35-1,1 18 1,0 0 0,-18 17-1,17 18 1,1 0 15,35 35-15,17-17-1,1 0 1,35-18 0,-53-18-1,0-17 1</inkml:trace>
  <inkml:trace contextRef="#ctx0" brushRef="#br0" timeOffset="131817.25">13705 14958 0,'0'-18'47,"17"18"-47,19 0 15,-19 0 1,1 0-16,0 0 16</inkml:trace>
  <inkml:trace contextRef="#ctx0" brushRef="#br0" timeOffset="132003.26">13705 15117 0,'0'17'32,"53"-17"-1,-36 0-31,54 0 0,52-35 15,-52 35 17</inkml:trace>
  <inkml:trace contextRef="#ctx0" brushRef="#br0" timeOffset="132317.88">14534 14817 0,'0'-36'31,"17"36"0,-17 18-31,0 35 32,36 35-17,-19-17 1,19-1 0,17-34-1</inkml:trace>
  <inkml:trace contextRef="#ctx0" brushRef="#br0" timeOffset="132950.41">15028 14905 0,'0'-18'0,"0"36"0,0-53 0,0 17 16,0 0-16,0-35 15,0 18 1,-36 35-1,-17 35 17,36 36-17,-18 17 1,35 18 0,0-53-1,52-18 1,1-17-1,0-36 1,0-52 0,-17 17-1,-19 53-15,18-71 16,1 53 0,-1 18 15,0 36-16,18 34 17,0-17-17,-18-53 1,18 0 0,-35-35-1,-18-36 1,-53-70-1,-18 88 1,54 53-16,-89 0 16,-35 18-1,88 35 1,35-18 0,18-17-16</inkml:trace>
  <inkml:trace contextRef="#ctx0" brushRef="#br0" timeOffset="142994.38">18714 14834 0,'0'-17'15,"-18"17"32,1 17-16,17 1-31,0 17 16,-18 124 15,18-106-15,0 0 0,0 0-1,0-36 16</inkml:trace>
  <inkml:trace contextRef="#ctx0" brushRef="#br0" timeOffset="143411.67">18908 14975 0,'0'0'0,"0"-17"15,0 34 1,-18 1 0,1 53-1,17-18 1,0-1-1,35-16 1,36-36 0,-18 0-1,-36-71 1,1-17 0,-18 35-1,-35 0 16,-1 35-15,1 18 0,0 53-1,35-35-15</inkml:trace>
  <inkml:trace contextRef="#ctx0" brushRef="#br0" timeOffset="143910.59">20055 15028 0,'0'-17'0,"0"34"0,0-52 15,0 17 1,0 36 15,0 141 16,0-71-16</inkml:trace>
  <inkml:trace contextRef="#ctx0" brushRef="#br0" timeOffset="144110.82">20072 14870 0,'0'0'0,"0"-18"0,0 0 16,18 1-16,-18-1 16,17 18-1,19 18 16</inkml:trace>
  <inkml:trace contextRef="#ctx0" brushRef="#br0" timeOffset="144378.07">20319 14870 0,'0'0'16,"0"-18"-16,0-17 15,0 17 1,0 36 15,0 17-15,18 18-16,-18 70 16,0-52-1,0 52 1,0-105-1,0 35 1,0-35 0</inkml:trace>
  <inkml:trace contextRef="#ctx0" brushRef="#br0" timeOffset="144560.39">20319 15134 0,'0'0'15,"0"-17"-15,0-19 16,0 19 0,35-19-1,1 36-15,17-17 16,-1 17 0</inkml:trace>
  <inkml:trace contextRef="#ctx0" brushRef="#br0" timeOffset="145260.64">20601 15011 0,'0'17'32,"0"1"-17,0 0 1,0-1-16,0 36 15,0-18 1,18-17 0,0-18 15,-1 0-15,-17-53-1,0 18 16,0 0-15,0-1 0,-17 36-1,-1 0 1,0 53 0,18-35-16,0 35 15,18 0 1,0-18-1,-1 0 1,19-35 0,-19 0-1,18 0 1,1-35 0,-19-36-1,19 19 16,-19 16-15,19 19 0,-19 17-1,18 17 1,1 19 0,-19-19-16,19 1 15,-1 17 1,35-17-1,-34-18 1,-19 0 0</inkml:trace>
  <inkml:trace contextRef="#ctx0" brushRef="#br0" timeOffset="145714.48">21219 15117 0,'0'0'0,"0"-36"16,0 19-1,-18 17 1,-35 35 15,18 0-15,17 36-1,18-36 1,0 0 0,18-35 15,-1-17-16,1-19 1,0 19 0,-1-1-1,-17 0 1,18 18 31,0 18-32,-1-18 17,-17 18-17,36-18 1,-19 17 15,1-17-15</inkml:trace>
  <inkml:trace contextRef="#ctx0" brushRef="#br0" timeOffset="146392.54">21466 14728 0,'0'106'31,"0"-88"-31,0 0 0,0 87 0,0-69 16,35 122-1,-17-16 32</inkml:trace>
  <inkml:trace contextRef="#ctx0" brushRef="#br0" timeOffset="146609.93">21501 15293 0,'-18'-18'15,"36"36"-15,-36-53 16,18-18-1,53 17 1,-18 36 0,54-17-1,-36 17 1,-18 17 0,-18 19-1,-17-19 1,0 1-1</inkml:trace>
  <inkml:trace contextRef="#ctx0" brushRef="#br0" timeOffset="146793.24">21801 14958 0,'17'-18'0,"-34"36"0,34-54 15,-17 19 1,0 34 15,18 1-15</inkml:trace>
  <inkml:trace contextRef="#ctx0" brushRef="#br0" timeOffset="147625.04">21995 15134 0,'17'0'31,"-34"0"-15,-1 0-1,-17 53 1,17-18-1,18 18 1,18-17 0,35-19-1,-18-17 1,0 0 0,-17-53-1,-18 0 1,0 18-1,-35 0 17,-1 35-17,54 0 32,0 0-47,-1 0 16,1 0-16,35 0 15,-18 0 1,0 0 0,-17 0-1,-18 17 1,18 1 0,-1 17-1,-17 18 1,18-17 15,0-36-15,-1 17-1,19-17 1,16-35 0,-16-18-1,17 0 1,0 18-1,17 0 1,-52 35 0,17 0-1,0 17 1,-17 1 0,-18-1-1,0 19 1,-159 17-1,124-36 1</inkml:trace>
  <inkml:trace contextRef="#ctx0" brushRef="#br0" timeOffset="182422.97">6350 9807 0,'-18'0'62,"0"0"-46,1 0 0,-1 0-1,1 0 32,87 0-16,106 0 1,-140 0-17,52 0 1,0 0 0,-35 18-1,-35-18 1,-1 0-1,-34 0 17,-36 0-17,-71 17 1,54-17 0,17 0-1,18 18 1,35 0 15,88-18-15,35 0-1,-17 0 17,35 0-17,-88 0 1,-35 0-16,17 0 15,-17 0 1,-107 0 15,37 0-15,-19 0 0,36 0-1,17 0 1,53 0 15,71 0-15,-35 0 15,17 0-15,-35-18-1,-36 18 1,1 0-1,-36 0 1,-52 0 0,-159 0-1,105 0 1,54 0 0,34 0-1,72 0 16,105 0-15,0 0 0,18 0-1,-89 0 17,-35-18-32,18 18 15,-35-17 1,-36 17 15,-105 0-15,52 0-1,36 0-15,-18 0 16,35 17 0,107-17 15,-19 0-16,18 0 1,-52 0 0,-1 0-1,-53 0 32,-158 0-31,-18 0-1,159 0-15,-36 0 16,18 0 0,35 0-1,89 0 1,141 0 0,-142 0-1,-17 0 1,-212 0 15,107 0-31,-143 0 16,107 0 15,71 18-31</inkml:trace>
  <inkml:trace contextRef="#ctx0" brushRef="#br0" timeOffset="193387.08">7249 9807 0,'-17'0'16,"-1"18"31,0-18 15,1 0-15,-1 0 16,0 0-17,1 0-14,34 0 374,1 0-390,17 0 15,1 0-16,17 0 32,-1 0-15,-34 0-32,53 0 31,-36 0-16,0 0 1,18 0 0,-35 0-1,-1 0 1,1 0-16,17 0 16,-17 0-1,0 0 1,17 0-1,0 0 17,18 0-17,-18 0 1,1 0 0,-1 0-1,0 0 1,18-18-1,-18 18 1,18 0 0,35 0-1,-35 0 1,53 0 0,-53 0-1,18 0 1,-18 0-1,17 0 17,1 0-17,-18 0 1,-18 0 0,18 0-1,-18-17 1,0 17-1,-17 0 1,17 0 0,18 0-1,0 0 1,0 0 0,18 0-1,-36 17 16,0-17 1,-17 0-17,-1 0 17,1 0-32,0 0 46,-1 0-14,1 0-1,0 0 16,-1 0-32,1 0 142</inkml:trace>
  <inkml:trace contextRef="#ctx0" brushRef="#br0" timeOffset="203197.99">5556 7355 0,'-18'0'31,"1"0"-15,-1 0 15,36 0 125,-1 0-140,1 0-1,0 0 1,17 0 0,-17 0-16,-1 18 15,1-18-15,-1 0 0,54 18 31,-53-18-31,105 17 32,36 1-1,-18 17 16,-53-35-32,-17 18 1,17-18 0,-18 0-1,1 0 1,-18 0 0,-18 0-1,36 0 1,-18 0-1,17 18 1,-34-18 0,16 0-1,-16 17 1,17-17 15,0 0-15,-1 0-1,1 18 1,0-18 0,35 0-1,-35 0 1,0 0 0,53 0-1,-35 0 1,-1 0-1,-17 0 1,18 0 0,-1 0-1,1 0 1,-1-18 0,-17 18 15,18-17-16,17 17 1,-17 0 0,-19 0-1,37 0 1,-36 0 0,35 0-1,0 0 1,-17 0-1,17 0 1,-35 0 0,17 0-1,1 0 1,-18 0 15,0 0-15,17 0-1,-17 0 1,18 0 0,-1 0-1,-17-18 1,35 18 0,-52-18-1,52 18 1,-35 0-1,17 0 1,-17-17 0,18 17-1,-1 0 1,18-18 0,-52 18 15,17-18-16,-18 18 1,18 0 0,-36 0-1,1 0 1,0-17 0,17 17-1,-17 0 1,-1 0-1,1 0 1,-1 0 0,1 0-1,0 0 17,-1-18-17,1 18 32,17 0-31,-17 0-1,0 0 17,-1 0 14,1 0 1,0 0 47,-36-18 219,18 1-298,-35-54-15</inkml:trace>
  <inkml:trace contextRef="#ctx0" brushRef="#br0" timeOffset="209590.71">4727 6350 0,'0'-18'15,"0"-17"17,0 17-32,-106-105 31,89 88-31,-19 17 0,1 0 0,0 1 16,17-19-16,-264-87 31,53 52 0,105 54 0,106 17-31,-34 0 32,34 0-17,18 17 1</inkml:trace>
  <inkml:trace contextRef="#ctx0" brushRef="#br0" timeOffset="210590.91">3739 5609 0,'-17'0'47,"17"18"-31,-18-18-16,-17 17 0,-53 19 31,-18 34 0,35 1 0,71-36 1,35 18-17,18-18 1,0 18 0,-35 0-1,-18-35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4T05:53:4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20160 6332 0,'0'18'235,"0"0"-204,-17-18 0,17-18 110,0 0-126,17 18 17,1 0-32,0 0 31,-1 0 47,-17 18-62,0 0 15,0-1-31,0 1 16,-17-18-1,17 18 1,0-1-1,-18-17 1,0 0 0,1 0-1,-1 0 1,0 0 0,1-17-1,-1 17 1,18-18-1,-17 0 1,17-17 0,-18 17-1,18 1 1,0-1 15,0 0 0,18 18 1,-1 0-17,1 0 17,-18 18-17,17-18 1,-17 18-1,18-1 1,-18 1 0,0 0-1,0-1-15,0 1 16,0 0 15,0-1 0,-18-17-15,1 0 0,-1 0-1,1 0 17,-1 0-17,18-17 16,0-1 1,0 0-17,18 1 17,-1 17-1,1 0-16,-1 0 1,19 0 0,-36 17-1,0 1 1,17-18 0,-17 18-1,0-1-15,-17-17 63,-1 0-63,0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00:17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28768 6368 0,'0'-53'15,"0"106"-15,0-124 0,0 53 0,-18-52 32,1 52-1,-72 18 0,89 18-15,-88 282 15,70-53-15,18-18-1,36-53 1,-1-52 0,0-18-1,-17 0 1,-18-36-1,-18-17 1,18-35 0,-53-18-1</inkml:trace>
  <inkml:trace contextRef="#ctx0" brushRef="#br0" timeOffset="282.49">28344 7161 0,'-17'0'0,"17"-17"0,0-1 31,0 0-15,17 1-1,36-1 1,36 1-16,34-19 16,-70 19-16,88-19 15,-70 1 1,-36 35 0</inkml:trace>
  <inkml:trace contextRef="#ctx0" brushRef="#br0" timeOffset="632.6">29138 6632 0,'0'0'15,"0"-17"-15,0-1 16,0 0-1,-17 18 1,-36 36 0,-36 87-1,72-17 1,17 0 0,0-89-16,17 142 31,89-53-16,-35-71 1,17-17 0,-53-18-1,-17 0-15</inkml:trace>
  <inkml:trace contextRef="#ctx0" brushRef="#br0" timeOffset="1165.3">29367 6967 0,'0'0'0,"53"-88"16,-35 88 0,0-17-16,-1-1 0,36 18 31,-18 18-16,-35 52 1,-17 54 0,-54-54-1,36-17 1,35-18 0,0-52 15,123-107-16,-52 36 1,-36 70-16,1-35 16,-1 1-1,-17 34 1,-18 0 0,-36 89 30,19-1-30,17-17 0,17 35-1,36-70 1,53-18 0,-35 0-1</inkml:trace>
  <inkml:trace contextRef="#ctx0" brushRef="#br0" timeOffset="1452.9">30002 6579 0,'-17'-17'31,"52"17"-15,141 70 0,-34 36-1,-72 35 1,-52-106-16,-18 18 16,-88 177-1,-89-125 1,-17-34-1</inkml:trace>
  <inkml:trace contextRef="#ctx0" brushRef="#br0" timeOffset="2098.15">28521 8043 0,'-35'18'0,"70"-36"0,-106 54 0,54-36 16,-1 0-16,0 0 0,1 0 15,-1 0-15,0 17 0,1-17 0,105 0 47,0-17-47,-35-1 0,35 0 0,777-140 31,-160 69 1,-617 89-1,-194 36 0</inkml:trace>
  <inkml:trace contextRef="#ctx0" brushRef="#br0" timeOffset="2452.4">29050 8184 0,'-18'0'15,"36"0"-15,-53 0 0,-71 36 16,53-19 0,35-17-1,1 0 1,52 0 0,388-35-1,-70-18 1,176-35 15,18 35-15,-335 35-1,-159 1 1,-18 17 0,-53 0 15</inkml:trace>
  <inkml:trace contextRef="#ctx0" brushRef="#br0" timeOffset="2557.31">31078 7990 0</inkml:trace>
  <inkml:trace contextRef="#ctx0" brushRef="#br0" timeOffset="4163.22">28838 9472 0,'-17'0'47,"34"0"16,19 0-63,-19 0 0,36 0 15,88 0 16,-123 0-15,35 0 15,-36-18-15</inkml:trace>
  <inkml:trace contextRef="#ctx0" brushRef="#br0" timeOffset="4497.24">28891 9719 0,'0'0'0,"-17"0"31,-1 0-15,36 0 31,-1 0-47,19 0 15,16 0 1,1-18-1,-17 18 1,-19 0 15</inkml:trace>
  <inkml:trace contextRef="#ctx0" brushRef="#br0" timeOffset="6828.69">30038 9613 0,'0'-17'15,"0"-1"1,0 0 0,-18-17-1,0 35-15,-52 53 32,17 141-1,53-88 16,35-89-32,-17-17 1,17-53 0,0-17-1,-17-1 1,0 36-1,-1 17 1,1 18 0,0 36-1,35-1 1,-18 18 0,18-18-1,35-35 1,-70 0-1</inkml:trace>
  <inkml:trace contextRef="#ctx0" brushRef="#br0" timeOffset="7062.14">30585 9472 0,'0'-18'0,"17"18"0,-17 18 63,0 17-63,0-17 0,18 35 15,-18 53 1,0-36 0,0-17-1,0-35-15</inkml:trace>
  <inkml:trace contextRef="#ctx0" brushRef="#br0" timeOffset="7248.2">30461 9754 0,'-18'0'0,"36"0"0,-36-17 15,18-1 1,0 0-1,142-17 1,104-71 0,1 18-1</inkml:trace>
  <inkml:trace contextRef="#ctx0" brushRef="#br0" timeOffset="7744.58">31343 9260 0,'0'0'16,"0"36"31,0-19-47,0 19 16,0 34-1,-18 36 1,1-71-1,17 36 1,-18-54 0,0-17-1,18-17 1,18-1 0,35-35-1,35 18 1,-17 17-1,-18 36 1,-36 17 15,-17 53-15,-35-17 0,-36-36-1,-34 18 1,52-53-1,35 18 1,0-18 0</inkml:trace>
  <inkml:trace contextRef="#ctx0" brushRef="#br0" timeOffset="8299.21">31766 9507 0,'0'-17'16,"0"-1"0,36 18 15,-19 18-16,18 88 1,-35-18 0,-35-18-1,-18-17 1,18-35 0,70-106 15,71-36-16,0 18 1,-53 71 0,-18 0 15,-35 17-15,-18 18-1,-52 88 1,35-17-1,35-1 1,35 1 0,53-36-1,-17-35 1,17 0 0,-53 18-1</inkml:trace>
  <inkml:trace contextRef="#ctx0" brushRef="#br0" timeOffset="8795.1">30002 10442 0,'0'0'0,"-123"53"16,105-53-1,1 0-15,-1 0 0,0 0 16,212-18 31,159-70-31,88-18-1,-88 54 1,-265 34-16,318-53 15,-247 36 1,-89 17 0,-35 18-1,-70 0 17,-141 71-17</inkml:trace>
  <inkml:trace contextRef="#ctx0" brushRef="#br0" timeOffset="9144.58">29985 10795 0,'-124'53'31,"107"-53"-31,-1 18 16,0-18-1,54 0 17,246-36-17,124-70 1,70 1 0,-353 87-16,212-35 15,-52 0 1,-160 18-1,-70 17 1,-35 18 0,-18 18 15,-18-1-31</inkml:trace>
  <inkml:trace contextRef="#ctx0" brushRef="#br0" timeOffset="11725.98">29279 12735 0,'-17'0'0,"-1"0"16,36 0 62,-1 0-78,1 0 0,17 0 31,-17 0-15</inkml:trace>
  <inkml:trace contextRef="#ctx0" brushRef="#br0" timeOffset="11909.02">29244 12912 0,'71'-71'0,"-142"142"0,53-36 16,1-35-16,17 18 15,17-18 32,1 0-31,0 0-16,35 0 16</inkml:trace>
  <inkml:trace contextRef="#ctx0" brushRef="#br0" timeOffset="12691.58">29932 12700 0,'0'0'15,"0"-18"1,-18 18 0,-17 0 15,17 0-16,1 18 1,-1-18 0,0 18-1,1-18 1,17 17 0,-18-17-16,18 18 31,-17 35-16,-1 17 1,18-17 0,0 18-1,0-54 1,0 1 0,0 0-1,18-18 1,34-18 15,-34-52-15,-18 52-16,18-35 15,-1 0 1,1 53 15,0 18-15,-18 17-1,0-17-15,0 35 16,35-1 0,18-16-1,-18-36 1,53 0 15,-17-18-15,-18 0-16</inkml:trace>
  <inkml:trace contextRef="#ctx0" brushRef="#br0" timeOffset="12980.01">30496 12700 0,'0'0'0,"0"-18"32,0 36-17,0 0-15,0 52 16,0 36 0,0-35 15,0-19-16,0-16 1</inkml:trace>
  <inkml:trace contextRef="#ctx0" brushRef="#br0" timeOffset="13225.65">30355 12982 0,'0'0'0,"-17"0"16,17-17-16,-18 17 16,36 0 15,70-53-15,0 17 15,0 19-16,-70 17-15,17 0 16,0 0-16</inkml:trace>
  <inkml:trace contextRef="#ctx0" brushRef="#br0" timeOffset="13941.22">30902 12541 0,'0'0'0,"0"-17"0,0-1 0,-18-17 31,18 52 16,0 36-47,18 141 15,-18-123 1,18-54 0,-18 72-1,17-19 1,-17-52-1,0-1 1,18-34 15,17-18-15,-17 17 0,35 0-1,0 18 1,-18 0-1,-17 36 1,-18-19-16,0 1 16,-89 52-1,36-34 1,18-36 15,0 35-15</inkml:trace>
  <inkml:trace contextRef="#ctx0" brushRef="#br0" timeOffset="14207.74">31237 13123 0,'18'-17'31,"-36"34"-31,53-17 31,-35 71-15,0-36-16,0 71 31,18 17-15,-18-87-1,18-19-15</inkml:trace>
  <inkml:trace contextRef="#ctx0" brushRef="#br0" timeOffset="14876.15">31413 12771 0,'0'0'16,"0"-18"-16,0-17 16,0 17-1,36 0 1,17 18-1,-18 0 1,-17 18 0,-1 35-1,-17 35 1,-17-53 0,-19 18-1,1-53 1,35-17 15,18-36-15,35-18-1,0 1 1,-36 17 0,1 35-1,-1 0 16,-17 36 1,0 17-17,0 18 1,0 35 0,0-35-1,36 0 1,17-53-1,17 0 1,-17-17 0,-35-1-16,17-17 15</inkml:trace>
  <inkml:trace contextRef="#ctx0" brushRef="#br0" timeOffset="15357.6">31678 12312 0,'0'0'16,"0"-18"-16,0 1 15,18-19 1,35 36 0,0 0-1,-18 36 16,-35 34-15,0 1 0,-35 17-1,35-70 1,0-1-16,0 1 16,88-18 15,18 0-16,-54 0 1,-16 0 0</inkml:trace>
  <inkml:trace contextRef="#ctx0" brushRef="#br0" timeOffset="16122.46">32331 12700 0,'0'-18'47,"-18"1"-16,18-1-31,0 36 62,0 52-30,0 54-1,0-89-16,0-17 1,0-1 0</inkml:trace>
  <inkml:trace contextRef="#ctx0" brushRef="#br0" timeOffset="16341.45">32190 12894 0,'0'-18'0,"0"1"16,17-1-1,1 18-15,35-18 16,53-17-1,-53 35 1</inkml:trace>
  <inkml:trace contextRef="#ctx0" brushRef="#br0" timeOffset="16739.53">32084 13212 0,'0'-18'16,"0"-17"-1,0 52 48,0 1-63,0 0 0,0 70 31,0-71-31,0 1 0</inkml:trace>
  <inkml:trace contextRef="#ctx0" brushRef="#br0" timeOffset="17539.28">32683 12418 0,'0'0'0,"0"-18"0,0 0 31,0 36-15,0 17 0,0-17-16,0 0 15,0 17-15,0 141 32,0-70-17,0-53 1,0-35-1,18-18 1,0-53 15,17 18-15,0-1 0,1 36-1,-1 0 1,-18 36 15,-17-1-15,-35 18-1,0-18 1,0-17 0</inkml:trace>
  <inkml:trace contextRef="#ctx0" brushRef="#br0" timeOffset="17872.91">32877 12982 0,'53'-17'31,"-35"17"-15,17-18 0,18 18-1,-35 35 1,-18 18 0,0 35-1,0-70-15,-18 17 16,1 18-1</inkml:trace>
  <inkml:trace contextRef="#ctx0" brushRef="#br0" timeOffset="18372.27">33001 12753 0,'0'-18'0,"0"-17"15,0 17 1,35-17 0,18 17-1,-18 18 1,-17 0-1,0 0 1,-18 53 0,-36 0-1,19 0 1,17-35 15,17-18 16,-17-18-47,53-17 16,0-36-1,-17 54 1,-1 17 0,-35 17 15,0 72-16,35-19 1,-17-35 0,-18-17-16</inkml:trace>
  <inkml:trace contextRef="#ctx0" brushRef="#br0" timeOffset="18656.89">33371 12929 0,'18'0'32,"0"-17"-17,-1 17-15,1 0 16,17 0 0,0 0-1,-17 0 1,0 17-1,-1 1 1,-17 0 0,0-1-1,18-17 1,0-35 0</inkml:trace>
  <inkml:trace contextRef="#ctx0" brushRef="#br0" timeOffset="19105.09">33336 11924 0,'-18'0'0,"36"0"0,-36-18 16,18 1-16,-35-1 15,35-17-15,0 17 16,-17-17 0,34 35 31,1 0-47,35 17 15,-18 36 1,-35 0-1,0 18 17,-18-54-32,-17 36 15,17-35 1,18 0 0,18-18-1,88 0 1,-36 0-1,-34 17 1,-36 1 0</inkml:trace>
  <inkml:trace contextRef="#ctx0" brushRef="#br0" timeOffset="20404.25">31872 12065 0,'-18'0'0,"36"0"0,-36-18 0,18 1 16,-17 17-16,17-18 0,-71 18 31,-52 35 0,35 124 16,70 70-15,18-158-17,18 17 1,35-53-1,-1 18 1,37-35 0,-19-18-1,-52 0-15,88 0 16,-36 0 0,89-88-1,-89 17 1,-17 18 15,-17-17-15,-36-1-1,0 54 1,0-36 0,0 17-1,-71-34 1,-52-1-1,-18 18 1,70 36 0,-35 17-1,-88 123 1,141-70 0</inkml:trace>
  <inkml:trace contextRef="#ctx0" brushRef="#br0" timeOffset="22240.72">31625 13476 0,'0'0'0,"-17"0"15,34 0 32,1 0-47,-1 0 16,142-53 15,-124 36-15,-17-1-1,-18 36 1,-70 17 0,-36 53-1,35-35 1,36-18 0,17-17-1,36-18 1,35 0-1,88-71 1,-88 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6T13:18:57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20055 16867 125,'0'13'32</inkml:trace>
  <inkml:trace contextRef="#ctx0" brushRef="#br0" timeOffset="-52.83">23176 5397 0,'0'18'0,"-17"-18"16,17 18 0,0-2-1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01:4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12117 2681 0,'-35'18'16,"17"-18"-16,1 0 31,34 0 16,1 0-47,0 0 16,105 17-1,89-17 17,0 0-1,-1 0 16,-193 0-47,88 0 15,-1 0 1,1 0 0,0 0-1,-18-17 1,36-1 0,-1 18-1,-52 0 1,52 0-1,-17-18 1,18 18 0,105-17-1,-123-1 1,35 18 0,-35-17 15,17-1-16,18 0 1,71-17 0,-71 17-1,71-17 1,-124 17 0,35 1-1,-52 17 1,17 0-1,-17 0 1,-36 0 0,-35-18-1</inkml:trace>
  <inkml:trace contextRef="#ctx0" brushRef="#br0" timeOffset="15930.13">26916 4322 0,'-36'0'16,"1"0"-16,18 0 0</inkml:trace>
  <inkml:trace contextRef="#ctx0" brushRef="#br0" timeOffset="17039.95">23141 5292 0,'-17'0'0,"17"17"0,0 1 16,-18-18-1,18 18-15,0-1 0,0 1 16,0-1-16,0 1 16,18 0-1,-1-18-15,54 35 16,352-17 15,71-1 16,-106 36-16,-194-35-15,106-18 0,-106 0-1,0 0 1</inkml:trace>
  <inkml:trace contextRef="#ctx0" brushRef="#br0" timeOffset="17374.4">26492 5450 0,'36'0'0,"-72"0"0,72-17 16,-19 17-16,1 0 15,35-18 1,17 18 0,-17 0-1,71 0 1,-36 0 0,36 0-1,34 0 1,-52 0-1,-88 0-15,105 0 16,-35 0 0,18 0-1,-18 0 1</inkml:trace>
  <inkml:trace contextRef="#ctx0" brushRef="#br0" timeOffset="19039.03">28574 5450 0,'35'0'0,"-70"0"0,105 0 16,54 0 0,87 18-1,-122-18 1,122 18-1,1-18 1,-53 0 0,105 0-1,-52 0 1,17 0 0,-35 0-1,53 0 16,-18 0-15,-211 0-16,158 0 16,36-18-1,-106 18 1,-18-18 0,18 1-1,-35 17 1,17 0-1,18-36 1,-36 19 0,-17-1-1,53-17 1,-71 0 0,18-18-1,-53 17 16,0 1-15,0-18 0,0 0-1,0 0 1,0-17 0,-35 17-1,-1 18 1,-69-36-1,16 18 1,-34 0 0,-53 18-1,-36-18 1,18 18 0,-18 0-1,18-1 1,0 19 15,-53-1-15,159 0-1,-229 1 1,211 17 0,-53-18-1,-53 0 1,36 18-1,-141-17 1,123-1 0,0 18-1,-53 0 1,53 0 0,-36 0-1,54 0 1,-195 0 15,142-17-15,-35 17-1,-107-18 1,212 18 0,-87 0-1,16 0 1,19 0-1,17 0 1,-53 35 0,70-17-1,-70 35 1,71-18 0,-71 18-1,35-18 16,124-17-15,-71 17 0,54-17-1,34 17 1,18-17 0,18 35-1,0-18 1,-1 35-1,19 1 1,-19-18 0,1 0-1,0 17 1,-18-17 0,18-17-1,-18 16 16,35-16-15,0-19 0,18 1-1,36 0 1,193-1 0,71 1-1,-159-18-15</inkml:trace>
  <inkml:trace contextRef="#ctx0" brushRef="#br0" timeOffset="43770.69">28115 13917 0,'0'-18'31,"0"1"32,0-1-16,0 1 15,0 34 32,0 1-63,0-1-31,0 1 16,18-18 62,-18-18-62,17 18-1,-17-35 17,18 35 61,-18 18-61,0-1-17,0 1 1,0-36 62,0 1-62,0-1-16,0 36 109,0-1-78</inkml:trace>
  <inkml:trace contextRef="#ctx0" brushRef="#br0" timeOffset="44282.71">28168 13899 0,'0'-17'63,"0"-1"-63,-18 18 109,18 18-93</inkml:trace>
  <inkml:trace contextRef="#ctx0" brushRef="#br0" timeOffset="46032">28150 13899 0,'0'-35'32,"0"18"-32,0-1 31,0 36 31,0-1-62,0 1 32,0 17-17,0-53 63,0 1-78,0-1 0,0 1 16,18-1 0,-18 0-1,0 36 63,0 0-62,0-1 0,0-34 62,0-1-63,0 0-15,0-17 16,0 17 0,0 36 31,0 17-32,0 36 1,-18-36-1,18-17 1,-17-1 0,17-34 15,0-19-15,0 1-1,17-18 1,-17 36-1,0-1 1,0 36 15,-17 52-15,17-35 0,0-17 15,-18 0-16,18-1 1,0-34 0,0-36 15,0 35-31,0-35 16,0 36-1,0-1 1,0 0-1,0 36 48,0 0-47,0-36 46,0 0-31,-17 18-31,17 18 63,0 0-48,0 17 1,0 18 0,0-36-1,0 1 1,0-36 46,0-34-30,0 34-32,0 0 31</inkml:trace>
  <inkml:trace contextRef="#ctx0" brushRef="#br0" timeOffset="49992.08">28133 13741 0,'-18'0'16,"18"17"93,18 1-77,-18 0-32,0-1 46,0 1-30,0-36 93,17 18-77,-17 18 30</inkml:trace>
  <inkml:trace contextRef="#ctx0" brushRef="#br0" timeOffset="72807.92">17709 7849 0,'17'0'16,"-17"-17"15,18 17-15,-18-18-16,0 0 15,0 1 1,0-1 15,0 0-15,0-17-1,0 18 1,0-1 0,0 36 62,0-1-78,0 1 15,18-1-15,-18 19 0,0 34 16,0-34 0,17 16-1,-17-16 1,18-19 15,0-17-15,17 0 15,-18 0-31,19-53 16,-1 1-1,-17 16 1,-1 1 0,1 17-1,0-17 1,-18 53 62,0-1-78,0 1 16,0 0-16,-18 70 31,18-35-16,-18 0 1,1-36-16,17 54 16,-18-18-1,0-18 1,18 18 0,0-35-1,0 17 1,0-17-1,-17-1 1,17 1 0,-18-1 15,0-17 0,1 0-15,-18 0-1,-36 0 1,53-17 0,1 17-16,-1-18 15,0 1 1,18-1 0,-17 18-1</inkml:trace>
  <inkml:trace contextRef="#ctx0" brushRef="#br0" timeOffset="74907.14">18291 8167 0,'0'17'31,"17"-17"1,1 0-32,0 0 0,-1 0 0,19 0 15,16 0 1,-34 0 0,17 0-1</inkml:trace>
  <inkml:trace contextRef="#ctx0" brushRef="#br0" timeOffset="75656.66">18820 8114 0,'0'-18'16,"0"1"-16,-18 17 47,1 0-31,17 17-16,-18 36 15,0 0 16,18-35-15,0-1 0,0 1-1,0-36 1,18 18 0,-18-35-1,18 0 1,-1 35-16,1 0 31,0 0-15,-1 17-1,1 1 1,35 0 0,-36-18 15,19 0-16,-1-18 1,-17-17 0,-1-18-1,-17 71 48,0-1-63,0 18 15,0 1 1,0-1 0,0-17-16,53-18 15,18 0 1,-1-53 0,1-106-1</inkml:trace>
  <inkml:trace contextRef="#ctx0" brushRef="#br0" timeOffset="75856.03">19349 7920 0,'18'-35'16,"-1"-18"0,-52 141-16,70-159 31,-35 89-15,0 52-1,0 54 1,0-36-1,0-35 1,0-18 0</inkml:trace>
  <inkml:trace contextRef="#ctx0" brushRef="#br0" timeOffset="76039.13">19314 8132 0,'0'0'16,"0"-36"-1,0 19-15,17 17 16,72-53 0,-19 53-1,-17-18 1</inkml:trace>
  <inkml:trace contextRef="#ctx0" brushRef="#br0" timeOffset="77238.94">17709 9084 0,'0'-35'32,"0"52"14,0 1-46,0 0 0,0-1 16,0 36 0,0-18-16,0-17 15,0 0-15,0-1 0,17 19 32,1-36-32,70-36 31,-35-34 0,-35 17-15,17 0-1,-17 53 1,-18 18 0,0-1-1,17 54 1,-17 35-1,0 105 1,-53-17 0,-17-88-1,17-35 1,0-36 0,-18-35-1,18 0 1,-17-18 15,35-35-15,17 18-1,18-18-15</inkml:trace>
  <inkml:trace contextRef="#ctx0" brushRef="#br0" timeOffset="77972.84">17832 8802 0,'-17'0'31,"-1"17"-15,-17 36 15,35-35-31,-18 17 31,18-17 1,0-53-17,35-36 1,1 18-1,-19 18 1,18 17 0,-17 18 15,17 36-15,-17 34-1,17 1 1,18-1 15,0-35-15,-35-35-16</inkml:trace>
  <inkml:trace contextRef="#ctx0" brushRef="#br0" timeOffset="78371.96">18467 9243 0,'0'0'0,"-18"0"16,1 0-1,-1 0 1,36 0 31,-1 0-47,1 0 15,0 0 1</inkml:trace>
  <inkml:trace contextRef="#ctx0" brushRef="#br0" timeOffset="79055.02">18432 9296 0,'17'17'0,"-34"-34"0,-1 17 15,1 0 16,17-18 16,17 18-31,1 0 0,-1 0-16,1-18 0,0 18 0,35 0 15,-36 0 1,19 0-16,-19 0 0,36 0 15,0 0 17,-35 0-1,17 0 0</inkml:trace>
  <inkml:trace contextRef="#ctx0" brushRef="#br0" timeOffset="79604.03">19067 9119 0,'0'36'0,"0"-72"0,0 54 47,0 0-47,0 17 16,0 18-1,0 35 1,0-35-1,0-18 1,0-17 0,-35-36 15,17-52-15,18 17-1,0 17-15,0-158 16,35 124 15,18 17-15,0 35-1,0 18 1,-35 0 0,-1 18-1,-17 17 1,-35 53-1,17-35 1,-35 18 0,53-54-16</inkml:trace>
  <inkml:trace contextRef="#ctx0" brushRef="#br0" timeOffset="80037.38">19226 9384 0,'0'-18'47,"0"1"-47,17 17 31,36 0-15,-18 17 0,-17 19-1,-18-19 1,0 1 0,18-18 30,-1-18-30,1 18 0,17-35-1,18-18 1,-18 53 0,1 0-1</inkml:trace>
  <inkml:trace contextRef="#ctx0" brushRef="#br0" timeOffset="80436.96">19561 9349 0,'0'17'32,"0"1"-1,17 0-31,1-18 15,17 17 17,1-17-17,-1 0 1,0-35 0,-17 35-16,-1-35 15,-17 17 1,-17 0-1,-19 18 1,-16 18 0,52 17-1,0 1 1,0-1 0,35-18-1,53 1 1,-53-18-1</inkml:trace>
  <inkml:trace contextRef="#ctx0" brushRef="#br0" timeOffset="80870.67">19984 9384 0,'0'-18'16,"0"36"-16,0-53 16,-18 35 15,1 0-31,-19 0 15,1 53 1,35-18 15,18-35 1,17-18-17,18-105 1,-18 17-1,-17 53 1,-18 18 15,0 52 1,0 1-32,0 70 15,0 0 1,0-17-1,0-18 1,0-36 0,35-17 15</inkml:trace>
  <inkml:trace contextRef="#ctx0" brushRef="#br0" timeOffset="81020.13">20090 9454 0,'17'0'15,"1"-17"-15,-53 34 0,88-34 47,-53 34-31,17 1 15,1 0-15</inkml:trace>
  <inkml:trace contextRef="#ctx0" brushRef="#br0" timeOffset="81441.59">20478 9313 0,'0'18'31,"-18"0"-15,18 35 0,35-1 31,18-52-32,-17-52 1,17-19-1</inkml:trace>
  <inkml:trace contextRef="#ctx0" brushRef="#br0" timeOffset="81746.57">20672 9260 0,'0'-17'15,"0"34"-15,0-52 16,0 70 0,-18 36-1,1 35 1,17-18-1,-18-70 1,18-1 0,18-34 15,17-19-15,0 19-1,0-1 1,-17 18-1,0 0 1,-1 18 15</inkml:trace>
  <inkml:trace contextRef="#ctx0" brushRef="#br0" timeOffset="81860.87">20901 9313 0,'0'0'16</inkml:trace>
  <inkml:trace contextRef="#ctx0" brushRef="#br0" timeOffset="82575.22">20936 9402 0,'0'17'78,"-17"1"-63,17-1 1,0 36 0,17-35-1,1-18 1,0 0 0,-18-18-1,0-35 1,0 18-1,0 18 1,-18 17 15,36 0 32,17 0-32,-17 0-31,-1 17 31,1 1-15,0-1 15,-1 1-15,1 0-1,-1-18 1,19 0 15,-1-18-15,0 0 0,-17 18 15,-18 18 0</inkml:trace>
  <inkml:trace contextRef="#ctx0" brushRef="#br0" timeOffset="87484.36">12188 13406 0,'0'17'47,"0"1"-47,0-1 31,0 36 0,18 0 1,34-53-1,-16-35-15,-1 0-1,0-1 1,-35 19-1,0 34 32,0 19-47,0 17 16,-17 35 0,17 0 15,0 18-16,0-71-15,0 36 16,-18 17 0,0-53-1,1 0 1,-19-35 0,-16 0-1,-19-17 1,18-18-1,18-18 1,17 17 0,18 19-1</inkml:trace>
  <inkml:trace contextRef="#ctx0" brushRef="#br0" timeOffset="88041.11">12276 13053 0,'0'-18'0,"-18"18"62,1 18-62,-1-1 0,1 19 16,-54 17 15,71-36 0</inkml:trace>
  <inkml:trace contextRef="#ctx0" brushRef="#br0" timeOffset="88283.43">12223 13035 0,'18'-18'0,"-36"36"0,53-53 16,-35 17 0,18 18-16,0 0 15,-1 0 16,19 35-15,-36 1 0,35 17-1,0 0 1,1-18 15,-19-35-31</inkml:trace>
  <inkml:trace contextRef="#ctx0" brushRef="#br0" timeOffset="88682.51">12788 13635 0,'0'17'0,"17"-17"78,1 0-78,0 0 0,-1 0 16,1 0-16,35 0 15,-18 0 1,0 0-1</inkml:trace>
  <inkml:trace contextRef="#ctx0" brushRef="#br0" timeOffset="89399.52">13352 13547 0,'0'-18'15,"0"36"32,0-1-47,0 1 16,0 52 15,35-70-15,-17 0 15,35 0-16,-18-35 1,-17-18 0,-1 18-1,-17 17 1,0 1 0,0 34 15,0 1-31,0 70 15,0-35 1,0 88 0,0-35-1,0-18 1,-35-17 0,35-54-1,-35 19 1,0-36-1,-36 0 1,36 0 0,-18-18-1,18 0 1,17 1 0,0 17-1</inkml:trace>
  <inkml:trace contextRef="#ctx0" brushRef="#br0" timeOffset="101342.04">11835 13212 0,'-17'0'47,"-1"0"-16,0 0-15,-17 35-1,0 0 1,17 0-1,-17 18 1,17 0 0,1-18-1,17 54 17,-18-36-17,18-1 1,0 1-1,0-17-15,0-1 16,35 0 0,-17 18-1,17-18 1,0-35 0,-35 18-1,18 0 1,0-1-1,-1-17 1</inkml:trace>
  <inkml:trace contextRef="#ctx0" brushRef="#br0" timeOffset="102775.31">13828 13212 0,'18'0'78,"0"0"-62,-1 0-1,36 0 1,0 0-1,0 35 1,0 0 0,-18 18-1,0 18 1,-17-19 0,0 1-1,-18 0 1,0 0-1,0 0 1,0-18 0,0 18-1,-18 0 1,0-17 15,-17 16-15,0-16-1,17-19 1,-17 1 0,0-18-1,17 18 1,0-1 0,1-17-1</inkml:trace>
  <inkml:trace contextRef="#ctx0" brushRef="#br0" timeOffset="104062.98">14146 12947 0,'0'-18'31,"0"1"-15,0-1-1,53-17 16,17 35 1,1 0-1,-54 17-15,1 19 15,-18-19-16,0 36 1,-18 0 0,-34-18-1,52-17-15,-36 0 16,1 17 0,17-35-1,18 18 16,18-18 48,0 0-79,-1 0 0,1 0 15,35 0 1,0 0-1,-36 0-15,54 0 16,-53 0 0,17 0-1,-18 0 1,1 0 0</inkml:trace>
  <inkml:trace contextRef="#ctx0" brushRef="#br0" timeOffset="111669.63">14816 13670 0,'18'0'78,"-1"0"-78,1 0 0,0 0 15,17 0 1,0 0 0,-17 0-1</inkml:trace>
  <inkml:trace contextRef="#ctx0" brushRef="#br0" timeOffset="111952.74">14816 13847 0,'0'0'0,"-18"17"15,36-17 48,0 0-47,-1 0-1,1 0-15,17 0 16,-17 0-1,-1 0 1</inkml:trace>
  <inkml:trace contextRef="#ctx0" brushRef="#br0" timeOffset="124179.25">15627 13617 0,'18'0'0,"-18"-17"0,18-1 31,-18 0-15,0 1-1,0-19 16,-36 19 1,-69 52-1,87 18-15,18-18-1,0 0 1,0 1 15,35-1-15,-17-35-1,-18 18 32,-18-18-31,1 17-16,-36 36 15,35-35 1,0 52 0,18-34-1,53-19 17,18-17-17,-1 0 1,1-35-1,-36 17 17,-35 1-32,53-36 15,-53 0 1,18 35 0,-18 1-1,0-1 1,17 18 46,-17 18-46,0-1-16,36 19 16,-19-1-1,-17-17 1,18-18-1,0 35 17,-1-35-1,19 0-15,-1-35 15,0-1-16,-35 19-15,18-1 16,17-35 0,-35 35-1,0 1 1,18 17 0,-1 0-1,-17 17 1,18 36 15,0-17-15,-1 17-1,1-18 1,-1 0 0,1-35-1,17 0 1</inkml:trace>
  <inkml:trace contextRef="#ctx0" brushRef="#br0" timeOffset="124580.15">16421 13723 0,'-18'0'47,"1"18"-32,-1 17 1,1 0 0,17 1-1,0-1 1,17-35 15,18 0-15,1-18-1,-1-35 1,-35 0 0,0 18-1,-18 53 16,18 17 1</inkml:trace>
  <inkml:trace contextRef="#ctx0" brushRef="#br0" timeOffset="124911.3">16527 13811 0,'0'0'0,"0"-17"0,0-1 0,0 0 15,53-17 1,0 17 0,0 18-1,-36 0-15,19 0 16,16 36-1,-52-1 17,0-17-17,0-1 1,0 1 0</inkml:trace>
  <inkml:trace contextRef="#ctx0" brushRef="#br0" timeOffset="125297.43">16844 13882 0,'0'-18'32,"0"1"-32,0-19 15,53-70 1,0 53 0,-35 36-1,0-1 1</inkml:trace>
  <inkml:trace contextRef="#ctx0" brushRef="#br0" timeOffset="126029.72">15733 12753 0,'0'0'0,"18"-18"0,-18-17 31,0 17-31,-18 18 47,1 0-47,-1 0 16,-53 0-1,36 71 1,35 17 31,18-70-47,35 70 31,-53-53-15,-36-17-1,-17-18 1,-35 0 0,35 0-1</inkml:trace>
  <inkml:trace contextRef="#ctx0" brushRef="#br0" timeOffset="126528.93">15857 12912 0,'0'-18'0,"0"36"0,0-54 16,-36 19-1,-34 17 1,17 0 0,18 53-1,35 0 1,-18-1 0,18-34-1,35 0 1,18-18-1,-18-18 1,1 0 15,-19 1-15,-17 34 15,0 72-15,0-1-1,0 18 1,0-53 0,0 0-1,36-36 1,-19-17 0</inkml:trace>
  <inkml:trace contextRef="#ctx0" brushRef="#br0" timeOffset="126994.7">16068 12823 0,'0'0'16,"0"-17"-16,0 34 46,0 1-46,0 70 32,18-70-32,-18 17 15,0-17-15,18 17 16,-18 0 0,35-35-1,0-17 1,0-36-1,1 18 1,-1-1 15,0 36 1,1 18-17,-19 17 1,18-17-1,-17-18 1,53 0 0,-18 0-1,-53-18-15</inkml:trace>
  <inkml:trace contextRef="#ctx0" brushRef="#br0" timeOffset="127810.94">16597 12876 0,'0'-17'0,"0"-19"15,-17 125-15,34-125 16,-52-17-1,0 89 1,0 17 0,17-36-1,18 36 1,0-18 0,0 1-1,35-36 16,18-53-15,-35 53-16,17-53 16,-17 35-1,-1 18 1,1 0 0,-18 53 15,0-18-16,18 18 1,-1-35 0,1-18 15,0 0-15,17-35-1,0-18 1,0 18-1,-35 17 1,18 18 15,0 35 1,-1-17-17,19-1 1,-1 1-1,0-18 1,0-35 0,1-18 15,-36-18-15,0 54-16,0-1 15,0 0 1,-36 18-1,19 53 1,17-17 0,0 17-1,17-36 1,72 1 0,16-18-1,19-35 1,-36-18-1</inkml:trace>
  <inkml:trace contextRef="#ctx0" brushRef="#br0" timeOffset="128243.39">17532 12859 0,'0'-18'15,"0"36"-15,0-54 16,-17 36 0,-54 0 15,53 18-31,-17 0 15,0 70 1,35-35 0,0-36-1,0 1 1,53-18 0,17-70-1,36-124 1,-35 35-1,-36 88 1,-17 18 15,-18 71 1,-36 88-17,19-18 1,17 53-1,0-70 1,0 17 0,17-35-1</inkml:trace>
  <inkml:trace contextRef="#ctx0" brushRef="#br0" timeOffset="133957.76">12188 15875 0,'0'-18'0,"0"1"16,0-1-1,-18 18 16,18 18-31,0 52 32,0-52-32,0 88 31,0-18 0,18-88 0,52 0-15,54-88 0,-89 35-1,1 0 1,-19 0 0,1 35 15,-18 1-16,0 52 17,-18 53-17,1 0 1,17 18 0,0-18-1,0 18 1,-18-53-1,18 18 1,-18-54 0,-17 19-1,0-36 1,-18 0 0,0-18 15,35 18-16,18-35 1</inkml:trace>
  <inkml:trace contextRef="#ctx0" brushRef="#br0" timeOffset="134324.97">12946 16016 0,'0'-18'31,"18"18"31,0 0-62,-1 0 0,36 0 16,35 0 0,-52 0-1,-19 0 1,-17 18-1,0 0-15</inkml:trace>
  <inkml:trace contextRef="#ctx0" brushRef="#br0" timeOffset="134574.26">12946 16192 0,'0'0'15,"-17"18"1,-1-18-1,53 18 17,-17-18-17,35 0 1,-35 0 0,17 0-1,0 0 1,18 0-1</inkml:trace>
  <inkml:trace contextRef="#ctx0" brushRef="#br0" timeOffset="135573.42">13952 16016 0,'0'0'0,"0"-18"0,0-17 31,0 18-15,17 17-16,19 0 16,69 0 15,-87 123 0,-88 18 0,34-106-15,1-17 0,17-18-1,36-18 32,53-70-31,34-18-1,19 18 1,-89 53 0,18-18-1,-35 35 1,-1 1-1,-34 17 32,-1 17-47,-17 36 16,-18 35 0,35-35-1,1 36 16,17-37-15,0-34-16,17 0 16,19 17-1,16-17 1,1-18 0,0-36-1,18-17 1,-54 18-1,1 0 1</inkml:trace>
  <inkml:trace contextRef="#ctx0" brushRef="#br0" timeOffset="136221.91">14657 15469 0,'0'-17'16,"0"-1"-16,0-17 16,0 17-1,36 0 1,16 18 0,-34 0-16,0 0 31,-1 36-16,-17 17 1,0 17 0,-35 1-1,-18-18 1,18-18 0,35 0-1,0-17 1,18-18-1,34 0 1,37 0 0,-19 0-1,-35 0 1,1 0 0,-19 0-1,1 0 16,0 0-15</inkml:trace>
  <inkml:trace contextRef="#ctx0" brushRef="#br0" timeOffset="142085.16">16686 15716 0,'-18'0'16,"0"0"-1,36 0 63,0 0-78,-1 0 0,19 0 16,-1 0-16,35 0 16,-52-17-16,53 17 31,-54 0-31,54 0 31</inkml:trace>
  <inkml:trace contextRef="#ctx0" brushRef="#br0" timeOffset="142468.96">17197 15540 0,'0'0'16,"0"-18"-16,0 1 15,0-1 1,0 36 31,18-1-32,-1 89 1,-17-71 0,0 71-1,0-71 1,0 18-1,0-17 1</inkml:trace>
  <inkml:trace contextRef="#ctx0" brushRef="#br0" timeOffset="144501.1">17285 16439 0,'-17'0'46,"-1"0"-46,-52 0 32,-1 18-17,36 17 17,17-17-32,0 0 15,1 35 1,17-36-1,0 36 1,53-35 0,17-1-1,1-17 1,-1-17 0,-17-19-1,-53-16 1,0-37-1,0 19 1,-35 17 0,0 18 15</inkml:trace>
  <inkml:trace contextRef="#ctx0" brushRef="#br0" timeOffset="145104.79">16650 15152 0,'0'0'0,"-17"0"0,17-18 31,-18 18-15,53 0 30,-17 0-46,70 0 16,89-17 15</inkml:trace>
  <inkml:trace contextRef="#ctx0" brushRef="#br0" timeOffset="145584.18">17074 15011 0,'0'0'0,"35"-71"31,-35 53-31,35 1 16,-17-1-1,17 1 1,-17 17 0,-1 0-1,-17 35 1,0 35 0,0 1-1,-52 0 1,34-36-1,-35 18 1,53-36 0,18 19-1,52-19 17,54-17-17,-36 0 1,0 36-1,-70-1 1,-18-18-16</inkml:trace>
  <inkml:trace contextRef="#ctx0" brushRef="#br0" timeOffset="146816.89">17250 17127 0,'0'0'0,"0"-17"16,0 52 46,0-17-62,0-1 0,0 19 16,0-19-16,0 54 16,0-1-1,0 1 1,0-54 15,0 19-15,0-19-1,0 1-15</inkml:trace>
  <inkml:trace contextRef="#ctx0" brushRef="#br0" timeOffset="147432.79">17268 18045 0,'0'-18'31,"0"0"-31,0 1 32,35-1-17,0 18 1,1 0-1,-19 18 1,-17 17 0,-17 18-1,-36 0 1,0-36 0,53 1 15,-18 0-16,71-18 17,0 0-17,-18 0-15,36 0 16,-36 0 0,0 0-1,-35-18 1</inkml:trace>
  <inkml:trace contextRef="#ctx0" brushRef="#br0" timeOffset="149265.81">16950 14429 0,'-17'0'0,"17"-18"16,0 0 0,17 18-1,19 0 1,-19 0 0,36 53 15,-53-35-31,0 17 15,-18 36 1,1-36 0,-18-17-1,35-36 32,0 0-47,35-70 31,0 35-15,0 18 0,1-18-1,-19 53 1,-17 18 31,0-1-47,-17 54 15,17-18 1,17 0 0,19-18-1,-1-35-15,18 35 16,-18-35 0</inkml:trace>
  <inkml:trace contextRef="#ctx0" brushRef="#br0" timeOffset="150198.1">18749 14252 0,'0'-17'0,"0"-1"16,0 36 46,0-1-62,-17 89 32,34-35-1,1-71-16,17 0 1,1-36 0,-19-17-1,1 36 1,-18 34 31,0 1-32,17 17 1,-17 54 0,0-37-1,0-16 1,-35-19 0,18-17-1,-19 0 1,1 0-1</inkml:trace>
  <inkml:trace contextRef="#ctx0" brushRef="#br0" timeOffset="151296.82">18890 15064 0,'18'-18'31,"-36"36"1,1-1-32,-1 1 0,18 0 15,0-1-15,-70 89 32,52-18-1,53-88 0,124 0 0,-88 0-15,-54 0 0,18 0-1</inkml:trace>
  <inkml:trace contextRef="#ctx0" brushRef="#br0" timeOffset="151647.7">19032 15205 0,'0'0'0,"-18"0"15,18-18 1,0 36 15,0 52-15,0 1 15,18-71-31,-18 88 16,17-17-1,-17-19 1,0-34 0,0 0-16</inkml:trace>
  <inkml:trace contextRef="#ctx0" brushRef="#br0" timeOffset="152496.88">18908 15857 0,'-18'0'15,"36"18"-15,-36-53 0,36 52 0,-53-34 31,17 17-15,-35 106 31,53-18-16,0-53-15,0-17-1,0-1-15,0 19 16,0-19 15</inkml:trace>
  <inkml:trace contextRef="#ctx0" brushRef="#br0" timeOffset="153547.18">19014 16616 0,'0'-18'31,"0"1"-31,0-1 16,-18 18-1,-70 18 17,0 70-1,88 0 16,18-70-32,70-1 1,-35 1 0,0-18-1,17-18 1,-35-35-1,-17 0 1,-18 0 0,0 18-1,-35 35 1,-18 0 0,-18 0-1,1 53 1</inkml:trace>
  <inkml:trace contextRef="#ctx0" brushRef="#br0" timeOffset="154912.23">19137 17427 0,'0'-17'16,"0"-1"-16,0 0 15,0 1 1,-17 17 0,17-18 15,0 0-16,0 36 32,0 17-31,0 1 0,0 34-1,0 1 1,0-54-1,0 1-15,0 0 32,0 17-17,17-35 1,-17 18 0,0-1-1</inkml:trace>
  <inkml:trace contextRef="#ctx0" brushRef="#br0" timeOffset="156208.17">19120 18133 0,'0'-18'15,"17"0"1,-17 1 15,-17 17 32,17 17-63,-18 1 15,-52 53 16,17-18-15,17-18 0,36-17-1,-17-1 1,17 1 0,35-1 15,53-17-16,-17 0 1,35 0 0,-36 18 15,1-18-15,-54 0-16,19 0 15,-19 0 1</inkml:trace>
  <inkml:trace contextRef="#ctx0" brushRef="#br0" timeOffset="156543.88">19261 18186 0,'-35'-18'32,"35"53"-1,0-17-31,0 17 15,0 36 1,0-18 0,0-18-1,0 0 1,0 1 15</inkml:trace>
  <inkml:trace contextRef="#ctx0" brushRef="#br0" timeOffset="161496.81">23529 15875 0,'-17'0'16,"34"0"-16,-52 0 16,17 0-16,36 0 47,17 0-32,71 0-15,264 0 16,671-18 15,106-35 0,-1024 53-15,935 0 15,-546 0-15,-36-17-1,106 17 1,-229 0 0,300 0-1,-301 0 1,-193 0-16,370 17 16,18-17-1,-18 18 1,159-18-1,-176 0 1,-36 0 0,-370 0-1,-106 18 32,0-1 16</inkml:trace>
  <inkml:trace contextRef="#ctx0" brushRef="#br0" timeOffset="162275.87">29561 16951 0,'36'-18'16,"-36"1"-16,17 17 15,54-18 1,35 36 15,-89 140 16,-105-52-16,53-88-15,17-18 0,54-53-1,-19 18 1,19 17-16,87-105 16,-35 52-1</inkml:trace>
  <inkml:trace contextRef="#ctx0" brushRef="#br0" timeOffset="162458.29">30002 16845 0,'36'0'15,"-54"0"17,-17 71-17,35-54-15,-18 36 16,18 0 15,141 0-15,-35-35-1,88-54 1,-176 1-16</inkml:trace>
  <inkml:trace contextRef="#ctx0" brushRef="#br0" timeOffset="167446.04">21554 5168 0,'17'0'0,"-17"-17"0,36 17 32,-1 0-1,0 70-16,1 301 17,-36-319-32,0 531 31,0-178-15,0-87 15,17-1-16,1-35 1,-1-52 0,1-36-1,0 70 1,-1-52 0,1 0-1,-18-36 1,18 36-1,17-54 1,-17-16 0,17 69-1,-18-105 1,1 0 0,0 17 15,-1-34-16,1 16 1,0 19 0,-1-36-1,1 88 1,0 19 0,-1-19-1,18 88 1,-17-105-1,-18 18 1,18 70 0,-18-142-1,17 178 1,1-36 0,0-124-1,17 53 16,-17-87-15,-1 34 0,1-17-1,-18-18 1,0 0 0,18 36-1,-18-18 1,0-36-1,0 1 1,17-18 0,-17-18-1,0 0 1,0 18 0,0 18-1,0-36 16,0 53-15,0-53 0,0 18-1,0-17 1,0-19-16,0 19 16,0-19-1,0 54 1,0 17-1,-17-18 1,17 1 0,0 0-1,0-54 1,0 19 0,0-19 15,0 1-16,0-1 1,0 19 0,0-19-1,0 1 1,0 0 0,0 17-1,0 0 1,17 18-1,-17-35 1,18-1 0,-18 19-1,0-19 1,0 36 0,0-35-1,0 35 16,0-36-15,0 54 0,17-36-1,-17 1 1,0 16 0,0-34-1,18 17 1,-18-17-1,0 0 1,0 35 0,0-36-1,0 1 1,0-1 0,0 19-1,0-19 32,0 1-47,18 0 31,-18-1-15,0 1 15,0 0-31,0-1 31,17 1 1,-17-1-17,0 1 32,0 0 0,18-18-47,-18 17 31,18-17 1,-18 18-17,17-18 1,-17 18-1,18-18 1,0 17 0,-18 1 15,17 0-15,1-18 15,-18 17 0,17-17-15,-17 18-1,18-18 32,-18 18-47,18-1 47,17-17-31,-17 18-1,-1-18 17,1 0-17,0 17 32,-1-17-31,1 18-1,-1-18 1,1 0 0,0 0-1,-1 0 1,1 18-1,17-18 1,-17 0 0,17 17-1,-17-17 17,-1 0-17,1 0 16,0 0-15,-1 0 31,1 0-16,0 0-15,-18 18-1,17-18 1,1 0 0,0 0-1,17 0 17,-18 0-1,1 0-16,0 0 32,-1 0-31,1 0 0,0 0 30,-1 0-14,1 0 30</inkml:trace>
  <inkml:trace contextRef="#ctx0" brushRef="#br0" timeOffset="171436.1">20884 10901 0,'0'-18'16,"0"36"62,0-1-62,-18-17-16,18 36 0,0-19 0,-18 72 31,18 16 0,53-34 1,53-71-1,-71-18-16,18-35 1,-35 0 15,-18 36-15,17-1 0,-17-17-1,0 17 16,0 54 63,0-19-94,0 1 0,0-1 16,0 54-16,0 141 15,0-54 1,0-69 15,-17 34-15,-1-70 0,1-18-1,17-17 1,-36-18-1,-17 0 1,0-35 0,36-18-1,17-18 1,17 54-16,36-19 16,36 19-1,-37-1 1</inkml:trace>
  <inkml:trace contextRef="#ctx0" brushRef="#br0" timeOffset="178931.14">28292 15787 0,'0'-18'15,"0"1"17,0-1-32,0 0 31,0 1 0,-18 17-15,18 17-1,-18 54 1,18-1 0,0-17-1,0 18 1,0-36 0,0-17 15,0-1-16,0 1 17,-17-18-17,17-18 1,0-17 0,-18-71-1,0 36 1,18 52-16,0-17 15,0 0 1,0 52 15,0 1-31,0 70 16,0 0 0,0 0 15,0-17-16,0-53 1,0-36 15,0-194-15,0-52 0,18 211-1,0 17 1</inkml:trace>
  <inkml:trace contextRef="#ctx0" brushRef="#br0" timeOffset="180397.93">28274 17004 0,'0'-18'0,"0"-17"31,-18-18 16,1 53-31,-1 0-1,0 35 1,1 54-1,17-37 1,0 19 0,35-53-1,36-1 1,-19-17 0,1-35 15,-17-36-16,-36-17 1,0 35 0,-53 0-1,0 36 1,35 17 0,1 0-1</inkml:trace>
  <inkml:trace contextRef="#ctx0" brushRef="#br0" timeOffset="181947.61">26369 15787 0,'0'-18'16,"0"1"-16,0-1 31,0 0-31,-18 106 63,18 54-32,18-19 0,-18-52-15,53-19-1,-53-34-15</inkml:trace>
  <inkml:trace contextRef="#ctx0" brushRef="#br0" timeOffset="182281.55">26193 17251 0,'0'0'15,"-18"0"-15,0 0 16,36 0 15,17 0-15,71 0-1,-18 0 1,-17 0 0,-18 0-1</inkml:trace>
  <inkml:trace contextRef="#ctx0" brushRef="#br0" timeOffset="182546.59">26828 16898 0,'17'-18'16,"-17"36"15,0 17-31,0 89 16,0-18 0,0-1-1,0-34 1</inkml:trace>
  <inkml:trace contextRef="#ctx0" brushRef="#br0" timeOffset="183983.84">26334 12665 0,'0'17'62,"0"1"-46,0 0-1,0-1 1,-18-17 15,0 0-15,1-17-1,17-1 17,0-17-17,0 17 1,35 0 0,-17 18-1,-1 0 16,-17 18-15,0 17 0,0-17-1,-17-18 1,-1 0 15,18-18 16,0 1-31,18 17-1,-1 0 1,-17 17 15,-35 1-15,-71-18-1,53 18 1,18-18 0</inkml:trace>
  <inkml:trace contextRef="#ctx0" brushRef="#br0" timeOffset="185712.09">30055 15716 0,'-17'0'32,"17"-17"-17,-18 17 17,18-18-1,-18 18-16,18 18 48,0-1-63,0 19 16,0 52-1,0-18 1,36 54-1,-19-71 1,-17-36 0</inkml:trace>
  <inkml:trace contextRef="#ctx0" brushRef="#br0" timeOffset="187566.3">29720 12682 0,'0'-17'0,"18"-1"0,0 18 16,17 0 15,-18 0-15,-34 0 77,-1 0-77,18-18 31,0 1-47,18-1 15,-1 18 17,1 0-17,0 35 1,-18-17 0,-36 17-1,-16-17 1,16-18-1,1 0 1,35-18 31,18 18-31,35-17 15,-36 17-16,1 0 1,-36 0 31,1 0-31,-1 0-1</inkml:trace>
  <inkml:trace contextRef="#ctx0" brushRef="#br0" timeOffset="188826.9">24499 15699 0,'-17'-18'16,"17"0"-16,0 1 16,0 34 46,0 1-62,0 0 16,0 52-1,0 1 1,0-36 0,0-17-16,0-1 15,0 1 1</inkml:trace>
  <inkml:trace contextRef="#ctx0" brushRef="#br0" timeOffset="189292.39">24164 17268 0,'0'-17'31,"18"17"-31,52-35 31,72 17 16,-54 0-16</inkml:trace>
  <inkml:trace contextRef="#ctx0" brushRef="#br0" timeOffset="189743.84">24887 17074 0,'-17'0'16,"34"0"-16,-17-17 0,0-1 0,0 1 15,53-1 17,-35 18-17,17 0 1,0 35-1,-35-17-15,0 35 16,-17 17 0,-18 1-1,-1-36 17,1-17-17,35-1 1,18-17-1,87 0 1,90-53 0,-90 18-1,-69 0 1</inkml:trace>
  <inkml:trace contextRef="#ctx0" brushRef="#br0" timeOffset="193973.72">24394 10548 0,'-18'0'31,"18"-18"0,0 1 1,0 34 61,-35-17-61,17 0-1,0 0 0,36-17-15,0 17-16,17-18 15,-17 18 1,-1 0 0,-17 18 62,-17-18-47,-1 0 0,0 0-15,18-18 31,0 0-32,18 18 1,-36 0 62,1 0-78,17 18 0,-36-18 16</inkml:trace>
  <inkml:trace contextRef="#ctx0" brushRef="#br0" timeOffset="195572.9">22400 10707 0,'-17'0'16,"-1"0"0,36 0 31,-1 0-47,1 0 15,106 0 1,-19 0-1</inkml:trace>
  <inkml:trace contextRef="#ctx0" brushRef="#br0" timeOffset="195756.02">23282 10654 0,'0'0'15,"18"0"1,0 0-16,-1 0 16,54 0-1,-18 0 1,-18 0-16</inkml:trace>
  <inkml:trace contextRef="#ctx0" brushRef="#br0" timeOffset="195956.61">23917 10654 0,'0'0'0,"18"0"0,35 0 16,0 0 15,0 0-31</inkml:trace>
  <inkml:trace contextRef="#ctx0" brushRef="#br0" timeOffset="196771.71">21571 10442 0,'0'0'0,"0"-17"16,0-1 0,0 36 30,0-1-46,0 1 0,-17 123 32,-18-70-17,17-19 1,18-16 0,0-19-1,18-17 1,-1 0-1,71 0 1,-35 0 0,18-17-1,-36-1 1</inkml:trace>
  <inkml:trace contextRef="#ctx0" brushRef="#br0" timeOffset="196956.24">21765 10672 0,'0'0'0,"-17"-18"16,17 0-16,-18 1 16,1 17-1,-1 70 17,18-17-17,0 53 1,35 35 15,-35-106-31,18-35 0</inkml:trace>
  <inkml:trace contextRef="#ctx0" brushRef="#br0" timeOffset="200203.78">31907 15699 0,'0'-18'16,"0"0"-1,0 1 17,0 34-1,0 72-15,18 334 15,0-300-16,-1-52 1</inkml:trace>
  <inkml:trace contextRef="#ctx0" brushRef="#br0" timeOffset="201685.8">31943 16898 0,'0'-53'31,"17"53"-31,-17-18 0,18 1 16,0 17-16,-1 0 0,36-18 31,-35 18-31,70 0 31,-88 141 0,-53 0 1,35-88-1,54-35-15,122-18-1,1 0 1,-106-18-1</inkml:trace>
  <inkml:trace contextRef="#ctx0" brushRef="#br0" timeOffset="202818.85">31361 10213 0,'0'18'47,"0"-1"-32</inkml:trace>
  <inkml:trace contextRef="#ctx0" brushRef="#br0" timeOffset="203467.78">31361 10301 0,'-18'-18'16,"0"18"-1,1 0 1,34 0 47,1 0-48,0 0-15,-1 0 31,-52 0 16,-18 36-31,35-36 0,1 17-1,34-17 1,36 0-1,71 0 1</inkml:trace>
  <inkml:trace contextRef="#ctx0" brushRef="#br0" timeOffset="207365.59">13035 16739 0,'-36'18'16,"72"-36"-16,-36 36 47,123-18-47,318-18 31,-318 18-31,495-88 31,-530 88-15,-17 0-1</inkml:trace>
  <inkml:trace contextRef="#ctx0" brushRef="#br0" timeOffset="207682.28">13405 17057 0,'-53'0'15,"106"0"-15,35 0 31,335-88 1,-87 17-17,-19 18 1,-193 35 0,-36 1-1,-71 17 1,1 0-16</inkml:trace>
  <inkml:trace contextRef="#ctx0" brushRef="#br0" timeOffset="-211170.54">28009 14076 0,'-17'0'46,"17"-18"-30,-36 18 0,19 0 15,-1 0-15,1 0-1,-19 0 16,1 0 48,17 0-48,1 0 0,-1 0 0,36 0 63,-1 0-94,1 0 0,0 0 16,17 0-16,53 0 31,0 0-15,-52 0-1,-19 0-15,54 0 16,-18 0-1,0 0 1,-36 0 0,1 0-1,-18 18 17,-18-18-1,-70 17-16,17 1 1,-34 0 0,16-18 15,19 0-15,-18 17-1,70-17 1,0 0-1,18 18 1,18-18 15,0 0-31,52 0 16,36 0 0,0 0-1,-53 0 1,35 0-1,-53 0 1,-17 0 0,0 0 15,-1 0-15,1 0-1,-36 0 110,1 0-125,-1 0 16,-35 0-16,-53 0 15,18 0 1,53 0 0,17 0-1,18 18 17,35-18-1,89 0-16,-36 0 1,18 0 0,-71 0-1,0 0 1,-17 0 0,-71 0 15,-35 0-16,0 0 1,-18 0 0,71 17-1,17-17 17,36 0-17,-1 0 1,54 0-1,-1 0 1,1 0 0,-53-17-1,-1 17 1,-34 0 46,-19-18-62,19 18 16</inkml:trace>
  <inkml:trace contextRef="#ctx0" brushRef="#br0" timeOffset="-206389.59">10847 14517 0,'-17'0'0,"34"0"0,-52 17 0,18-17 15,-1 0 1,0 0-16,36 0 31,0 0-31,228-17 16,354-36 15,-494 35-31,511-35 47,-17 18-16,-371 0-15,-140 35-1,52 0 1,-18 0 0,-52 0-1,-18 0 1,-36 0-1,1 0 1,-36 0 15</inkml:trace>
  <inkml:trace contextRef="#ctx0" brushRef="#br0" timeOffset="-205717.52">10442 14746 0,'0'0'0,"0"18"0,-18-18 0,0 0 0,1 17 16,34-17 46,54 0-46,176-53-1,229-17 1,-17-1 0,35 18-1,105-17 1,-158 35-1,-176 17 1,35-17 0,-230 17-1,36 18 1,-35 0 0,-54-18-1,19 18 16,-19 0-15,1 0 0,-1 0-1</inkml:trace>
  <inkml:trace contextRef="#ctx0" brushRef="#br0" timeOffset="-201626.8">7320 13705 0,'0'0'0,"17"0"16,1-35 0,-18 17-1,-35 18 16,17 0-31,-35 0 32,36 18-32,-89 106 31,71-36 0,140-18 0,-16-52-15,-54-18 0,0 0-1,-35 18 17,-141 70-17,70-35 1,1 17 15,52-52-31,-17 35 16,35-18-1,0 18 1,53-53 0,53 0-1,70-35 1,-105 17-1,-36 0 1,-17 1 0</inkml:trace>
  <inkml:trace contextRef="#ctx0" brushRef="#br0" timeOffset="-197095">8466 13723 0,'-17'0'0,"17"18"31,-18-18-31,36 0 63,140-18-32,19-17 0,-107 17-15,-52 18-1,17 0 1</inkml:trace>
  <inkml:trace contextRef="#ctx0" brushRef="#br0" timeOffset="-196778.57">8502 13917 0,'0'0'0,"-18"0"0,18 18 15,-35-18 1,52 0 31,1 0-47,70 0 16,106-18-1,-176 18-15,123-35 16,-71 17-1,36-17 1,-88 17 0</inkml:trace>
  <inkml:trace contextRef="#ctx0" brushRef="#br0" timeOffset="-190965.42">28080 13935 0,'0'-18'15,"0"0"1,0 1 0,0-1-1,18 18 17,-1 0-1,1 71 0,-18-36-15,-18 0-1,-17 1 1,17-19 0,-17-17-1,0 0 1,17 0-1,0 0 1,18-17 0,0-1-1,18 0 1,17 1 0,18 17 15,-17 0-16,-1 17 1,-18 1 0,-17 0-1,0 34 1,-17-52-16,-18 36 16,-1-19-1,19-17 1,-19 0-1,19 0 1,17-88 0,35 35-1,18 0 1,35 18 15,-53 17-15,18 18-1,-35 36 1,-18 17 0,0 17-1,-53-17 1,18-18 0,-36-17-1,36-18 1,0-18-1,17-35 1,18 1 0,35-19-1,36 36 1,-71 17-16,88 0 31,-35 18-15,0 0-1,-53 71 1,0-36 0,-35 18-1,-54 0 1,19-35 0,-18-18-1,52 0 1,19-36-1,17-52 1,17 35 0,54 18-1,-1 17 1,-17 36 0,0 17 15,-53 36-16,0-36 1,-35 36 0,-36-54-1,19-17 1,-1 0 0,17 0-1,36-53 1,0-35-1,53 35 1,0 18 0,0 17-1,0 18 1,-18 36 15,-35 34-15,0-17-1,-17-53-15,-19 35 16,-34 18 0,-36-35-1,71-18 1,-18 0 0,53-53-1,0-17 1,53 34-1,35 1 1,-18 17 0,19 18-1,-54 18 1,-35 17 0,-18 36 15,-35-54-16,-52 54 1,-1-71 0,53 0-1,18 0 1,35-18 0,0-35-1,52 18 1,1 18-1,0 17 1,-35 0 0,0 0-1,-1 0 1,-34 0 31,-1 0-32,0 0 1,1 0 0,17-18-1,0 0 1,0-17 0,17 17-1,19 1 1,-19 17-1,18 0 1,-35 17 15,0 1-15,0 0 0,0-1 15,-17-17-16,-1 0-15,-17 0 16,17 0 0,1-17-1,17-1 1,0 0 0,17 18 15,1 0-16,0 0-15,-1 0 16,-52 0 15,-18 0-15,18 0 0,17 0-1</inkml:trace>
  <inkml:trace contextRef="#ctx0" brushRef="#br0" timeOffset="-174740.74">28168 14023 0,'18'0'32,"-18"-18"-32,17 18 31,-17-17-31,0-1 15,0 0 17,0 1 15,-17-1-47,-19 18 46,1 0-30,18 18 0,-54 35-1,53-18 1,-17 18 0,17 0-1,18-18 1,0 18-1,18-18 1,17 0 0,-17-35-16,17 0 15,-17 0-15,17 0 16,36 0 0,-18 0 15,0 0-16,-18-35 1,-18-18 0,19 0-1,-19 0 1,-17 36 0,-17-18-1,-19-18 1,1 35-1,-35 18 1,17 0 0,17 0-1,-34 0 1,17 35 0,18 1 15,-1 16-16,36-16 1,0-1 0,0 18-1,0-18 1,36 0 0,-1-35-1,18 0 1,0 0-1,-36-17 1,54-36 0,-53 0-1,-1-18 1,-17 19 0,-17-1-1,-36 35 16,17 18-15,-52 0 0,53 0-1,-18 53 1,53-35 0</inkml:trace>
  <inkml:trace contextRef="#ctx0" brushRef="#br0" timeOffset="-173574.88">29138 14111 0,'0'0'0,"0"-18"16,0 1-16,0-1 15,-17 1 16,-54 69 1,0 72-17,54-36 1,17-17 0,0-18-1,0-36 1,0 1 15,35-18-15,0-18-1,-17-17 1,0 17 0,-1 18-1,-17-17 1,36 34 15,-19 19-15,18-1-1,18 0 1,0-35 0,18 0-1,-54 0 1</inkml:trace>
  <inkml:trace contextRef="#ctx0" brushRef="#br0" timeOffset="-173325.23">29509 13970 0,'0'0'16,"0"-18"-16,0 1 15,-36 52 16,36 36-15,0 34 0,0-16-1,0 16 1,0-16 0,0-54-1,0-17 1</inkml:trace>
  <inkml:trace contextRef="#ctx0" brushRef="#br0" timeOffset="-172824.83">29685 14252 0,'0'0'16,"0"-17"-16,0 34 62,0 1-62,0-1 0,0 1 0,-18 53 16,18-36-1,0 18 17,0-35-17,18-18 1,17 0 0,-17-18-1,0 0-15,-18-17 16,0 0-1,-18-1 1,18 19 0,-35 17-1,52 0 32,1 0-31,0 0-16</inkml:trace>
  <inkml:trace contextRef="#ctx0" brushRef="#br0" timeOffset="-172358.85">30002 14146 0,'0'0'0,"0"-17"0,18-19 16,17-34 0,-35 52-1,0 36 16,-17 52-15,-19 36 0,19-35-1,-1-1 1,18-52-16,0 0 16,0-1-1,0 1 1,18-18 15,17 0-15,18 0-1,-18 0 1,18 35 0,-53-17 15,0 0-16,-70-1 1,34-17 0,19 0-1,-1 0 1,36 0 0</inkml:trace>
  <inkml:trace contextRef="#ctx0" brushRef="#br0" timeOffset="-171709.05">30426 14376 0,'0'-18'16,"0"36"-16,35-36 15,-35 0 1,-18 18 0,1 0-1,-19 53 1,19 18-1,-1-1 1,18-34 0,18-36 15,17-18-15,0-35-1,1-35 1,-19 70 15,1 1-31,-18-1 16,18 18-1,17 0 1,35 18 0,-17-1-1,18-17 1,-1-35-1,19-141 1,-72 87 0,-17 1-1,0 71 1,-53-1 0,0 36-1,18 52 1,18 36 15,17-35-15,52 34-1,1-69 1,18-19 0,-1-17-1,-34 0-15</inkml:trace>
  <inkml:trace contextRef="#ctx0" brushRef="#br0" timeOffset="-170742.15">31413 14199 0,'0'-17'0,"0"52"63,0-17-48,0 52 1,0-52 0,0-1-1,0 1 1,0-36 15,18 1-31,17-54 16,1 18-1,-19 18 17,1 35-1,0 0-15,-1 71-1,-17-19 1,18-16-1,0-19 1,-1-17 0,1 0-1,35-53 1,-36 18 0,1 0-1,0 17 1,-1 18-1,1 0 32,-18 36-31,35-1 0,-35-18-1,53 1 1,-18-18-1,1-35 1,-19-18 0,1 35-16,0-17 15,-18 17 1,0 36 31,0 35-47,0 0 15,0-36 17,0 1-17,17-18 1</inkml:trace>
  <inkml:trace contextRef="#ctx0" brushRef="#br0" timeOffset="-170593.13">32084 13899 0,'17'-17'16,"-34"34"-16,34-52 0,-17 18 15,0 34 17,0 18-17</inkml:trace>
  <inkml:trace contextRef="#ctx0" brushRef="#br0" timeOffset="-169752.23">32137 14217 0,'0'-18'31,"0"36"16,0 0-31,0-1-16,0 1 0,0 35 15,0-18 1,0-17-1,35-18 32,0-36-31,18-17 0,0-35-1,-35 53 1,-1 17-1,1 36 17,-18 0-32,0-1 15,0 54 1,18-36 0,-1 18-1,19-35 1,-1-18-1,18-18 1,0-17 15,-36-18-15,1 53-16,-18-35 16,0 17 15,18 18-16,-18 18 79,0-1-94,0 1 0,0-1 16,0 1-16,-18 17 15,18-17 1</inkml:trace>
  <inkml:trace contextRef="#ctx0" brushRef="#br0" timeOffset="-169589.81">32648 13829 0,'0'0'0</inkml:trace>
  <inkml:trace contextRef="#ctx0" brushRef="#br0" timeOffset="-168393.57">32736 14146 0,'0'0'0,"18"0"78,-18 18-62,0 0-16,18 52 15,-18-17 1,0-18 0,0 1 15,35-54 0,53-70-15,-53 17-1,1 36 1,-19 17 0,1 18-1,0 0 1,-18 36 0,0-1-1,17 18 1,-17-18-1,18-35 1,-1 18 0,19-18 15,-19 0-15,1 0-1,0 0 1,17 0-1,0 0 17,-17 0-17,17 0 1,18 0 0,35 0-1,-70-36 1,0 19-1,-18-18 32,-18 35-15,-35 0-1,18 35-16,-18 35 1,53-52 0,0 17-1,17-35 32,1 0-47,17-35 16,-17 0-1,0-1 1,-1 36 0,-17 18 31,0 0-16,0-1-31,0 19 15,53-19 1,0 19 0,-35-19-1</inkml:trace>
  <inkml:trace contextRef="#ctx0" brushRef="#br0" timeOffset="-167562.05">30320 14746 0,'-18'0'0,"36"0"0,-53 18 16,17-18-16,0 0 0,1 0 0,-1 0 15,0 0-15,1 0 0,-1 0 16,1 0-16,-19 17 16,19-17-16,-1 0 15,0 18 16,36-18 16,494-18-15,-195-17-17,-70 17 1,35 1-1,-194 17 1,36-18 0,-71 18-1,-18 0 1,-17 0 0,-54 0 30</inkml:trace>
  <inkml:trace contextRef="#ctx0" brushRef="#br0" timeOffset="-166900.9">30373 14940 0,'0'0'15,"-18"0"-15,1 0 16,-1 0-16,0 0 31,1 0-15,52 0 78,0 0-79,-17 0-15,-1 0 0,195 0 16,53 0-1,-36 0 1,-123 0 0,-89 0-16,72 0 31,34 18-15,-70-18-1,-35 0 1,-1 0-1</inkml:trace>
  <inkml:trace contextRef="#ctx0" brushRef="#br0" timeOffset="-149954.77">12188 2787 0,'-18'0'32,"36"0"61,0 0-77,-1 0-16,1 0 16,52 0-1,72 0 17,16 0-1,-17 0 0,-52 0-15,-19 0-1,1 0 17,17-18-17,-18 18 1,1-17-1,17 17 1,-35 0 0,-18 0-1,54 0 1,-37 0 0,19-18-1,-36 18-15,1 0 16,69 0-1,-16 0 1,-19-18 0,54 1-1,-36 17 17,18 0-17,-18-18 1,0 18-1,18-18 1,0 1 0,-1-18-1,19 35 1,-54-18 0,1 18-1,35-18 1,0 18-1,-36-17 1,54-1 0,-54 0-1,36 1 17,-35-1-17,34 0 1,-16-17-1,-36 18 1,17 17 0,-17-18-1,-35 18 1,-1 0 0</inkml:trace>
  <inkml:trace contextRef="#ctx0" brushRef="#br0" timeOffset="-149038.22">13581 3440 0,'0'0'0,"0"-18"0,0 0 15,0 1-15,0-54 32,-17 53-32,-71 1 31,70 17-31,-106 53 31,54 70 0,88 1 16,34-89-31,1-35-1,0 0 1,-35 0 0,0 0-1,-36 0 17,-123 18-17,53 52 1,35-17-1,35 18 1,18-18 0,53-18-1,-18-35-15,36 17 16,52 1 15,1-18-15,-71-18-1,-36 1 1</inkml:trace>
  <inkml:trace contextRef="#ctx0" brushRef="#br0" timeOffset="-148471.91">13740 3687 0,'0'-18'0,"0"36"0,0-54 0,0 1 31,35 17-15,36 18-1,-1 0 1,-70 36-16,71 34 15,-18 36 1,-53-35 0,0-1-1,0-52 1,0-1 15,-18-52-15,1-35-1,17-72 1,53 54 0,-18 53-1,18 17 1,17 36 0,-52-18-16</inkml:trace>
  <inkml:trace contextRef="#ctx0" brushRef="#br0" timeOffset="-147772.78">14269 3704 0,'18'0'32,"0"-17"-32,34-1 31,1 18-16,36 35 1,-54 36 0,-18-18-1,-17 0 1,0-18 0,0-18-1,-17-17 16,17-88-15,17-70 0,72 52-1,-89 88-15,70-17 16,-17-1 0,18 19 15,-36 17-16,-17 0 1,-18 53 15,-18 53-15,-17-18 0,17 0-1,18 0 1,0-17-1,18-54 1,35 1 0,-1-18-1,-34 0-15,17-71 16,-35-34 15,0-125-15,-17 177-1,-54 0 1,36 53 0,17 36-16</inkml:trace>
  <inkml:trace contextRef="#ctx0" brushRef="#br0" timeOffset="-147370.95">15010 3669 0,'0'0'0,"18"0"16,-18-18-16,17 1 16,54 17 30,-53 17-46,52 89 16,-35-53 0,-17 35-1,0-35 1,-18-18 0,-18-17-1,0-18 1,1-35-1,17-71 1,70-18 0,1 54-1,-18 35 1</inkml:trace>
  <inkml:trace contextRef="#ctx0" brushRef="#br0" timeOffset="-146722.18">16615 3069 0,'0'-35'15,"0"-71"-15,0 18 16,0 70-16,-35-35 31,-53 530 1,88 69 14,17-122-14,-17-318-17,0-36 1,-17-35 0,-1-35-16,18 18 15</inkml:trace>
  <inkml:trace contextRef="#ctx0" brushRef="#br0" timeOffset="-145690.75">16351 3969 0,'0'-36'0,"17"89"0,-34-70 0,-1-19 16,18 19-1,0-18 1,70 17 0,89-35-1,-88 53 1,35-35 0,-71 17-1,-18 18-15,1 0 31,0 0-15,-18 18 31,0 35-47,17 0 16,-17 17-1,36-35 16,-36 1-15,17-36 0,19 0-1,-19-53 1,1 35-16,0-35 16,-1 0-1,1 36 1,-1 17 15,1 35-15,0-17-16,17 34 15,0 19 1,1-18 0,-19-53 15,1 0-16,-1 0 1,19-35 0,-19-54-1,1 19 1,-18 52 0,18 18-1,17 36 16,-17 34-15,-1-17 0,18-18-1,-17-17 1,0-18 0,-1 0-16,19-53 15,-1-18 16,18 36-15,-18 0 0,0 35-1,-17 18 1,17 17 0,-17 18-1,17-18 1,-17-35-1</inkml:trace>
  <inkml:trace contextRef="#ctx0" brushRef="#br0" timeOffset="-145407.5">17938 3881 0,'18'-18'0,"-18"0"0,0 1 46,-18 17-46,0 0 16,-17 17 0,35 54-1,0-18 1,0-36-16,18 19 16,88 17-1,-18-36 1,53-17-1,0-159 1,-88-17 0</inkml:trace>
  <inkml:trace contextRef="#ctx0" brushRef="#br0" timeOffset="-145007.56">18502 3281 0,'0'-53'16,"0"35"-1,0 1-15,0 175 0,0-228 0,-35-18 31,0 299-15,35-34 0,-18-1-1,18-52 1,0-19 0,0-52-1,0-35 1,0-36 15,0-35-15,0 36-16,35-36 15,18 0 1,0 35 0,-17 18-1,16 18 16,-16 35-15,-36-18 0,0 0-1</inkml:trace>
  <inkml:trace contextRef="#ctx0" brushRef="#br0" timeOffset="-144857.96">18838 3475 0,'17'0'0,"-34"0"0,34-35 0,-17 17 31</inkml:trace>
  <inkml:trace contextRef="#ctx0" brushRef="#br0" timeOffset="-143975.33">18996 3739 0,'18'0'0,"-36"0"46,18 18-30,-17 17 0,-1 1-16,0 34 15,18-52-15,0 35 16,0-18 0,36-17-1,-1-18 16,18-53-15,-36-35 0,-17-1-1,0-34 1,0 88 0,0 17-1,18 18 32,17 18-31,-17-18-16,70 0 15,-17 0 1,-54 0 0,36 0-1,-35 17 16,0 36-15,-1 18 0,1-1-1,-1-34 1,-17-19 0,18-17-1,17-17 1,36-89-1,17 35 1,-35 18 0,-35 36-1,-18 70 17,-18 52-17,0-16 1,18-54 15,0 0-15,53 0-1,0-35 1,0 0 0</inkml:trace>
  <inkml:trace contextRef="#ctx0" brushRef="#br0" timeOffset="-134794.03">10795 12665 0,'0'0'0,"0"-18"16,0-17 0,-18 35-1,18-18 16,-18 18-15,1 124 15,17 334 16,0-228-31,0 52-1,0-123 1,0-107-16,0 107 16,0-53-1,0 35 1,0-35 0,17-18-1,1-17 1,0-18-1,-18-36 1</inkml:trace>
  <inkml:trace contextRef="#ctx0" brushRef="#br0" timeOffset="-133630.06">10759 12823 0,'212'-17'31,"-159"17"-31,88 0 0,-53-35 16,0 35-16,18-18 0,-18 18 0,1-18 16,16 1-16,-16 17 0,34-18 0,0 0 15,-34 18-15,34-17 0,1-1 0,528-70 31,160-18 1,-389 35-1,-211 36 16,-89 0-32,-52 17 1,17 1 0,-18-1-1,-34 0 1,-1 18 0,-18-17-1,19 17 1,-19 0 15,1 70-15,0 1-1,-18 105 1,0-140 0,0 158-1,0 0 1,-36 35-1,36-17 1,0-54 0,0-17-1,0-35 1,0 0 0,18-18-1,-18-52 1,0-1-1,0-18 1,-18 19 0,18-19-1,-35-17 1,-18 0 15,-53 0-15,-105 36-1,-19-19 1,-228 19 0,140-19-1,265-17-15</inkml:trace>
  <inkml:trace contextRef="#ctx0" brushRef="#br0" timeOffset="-132147.03">3810 5115 0,'0'-17'0,"0"-1"16,0 0-16,0 1 15,0-1 1,0 0 15,0 36-31,0 0 16,0-1-16,0 107 31,0-89-31,17-17 0,-17-1 0,0 1 16,0 0-16,18 52 31,53-70 0,-18-88-15</inkml:trace>
  <inkml:trace contextRef="#ctx0" brushRef="#br0" timeOffset="-131881.23">4004 5203 0,'0'-35'16,"17"18"0,-17 34 15,-17 18-31,34-52 0,-17 34 0,0 72 15,0 34 1,0 36 0,-17-89-1,17 1 1,-35-36 0,-1-17 15,1-18-16,0 0 1,17 0 0,18-18-1</inkml:trace>
  <inkml:trace contextRef="#ctx0" brushRef="#br0" timeOffset="-131581.4">4604 5362 0,'0'0'0,"-18"-35"31,36 35 0,17 0-31,35 0 16,54-18 0,-107 18-16,72 0 15,-19 0 1</inkml:trace>
  <inkml:trace contextRef="#ctx0" brushRef="#br0" timeOffset="-131298.64">4974 5186 0,'0'0'15,"-18"0"-15,1-18 31,34 18-15,1 0 0,0 71-1,-18-18 1,0 17 0,0-35-16,-36 36 15,-17-18 1,36 0-1,17-35 1</inkml:trace>
  <inkml:trace contextRef="#ctx0" brushRef="#br0" timeOffset="-130798.17">5697 4992 0,'0'0'15,"-88"17"1,70-17-16,-17 36 16,-18 17-1,35 35 1,18-35-1,0-36-15,0 36 16,0-17 0,18-36 15,0-36-15,-1 1 15,1 0-16,-18 17-15,18 18 16,-1 0 15,19 35-15,16 1 0,-16-19-1,-19-17-15,36 18 16,18-18-1,-36 0 1</inkml:trace>
  <inkml:trace contextRef="#ctx0" brushRef="#br0" timeOffset="-130131.95">5997 5115 0,'-18'0'0,"1"0"16,-1 0-16,-17 0 31,-1 53-15,19 0-1,-1 18 1,18-18 0,0-36-1,0 1 1,18-18-1,-1 0 1,36-35 0,-35-36-1,0 36 1,17 17 0,-17 18-1,-1 0 16,54 18-15,-36-1 0,36-17-1,-54-17-15</inkml:trace>
  <inkml:trace contextRef="#ctx0" brushRef="#br0" timeOffset="-129931.48">6420 4780 0,'0'-18'16,"0"36"-16,0-18 16,-17 71-1,-1 35 1,18-54-16,-18 107 16,18-71-1,0-17 16,0-36-31</inkml:trace>
  <inkml:trace contextRef="#ctx0" brushRef="#br0" timeOffset="-129762.59">6350 5221 0,'0'0'0,"0"-18"0,0 1 15,0-1 1,88-17 0,18 0-1</inkml:trace>
  <inkml:trace contextRef="#ctx0" brushRef="#br0" timeOffset="-128999.61">6738 5115 0,'-18'53'31,"0"-53"-31,18 35 16,0-17-1,0 17 1,18-35 31,-18-17-16,0-1-31,0-17 16,-18 35-1,-17 0 16,18 0-31,-1 35 16,18 0 0,0 18-1,53-35 1,17 0 0,19-18-1,34-53 1,-70 0-1,-18 0 1,-17 18 0,-18 17-1,-35 18 1,-18 53 0,17-18-1,19 18 16,17 18-15,35 17 0,-17 0-1,17 18 1,-17-18 0,-18-17-1,-18-19 1,-35-34-1,-35-36 1,53 1 0,17-89-1,53-17 1</inkml:trace>
  <inkml:trace contextRef="#ctx0" brushRef="#br0" timeOffset="-128616.6">7285 5098 0,'0'-18'0,"0"0"16,0 1-1,0 34 16,-18 54-15,18-18 0,18 0-1,-1-36 1,18-17 0,-35-35 15,0-35-16,0 34 17,-17 36-17,-36 0 1,53 18-16,0 17 16</inkml:trace>
  <inkml:trace contextRef="#ctx0" brushRef="#br0" timeOffset="-128117.31">7514 5115 0,'0'0'0,"0"-35"31,35 35-16,18 0 17,-18 0-17,18 53 1,-18-18 0,-17 18-1,-18-35 1,0-1-1,0-34 32,0-1-47,0-17 0,35-18 16,1-18 0,52 18-1,-53 36 1,0 17 15,-17 0-15,0 53-1,-18-18 1,0 0-16</inkml:trace>
  <inkml:trace contextRef="#ctx0" brushRef="#br0" timeOffset="-127950.25">8149 4798 0,'0'0'16,"17"-18"0,1 18-1,-18 35 1</inkml:trace>
  <inkml:trace contextRef="#ctx0" brushRef="#br0" timeOffset="-127649.54">8378 5009 0,'-18'0'47,"1"0"-31,-18 0-1,35 18-15,-36 35 16,36-18 0,18 18-1,52-35 1,1-1-1,88-34 17,-124-1-32,0 1 0</inkml:trace>
  <inkml:trace contextRef="#ctx0" brushRef="#br0" timeOffset="-127017.23">8731 5062 0,'0'-35'15,"0"88"-15,0-71 0,0-35 16,-18 53-1,1 0 1,-19 18 0,19 17-1,17-17 1,0 35 0,35-35 15,0-18-16,-17-18 17,-18-17-17,18 35 1,-1 0 0,1 0 15,17 0-16,18 0 1,0 0 0,0-71-1,-36 53-15,1-34 16,35-143 0,-35 90-1,-18 69 1,0 19 15,-71 70-15,1 70-1,-36 89 1,88-142 0,18 19-1,0 16 1,35-69-1,18-1 1,0-35 0,-35 0-1</inkml:trace>
  <inkml:trace contextRef="#ctx0" brushRef="#br0" timeOffset="-118822.28">11341 5186 0,'18'0'0,"-18"-35"32,0 17-17,-176 194 32,87 18-16,89-17 1,53-142-17,53-17 1,-53-18 0,0 0 15</inkml:trace>
  <inkml:trace contextRef="#ctx0" brushRef="#br0" timeOffset="-117272.92">11412 5574 0,'0'-18'16,"0"1"-16,35-1 47,18 18-32,18 35 1,-1 36 0,-35-36-1,-17 0 1,-18 1 0,-18-36 15,18-18 0,0-53-15,18 36-1,0 18-15,70-19 16,-53 1 0,18 17 15,-18 18-16,-17-17 1,-18 34 15,-18 19-15,1 34 0,17-35-1,0 18 1,0-17-1,17-19-15,1 19 16,17-36 0,-17 0 15,-18-36-15,-18-34 15,-17 17-16,0 35 1,35 1 15,0-1-15,88 0 15,0-35-15,18 36-1,-53-19 1,17 36 0,-52-17-1,-18 34 32,-18 1-31,18 0-16,-17 17 15,17 36 1,0-19 0,35 1-1,-17-17 1,-1-1 0,-17-17-1,-35-1 1,0 1-1,-18-18 1,35 0 0,1 0-1,17-18 1,158-70 0,1-18 15,-71 71-16,-35 0 1,-18-1 0,-52 36 15,-36 0-15,18 0-1,17 36 1,18-1-1,53 0 1,17 18 0,-17-35-1,-35-1 1,-18 1 0,0 0 15,-35-1-16,17-17-15,-35 36 16,36-19 0,-1-17-16</inkml:trace>
  <inkml:trace contextRef="#ctx0" brushRef="#br0" timeOffset="-116023.99">13793 5168 0,'0'-17'0,"0"-1"0,0-17 16,0 17-1,-18 18 1,1 0-16,-1 0 0,0 0 0,-17 0 15,-35 18-15,-54 52 32,89 36-1,123-18 0,53-70 0,-123-18-15,-36 0 15,-70 35-15,35 0 0,-17 18-1,34-35 16,36 0-31,0 35 16,36-18 0,34-18-1,18 1 1,-35-18 0,18 0-1,-1-53 1,-34 18-1,-1-18 1,-35 18 0,17 17-1,-17 36 32,0-1-31,0 19-1,0 17 1,18-1 0,0-52-1,-1 0 1,1 0 0,17-17-1,-17-36 1,0 18-1,-1 17 1,1 18 31,-18 18-47,17 17 16,-17-17-16,36-1 15,-1 18 16,0-17-15,1-18 0,-19 0-16</inkml:trace>
  <inkml:trace contextRef="#ctx0" brushRef="#br0" timeOffset="-114741.15">14569 5203 0,'0'-17'0,"0"-1"15,0 36 32,0-1-47,0 1 0,0 0 0,0 17 16,0-17-16,0 17 0,0 0 0,0-17 15,0 105-15,0-87 0,-18-1 16,18 0-16,0-17 0,-35 105 31,35-87-31,0-19 16</inkml:trace>
  <inkml:trace contextRef="#ctx0" brushRef="#br0" timeOffset="-113720.59">14481 5733 0,'0'-18'0,"0"0"0,53-17 15,17 17 16,1 18-15,17 0 0,-53 18-1,1 17 1,-36-17 0,0 17-1,-18-17 1,0-18-1,-17 0 1,70-71 31,1 36-47,105-53 16,-88 70-1,35 1 1,-70-1-1,-1 18 17,-17 18-17,0 17 1,0 18 0,18-18-1,17 0 1,0-35-1,-35-17 17,0-1-17,-70-35 1,-1 18 0,36 35-1,53 0 32,52 0-31,36 0-1,0 0 1,-36-35 0,-34 17-1,-19 18 1,1 0-1,-18 18 17,0 52-17,-18 18 1,-17 159 0,17-106-1,18-70 1,-35 35 15,35-71-15,-18-35-1,18 18 1,-17-18 0</inkml:trace>
  <inkml:trace contextRef="#ctx0" brushRef="#br0" timeOffset="-111609.05">15539 5433 0,'18'-18'16,"35"0"-1,-18 1 1,36 17 31,-54 35-16,-34 53 0,-36-52-15,53-19-16,-53 1 15,35-18 1,-17 18 0,52-18 31,19 0-47</inkml:trace>
  <inkml:trace contextRef="#ctx0" brushRef="#br0" timeOffset="-110725.89">15910 5468 0,'0'0'0,"17"-18"15,1 1 1,-18-1 15,0 0 63,18 18-78,-18 18 109,0 17-94,0-17-31,0 17 31,17-17-15,1-18-1,17 0 1,18 0 0,-18-53-1,-17 18 1,0 17-1,-18 0 1,17 18 15,-17 18 1,0 70-17,0 1 1,0 16-1,0 1 1,0-35 0,0 17-1,-35-35 1,0-36 0,-1-17-1,1 0 1,0-35-1,35-53 1,159-88 15,-18 105-15,-88 53 0,-18 1-16</inkml:trace>
  <inkml:trace contextRef="#ctx0" brushRef="#br0" timeOffset="-106698.6">11800 4674 0,'-18'-17'15,"-35"-19"1,36 36 0,-54-17-1,54 17 1,-125 0-1,-34 17 17,0 54 15,35-1-16,123-70-31,-35 53 15,-18 18 1,19-18 0,-1 17-1,35-17 1,0 36 0,1-19-1,17 36 1,0-18-1,0 0 1,17 18 15,1 0-15,35 17 0,35 19-1,-17-37 1,52 1-1,18-35 1,18-1 0,17 19-1,36-19 1,-36-17 0,18-18-1,0 1 1,71-1-1,105-35 1,-140 0 15,122 0-15,-140 0 0,-36-18-1,-52 18 1,35 0-1,-71 0 1,71 0 0,-54 0-1,19 0 1,17 0 0,71 0-1,-71-17 1,106-1-1,-53-35 1,-36 0 15,1 18-15,0-18 0,-53 35-1,-36 1 1,54-19-1,-36 19 1,18-19 0,0-16-1,-53-1 1,17 17 0,-35-34-1,1 34 1,-36-34-1,0 17 1,0 0 0,0-53 15,-18 71-15,-17-53-1,-1 17 1,-16 18-1,16-17 1,1-1 0,-36 1-1,36 17 1,-18 17 0,-53-52-1,18 53 1,-18-18-1,1 35 1,16-17 0,-16 0 15,-19 17-15,-52 1-1,70-1 1,-35 0-1,53 1 1,-18-1 0,0 0-1,-70 1 1,17-19 0,53 19-1,0-1 1,-105-35-1,52 18 1,-71 17 15,107 1-15,-89-1 0,142 0-1,-54 1 1,-34-1-1,52 1 1,-35 17 0,-18 0-1,71 0 1,-71 0 0,71 0-1,-18 0 1,53 0-1,-18 0 1,36 0 0,-18-18 15,18 18-15,17 0-1,-17 0 1,17 0-1,-17 0 1,18 0 0,-1 0-1,0 0 1,-17 0 0,17 0-1,1 0 1,-19 0 15,19 0-15,-1 0-1,1 0 17,-1 0-17,-17 0 1,17 0 31,0 0-32,1 18 48,-1-18-1</inkml:trace>
  <inkml:trace contextRef="#ctx0" brushRef="#br0" timeOffset="-102831.17">12135 14358 0,'0'18'15,"-18"-18"-15,1 0 31,-1 0 16,-17 17 0,17 1-31,1 0-1,34-18 64,1 0-79,17 0 0,0 0 0,54 0 31,140 0-16,-194 0-15,142 0 16,-72 0 0,1-18-1,-35 18 1,-18 0 0,-18 0-1,-17 0 1,-1 0-1,1 0 1,-1 0 0,-34 0 31,-18 18-47,-36 17 31,0 0-16,54-35-15,-71 18 16,-18-1 0,53 1-1,0-18 1,18 0 0,52-18 15,142-17-16,35 0 1,-159 17-16,71 1 16,35-1-1,-17 0 1,-71 18 15,-36 0 0,-52 0-15,-177 18 0,36 17-1,105-35 1,-17 18 0,53 0-1,53-18 16,140 0-15,-122 0-16,158-18 16,-71 0-1,-52 18 1,-1 0 0,-52 0 15,0 0-16,-71 0 1,-18 0 0,-88 0-1,36 0 1,70 0 0,18 0-1</inkml:trace>
  <inkml:trace contextRef="#ctx0" brushRef="#br0" timeOffset="-94625">16933 5609 0,'17'0'94,"1"0"-94,17 0 0,106 0 31,89 0 1,-107 0-1,-88 0 0,-17 0-15,0 0 31</inkml:trace>
  <inkml:trace contextRef="#ctx0" brushRef="#br0" timeOffset="-93969.1">17426 5486 0,'0'-18'0,"0"36"0,0-54 16,18 36 31,17 0-32,54 18 1,-1 0 0,-71-18-16,36 17 15,-17 1 1,-19-18-1,1 0 1,-18 18 15,0-1-15,-53 36 0,35-35-1,18-1-15,-17 19 16,17 17-1,0-36 1,-18 1 0,18 0 15,-18-18-15,-35 0-1,1-18 1,16-53-1,-17 18 1,36 1 0,-1-1-1,18 35 1,-18 0 0</inkml:trace>
  <inkml:trace contextRef="#ctx0" brushRef="#br0" timeOffset="-93841.77">17444 5486 0,'18'0'16,"-18"17"-1</inkml:trace>
  <inkml:trace contextRef="#ctx0" brushRef="#br0" timeOffset="42703.69">6297 16387 0,'17'0'46,"-17"17"-14,0 1-17,18 17 1,0-17 0,-18-1-1,17-17 1,1 0-16,35-17 15,-35-36 1,-1 18 0,1 17-1,-1 18 32,-17 70-31,0 54-1,0-36 1,0 18 0,0-71-16,-17 36 15,-36-18 1,18-18 0,-18-35-1,17 0 1,1 0-1,-18 0 1</inkml:trace>
  <inkml:trace contextRef="#ctx0" brushRef="#br0" timeOffset="43306.68">6473 15822 0,'0'0'0,"-17"0"32,17 18-17,-18-1-15,-35 124 31,18 1 1,35-125-1,53-211 0,-18 124-15,-17 34-1,17-17 1,-18 53 0,19 0-1,-1 53 1,0 18 15,-17-18-15,-18-36-16,35 54 15</inkml:trace>
  <inkml:trace contextRef="#ctx0" brushRef="#br0" timeOffset="43671.31">6914 16387 0,'0'17'0,"-17"-17"0,17 18 15,35-18 32,-18 0-31,1 0-16,88 0 16,-18 0-1,-35 0 1</inkml:trace>
  <inkml:trace contextRef="#ctx0" brushRef="#br0" timeOffset="44269.84">7408 16334 0,'0'0'0,"0"-18"31,0 36 32,0-1-63,0 1 0,0 0 15,18 17 1,-1-35-1,19 0 1,-36-18-16,35-17 16,-18 0-1,1-1 1,0 36 15,-18 71 0,17-1-15,1 160 0,-18-107-1,0-17 1,0-18 0,0-70-16,-53 35 15,-17-18 1,-1-35-1,0 0 1,54 0 0,-1 0-1,1 0 1</inkml:trace>
  <inkml:trace contextRef="#ctx0" brushRef="#br0" timeOffset="45252.06">6120 17445 0,'18'0'47,"0"0"-47,17 0 15,-17 0-15,317-88 32,-282 88-32,299-71 15,407 1 17,-530 70 14,-17 0-14,-177 0-17,-17 0 1,-1 0 0,1 0-1,0 0 16,-18 17 16,-18-17-31</inkml:trace>
  <inkml:trace contextRef="#ctx0" brushRef="#br0" timeOffset="50166.05">8114 16192 0,'-18'0'16,"18"18"0,0-36 46,18 18-62,-1-17 0,1-1 16,105-88-1,-17 36 32,-88 70-47,17-35 32</inkml:trace>
  <inkml:trace contextRef="#ctx0" brushRef="#br0" timeOffset="50636.46">8590 15752 0,'0'-18'63,"17"18"-63,1 0 0,35-18 15,35 18 1,0-17 0,-17-1-1,-36 18 1,0-18-1</inkml:trace>
  <inkml:trace contextRef="#ctx0" brushRef="#br0" timeOffset="51781.63">8890 16775 0,'0'-18'31,"0"53"16,0-17-47,0 105 31,0 18 1,0-88-1</inkml:trace>
  <inkml:trace contextRef="#ctx0" brushRef="#br0" timeOffset="52148.63">8696 17057 0,'0'0'0,"-36"0"31,19 0-15,17-18 0,88-17 15,124 0-15,-107-1-1,-16 19 1,-37 17-1,-34 0 1,0 0 15</inkml:trace>
  <inkml:trace contextRef="#ctx0" brushRef="#br0" timeOffset="62642.49">5080 15575 0,'0'18'16,"17"-18"-1,36 35 1,-35-35-16,0 0 16,52 0-1,-35 0-15,18 18 16,-35-18-16,105 0 47,71 0-16,0 0 0,-52 0-15,-37 0 0,-69 0-16,70 0 15,17 17 1,-17-17-1,17 0 1,-17 0 0,-18 0-1,53 0 1,-52 0 0,-1 0-1,35 0 16,-35 0-15,36 0 0,-36 18-1,18-18 1,0 18 0,17-1-1,-17 1 1,-35 0-1,-18-18 1,-18 17 0,0 1-1,-35-1 1,0 1 15,18 0 0,-18 35-15,0 17 0,0 18-1,-18 18 1,0-18 0,-17 54-1,18-37 1,17 19-1,-18-18 1,18 17 0,-18-35-1,-17 36 1,17-36 0,1-17-1,-19-1 16,36-52-31,-17 35 16,-18 0 0,17-1-1,0-16 1,-17-1 0,17-17-1,-52-18 1,-1 17-1,1-17 1,-71 0 0,35 0-1,-18 0 1,1 18 0,35-18-1,-71 0 16,53 0-15,-35 0 0,17 0-1,19-18 1,-19 1 0,54 17-1,-19 0 1,37 0-1,16-18 1,-52 0 0,35 1-1,0-19 1,-106-16 0,71-54 15,53 18-16,0 17 1,35-17 0,0 0-1,17-1 1,54-34 0,-36-36-1,36-17 1,-54 70-1,1 35 1,17-17 0,-35 53-1,0 17 1</inkml:trace>
  <inkml:trace contextRef="#ctx0" brushRef="#br0" timeOffset="63301.47">6226 17921 0,'-17'0'16,"34"0"-16,-52 0 0,17 18 31,36-18-15,17 0-16,71 0 0,176 0 15,406 0 32,-406-18-16,-123-17 1,-141 35-17</inkml:trace>
  <inkml:trace contextRef="#ctx0" brushRef="#br0" timeOffset="63924.65">7108 18186 0,'0'-18'0,"0"36"0,-17-36 47,17 36-47,0-1 0,0 36 15,-18-53-15,18 88 16,0-35 0,0-17-1,-18-36 1,36 0 15,88-124-15,-36 54-1,-34 34 1,16 19 0,-16 17-1,-19 0 1,1 35-1,0 18 1,17-18 0,0 0-1,18-17 1,35-18 0,-52 0-1,-19 0 1</inkml:trace>
  <inkml:trace contextRef="#ctx0" brushRef="#br0" timeOffset="76535.97">1975 15275 0,'0'-17'0,"0"-1"31,0 0-31,-35 107 62,35-19-30,35-70-1,18 0-15,0-70-1,-35 34 16,0 36-15,-18 18 15,0 0-31,0 52 16,0 36 0,-18 53-1,18-89 1,-18 1-1,-35-36 1,0-17 0,-17-18-1,-1-36 1,18-16 0,18 16-1</inkml:trace>
  <inkml:trace contextRef="#ctx0" brushRef="#br0" timeOffset="77134.22">1993 14728 0,'0'0'15,"-18"0"1,1 0 0,-1 18-16,1 0 0,-1-1 15,0 19-15,1-36 0,-36 105 32,0-34-1,53-89 0,106-123 0,-71 88-15,0 18 0,-17 35-1,17 18 16,0 35-15,1 0 0,17 17-1,-1 1 1</inkml:trace>
  <inkml:trace contextRef="#ctx0" brushRef="#br0" timeOffset="77433.86">2346 15363 0,'0'0'15,"-18"0"-15,18 18 16,0 0 15,18-18 1,35 0-17,-36 0-15,36 0 16,0 0-1</inkml:trace>
  <inkml:trace contextRef="#ctx0" brushRef="#br0" timeOffset="77933.81">2699 15293 0,'0'18'63,"0"-1"-47,0 1-16,0-1 0,17-17 15,19 36 1,-19-36-1,1 0 1,-1 0-16,19-18 16,-1-35-1,-17 18 1,-1 35 0,1 53 15,-18-36-16,0 36 1,0 53 0,0-35-1,0-18 1,-71-18 0,-34 0-1,-107-17 1,71-36-1</inkml:trace>
  <inkml:trace contextRef="#ctx0" brushRef="#br0" timeOffset="78450.74">1288 14975 0,'-53'124'31,"35"-89"-31,-17 18 0,35-35 15,-18 35-15,-17 0 0,17-1 0,1-16 16,-36 193 15,282 141 1,318-281-1,-406-89-31</inkml:trace>
  <inkml:trace contextRef="#ctx0" brushRef="#br0" timeOffset="79099.5">3069 15046 0,'0'0'0,"18"0"47,-1 0-47,1 18 16,176 123-1,-18 194 17,-193 0-1,-19-282-16,-140 123 17,141-158-32</inkml:trace>
  <inkml:trace contextRef="#ctx0" brushRef="#br0" timeOffset="79733.17">3369 14517 0,'0'-18'0,"0"36"0,0-53 31,18 35 0,-1 0-31,-17 70 16,0-17 0,0-35-16,-35 52 15,-18 1 1,0-18 15,35-36-15,18 1-1,36-18 1,52 0-16,159-35 16,-106-1-1,-71 36 1,-17-17-1,-35 17 1</inkml:trace>
  <inkml:trace contextRef="#ctx0" brushRef="#br0" timeOffset="82414.59">12276 17180 0,'0'-17'0,"0"-1"0,0 0 16,0 1-16,-18-1 31,18 0-31,0 89 62,0-36-62,-17 124 32,-1-36-17</inkml:trace>
  <inkml:trace contextRef="#ctx0" brushRef="#br0" timeOffset="82831.02">12012 17480 0,'0'0'0,"-18"0"0,36 0 47,-1 18-32,18-1 1,-17-17-16,53 18 16,17-18-1,0 0 1,-70 0-1,17-53 1,-35 35 0,0-17-1,0 18 1,-18 17 15,1 35-15,-19 18-1,36-18 1</inkml:trace>
  <inkml:trace contextRef="#ctx0" brushRef="#br0" timeOffset="83397.47">11676 17886 0,'0'0'0,"-17"-18"0,-54-52 31,54 70-31,-36-18 16,-18 18 15,18 35-15,18 36-1,17-18 1,18-18-1,0-17 1,18-18 0,17 0-16,1 0 15,16-36 1,-16 19 0,-19-1-1,1 18 16,-18 35-31,0 36 16,0 52 15,18 1-15,-1-71 0,-17-18-16</inkml:trace>
  <inkml:trace contextRef="#ctx0" brushRef="#br0" timeOffset="83847.36">11870 17956 0,'0'0'15,"0"-17"-15,0 34 47,0 1-31,0 0-16,18 70 31,0-88-15,-1 0-1,19 0 1,-1 0-1,18-53 1,-36 35 0,19 1-1,-19 17 1,1 0 0,35 35-1,-18 0 1,18-17-1,0-1 1,-35-17-16,-1 0 16</inkml:trace>
  <inkml:trace contextRef="#ctx0" brushRef="#br0" timeOffset="84282.32">12435 18062 0,'0'-17'31,"0"52"-31,0-53 0,-18-17 31,-17 35-15,-18 35-1,18 0 1,35 1 0,0-1-1,17-35 16,19 0-15,17-35 0,0-1 15,-18-16-15,-18 34-1,1 18 1,17 0 15,18 0-15,18 0-1,-18 35 1,17-17 0,-34-18-1</inkml:trace>
  <inkml:trace contextRef="#ctx0" brushRef="#br0" timeOffset="84580.5">13070 17903 0,'0'0'16,"-18"-17"-16,-17 17 15,-18 0 1,0 17 0,18 54-1,17 0 1,18-19 0,0-34-1,18 0-15,-1-18 16,36 0-1,-17-36 1</inkml:trace>
  <inkml:trace contextRef="#ctx0" brushRef="#br0" timeOffset="84796.88">13105 17745 0,'0'-36'16,"0"72"-16,18-89 0,-18 35 15,0-17 1,0 17-1,0 106 17,0-17-17,17 52 1,1-123-16,0 89 16,-1-19-1,1-70 1</inkml:trace>
  <inkml:trace contextRef="#ctx0" brushRef="#br0" timeOffset="85147.34">13229 18080 0,'17'0'0,"-17"-35"16,18-1 15,0 19-15,17 17-1,18 0 1,-18 35 0,-17-17-1,-18-1 1,0 1 0,0-1-1,0-34 16,0-1-31,17-35 16,54-17 0,-54 52-16,36 0 31,-53 1-31,36 17 16</inkml:trace>
  <inkml:trace contextRef="#ctx0" brushRef="#br0" timeOffset="85646.3">13969 17956 0,'0'0'0,"0"-17"0,0-1 16,-53 18-1,18 0 17,0 18-17,17 35 1,18-36-1,0 1 1,0 0 0,0-1-1,36-17 1,16-17 0,-34-1-16,17 0 15,-17 1 1,0 17-1,-1 0 1,19 0 0,16 35 15,1-35-15,-17 0-16</inkml:trace>
  <inkml:trace contextRef="#ctx0" brushRef="#br0" timeOffset="86712.18">14252 17709 0,'0'-17'0,"0"-1"16,0 1-1,0-1 1,0 0-16,17 36 47,-17 0-47,0-1 16,0 18-1,0 1-15,18 87 31,0-52-15</inkml:trace>
  <inkml:trace contextRef="#ctx0" brushRef="#br0" timeOffset="87029.44">14305 17956 0,'0'-17'15,"0"-1"-15,17 0 32,54 1-17,-36-1 1,0 18-1,-17 0 1,-18 35 0,0 1-1,18 34 1,-18-34 0,0-19-16</inkml:trace>
  <inkml:trace contextRef="#ctx0" brushRef="#br0" timeOffset="87175.14">14569 17709 0,'0'0'0</inkml:trace>
  <inkml:trace contextRef="#ctx0" brushRef="#br0" timeOffset="87611.34">14763 17939 0,'18'0'16,"-18"-36"-1,0 19 1,0-1 15,-18 18-15,-17 18-1,0 35 1,35 0 0,0 0-1,17-18 1,89-35-1,0 0 1,-18-18 0,-70 1-1</inkml:trace>
  <inkml:trace contextRef="#ctx0" brushRef="#br0" timeOffset="91676.77">14305 18256 0,'0'-17'31,"-36"17"-15,19 0-1,-1 0-15,0 0 0,1 0 16,-1 0-16,18 17 0,-18 1 31,1 0 1,87-1-1,-34 1 0,-36 17 0,-18-17-15,-53 35 0,54-36-1,17 19 16,0-19-15,70 1 0,19-18-1,-54 0-15,159-18 16,-141 1 0,0-19-1,-36 1 1,-34 35 15,-54 0-15,36 18-1,-36 17 1,36 0 0,35 0-1,0-17 16,0 0-15,18-18 0,17 17-1,-35 1 17,0 0-1,0 35-16,0-18 1,0 0-16,0 18 16,0 18-1,18-18 1,-1-18 0,18-35 15,36 0-16,35-88 1,0-18 0,-71 53-1,0-18 1,-35 18 0,0 36-1,0-1 1,0 0-1,18 18 17,-18 18-17,0 0 1,0-1-16,0 36 16,0-35-1,0 17 16,17-35 1,72-88-17,-72 53-15,36-18 16,-17 0 0,-19 35-1,1 1 1,-18 34 15,35 1-15,18 17-1,0-35 1,17 0 0,-34-53-1,-36 18 1</inkml:trace>
  <inkml:trace contextRef="#ctx0" brushRef="#br0" timeOffset="94391.29">1905 10954 0,'0'-18'15,"-18"18"32,18 18-47,0-1 16,0 54-1,0-18 1,18 0 0,0-36-1,-1 1 1,36-18-1,-18-35 1,18-18 0,-35 0-1,-18 35 1,0 36 15,0 35-15,-18 53 15,1 17-15,17 71-1,-36-88 1,36-35 0,-35-19-1,35-34-15,-18 0 16,-17-18-1,0 0 1,0 0 0,17-36-1,18 19 1,0-1 0</inkml:trace>
  <inkml:trace contextRef="#ctx0" brushRef="#br0" timeOffset="94757.48">2505 11324 0,'0'0'0,"0"-17"16,0-1-1,0 0 1,17 1 0,71 17-1,-35 0 1,-35 0-16,17 0 31,1 0-15,-19 17-1,-17 1 1</inkml:trace>
  <inkml:trace contextRef="#ctx0" brushRef="#br0" timeOffset="94991.43">2452 11518 0,'-18'18'31,"36"-18"-31,17 0 15,36 0 1,70-35 0,-53 35-1,-71-18-15</inkml:trace>
  <inkml:trace contextRef="#ctx0" brushRef="#br0" timeOffset="96143.05">3616 11254 0,'17'0'47,"19"0"-47,-19 0 0,1 0 15,17 0-15,-17 0 16,17 0 0,0 88 15,-158 71 0,70-107 0,35-52-15,18-17 0,36-36-1,52-71 1,-53 72-1,-17 34-15,17 0 32,-35 1-17,-35 17 17,17 17-32,-17 36 15,0 18 1,17-18-1,18-18 1,88 18 0,-35-53-1,0 0 1,-18 0 0</inkml:trace>
  <inkml:trace contextRef="#ctx0" brushRef="#br0" timeOffset="98039.15">3228 11130 0,'0'-18'0,"0"1"16,0-1-1,0 1 1,0-1 0,0 71 15,0 141 0,0-35 16,0-124-31,0-17-1,0-1 1,17-17 31,1-17-47,53-1 15,-18 18 1,17 0 0,-35 0-1,-35 18 1,0 34-1,-17-34 1,-36 35 15,35-53-31,-70 0 16,53 0 0,17 0-1</inkml:trace>
  <inkml:trace contextRef="#ctx0" brushRef="#br0" timeOffset="98572.52">4251 11307 0,'0'0'0,"0"-18"16,0 0-16,0 54 47,0-19-32,0 177 32,0-159-31</inkml:trace>
  <inkml:trace contextRef="#ctx0" brushRef="#br0" timeOffset="98725.24">4110 11518 0,'0'-17'16,"0"34"-16,53-52 15,70 17 1,-35 1 0</inkml:trace>
  <inkml:trace contextRef="#ctx0" brushRef="#br0" timeOffset="98988.58">4692 11342 0,'0'-18'16,"-18"18"-1,-17 0 1,-18 53 0,0 0-1,53 0 1,0-35-16,18 17 15,35 0 1,-1-17 15,-16-18-31</inkml:trace>
  <inkml:trace contextRef="#ctx0" brushRef="#br0" timeOffset="100054.67">3757 11906 0,'-18'36'31,"1"-36"-31,-1 0 0,0 0 15,-52 17 1,52 1 15,36-18 1,-1 0-32,19 0 0,-19-18 15,36 18 1,-35-17-16,0 17 15,-36 0 32,0 0-31,-52 52 15,52-52 0,89 0 1,17 0-17,-35-17 1,-18 17 0,-53 0 15,1 0-31,-36 17 15,-18 19 1,36-36 0,17 17-1,36-17 17,53 0-17,-19 0 1</inkml:trace>
  <inkml:trace contextRef="#ctx0" brushRef="#br0" timeOffset="101520.5">3969 10724 0,'-18'-17'31,"18"34"78,0 1-93,0 0-16,0-1 16,0 19-1,0-19-15,0 1 32,0 0-32,0-36 93,0 0-93,0 1 16,0-1-16,0 0 31,0 1-15,0-1-1,0 36 17,0-1-17,0 19 1,0-19 0,0 1-1,-18 0 1,18-54 15,0 1-15,0-18-1</inkml:trace>
  <inkml:trace contextRef="#ctx0" brushRef="#br0" timeOffset="102338.48">2522 12400 0,'0'0'0,"0"-18"15,-17 89 32,17-18-31,0 123 15,0-105-15,0-53-16,0-1 15,17 1 1,19-18 0,-1-18-1,18-52 1,-18 52-1,-17-17 1,-1 35 0,-17 17 15,18-17-15,0 53-1,-1 0 1,1-35-1,-1-1 1,1-17 0</inkml:trace>
  <inkml:trace contextRef="#ctx0" brushRef="#br0" timeOffset="102477.17">2875 12488 0,'18'0'15,"-36"0"-15,36-17 0</inkml:trace>
  <inkml:trace contextRef="#ctx0" brushRef="#br0" timeOffset="103220.44">3051 12718 0,'0'17'78,"0"1"-78,0 0 16,0-1-16,0 36 16,-17 0-1,17-35 1,17-18 31,19-53-32,-19 17 1,1 36-16,0-35 16,-1 18-1,19 17 1,-19 0 0,18 35-1,1-18 1,52 19-1,-35-19 1,-18-17 0,36 0-1,-18-35 1,-36 0 15,-17 0-15,0-1 15,-17 36-15,-1 0-1,18 18 1,0 0 0,53 17-1,-36-35-15,72 17 16,-1-17-1,159 0 1,-159-35 0</inkml:trace>
  <inkml:trace contextRef="#ctx0" brushRef="#br0" timeOffset="103786.92">4198 12735 0,'0'-35'16,"-18"35"15,36 53-31,-18-71 0,-88-17 15,35 35 1,35 35 0,0-35-16,18 36 15,0-1 1,0-18 0,36-17 15,-1-35-16,-17 0 1,-1 17 0,1 1-1,17 17 17,1 17-1,-1 19-16,0-1 1,-17-18-16,17-17 16,18 18-1,0-18 1,-18-35 0,18-18-1,0 0 1,-53 18-1,0 52 17,0 72-17,0-54-15,0 35 16,53 19 15,106-37-15</inkml:trace>
  <inkml:trace contextRef="#ctx0" brushRef="#br0" timeOffset="106951.96">11412 17374 0,'-18'0'0,"1"0"16,-19 0-16,-52 0 31,70 0-31,1 0 0,-107 18 16,-17 52 15,35 19 16,54 17-16,34-54-15,18 19 0,18 0-1,-1-1 1,18-17-1,54 70 1,-19-34 0,36-1-1,-71-35 1,36 0 0,-18 0-1,17 0 16,-52-36-31,17 18 16,36 1 0,17-1-1,-35 0 1,123 18 0,-17-18-1,106 1 1,-160-19-1,-34-17 1,105 18 0,-70 0-1,106 17 1,-53-35 0,17 35 15,89-17-16,-195 0 1,71-18 0,106 35-1,-159-18 1,18-17 0,176 53-1,-229-53 1,106 0-1,-53 0 1,35 0 0,-35 0-1,35-17 1,-53-1 0,36 0 15,-19 1-16,-16-1 1,175-52 0,-158 17-1,17 0 1,-52 0 0,-18 0-1,-18 0 1,0-18-1,-35-17 1,0-35 0,0 52-1,-17 1 1,-89-71 0,0 17-1,-17 36 16,70 17-15,-18 18 0,1-17-1,-71-36 1,-53-35 0,70 88-1,-70-35 1,0 17-1,123 36 1,-34 35 0,-72-35-1,-52-1 1,-18 19 0,159 17 15,-18-18-16,0 18 1,-17 0 0,35 0-1,-54 0 1,37 0 0,16 0-1,36 0 1,-17 0-1,-36 0 1,71 0 0,-71 0-1,-17 18 1,17-1 0,-18-17-1,36 18 16,70-18-31,-123 0 16,18 18 0,35-18-1,-36 17 1,18 19 0,-70 17-1,105-1 1,19 1-1,16 18 1</inkml:trace>
  <inkml:trace contextRef="#ctx0" brushRef="#br0" timeOffset="114447.08">14657 16316 0,'-17'0'47,"17"-18"16,-18 18-32,18 18 0,0 0-15,0 35 0,-18-1-1,18-16 1,0 17-1,0-36-15</inkml:trace>
  <inkml:trace contextRef="#ctx0" brushRef="#br0" timeOffset="114884.2">14922 16192 0,'0'-35'31,"0"18"-31,0-1 32,0 36-1,0-1-16,0 18-15,0 36 16,0 0 0,0 17 15,0-71-15</inkml:trace>
  <inkml:trace contextRef="#ctx0" brushRef="#br0" timeOffset="115129.43">14851 16404 0,'0'0'0,"0"-17"0,18-1 31,17 0-31,53 1 16,18 17 15</inkml:trace>
  <inkml:trace contextRef="#ctx0" brushRef="#br0" timeOffset="115696.24">15239 16228 0,'0'-18'0,"0"36"16,0-54-16,0 19 15,0-1 1,36 18 15,-1 0-15,-35 53 15,0 18-15,-18-18-1,-17 0 1,17-18-1,-17-35 1,35-18 15,71-70-15,17-18 0,-53 53-1,0 18 1,18 0-1,-35 35 17,0 35-17,-18 18 1,0 35 15,17-17-15,18-1-1,-17-17-15</inkml:trace>
  <inkml:trace contextRef="#ctx0" brushRef="#br0" timeOffset="116095.66">15663 16492 0,'0'0'16,"0"-17"-16,0-1 15,0 0 1,53 1 0,35-1-1,-53 18 1,0 18-1,-35 35 1,-17 35 0,-19-53-1,19 0 1,-1-17 0,53-18-1,336 0 1,246-88-1,-246-71 1,-336 124 0</inkml:trace>
  <inkml:trace contextRef="#ctx0" brushRef="#br0" timeOffset="121526.01">15557 15469 0,'0'-17'31,"0"-1"-15,17 0 0,19 1 15,-19 34 0,-17 36-15,0 18-1,-35-18 1,35-18 0,-18 0-1,1-17 1,17 0 0,17-18 30,36-18-30,-17-17 0,34-1-1,-17 19 1,-35-19 0,-1 36-16</inkml:trace>
  <inkml:trace contextRef="#ctx0" brushRef="#br0" timeOffset="129855.56">15768 13370 0,'-17'0'16,"34"0"-16,-52 0 0,18 0 0,-36 18 31,35 0 1,53-18-1,353 0 0,-70 0-15,-142 17-1,1-17 17,-89 0-17,-53 0 1,-17 0-1,-54 0 17</inkml:trace>
  <inkml:trace contextRef="#ctx0" brushRef="#br0" timeOffset="130105.45">15786 13547 0,'-18'0'31,"54"0"-15,17 0-1,229 0 1,-53 0-1,-123-18 1,17 18 0,-70 0-1</inkml:trace>
  <inkml:trace contextRef="#ctx0" brushRef="#br0" timeOffset="132320.25">12841 18538 0,'-18'0'31,"0"0"-15,18-17 15,18 17-16,-18-18-15,88 1 16,-70-1-16,123-35 16,-88 53-16,106-35 47,-89 17-16,-52 36-31</inkml:trace>
  <inkml:trace contextRef="#ctx0" brushRef="#br0" timeOffset="132620.32">12893 18644 0,'0'-17'31,"0"34"-31,18-17 16,0 0-1,52-35 1,18 17-1,-17 1 1,0 17 0,-54 0-1,1 0-15</inkml:trace>
  <inkml:trace contextRef="#ctx0" brushRef="#br0" timeOffset="156806.11">26210 1923 0,'0'-18'32,"0"0"14,0 1-30,0-1 15,-17 18 1,-1 0 46,18 18-63,0-1-15,-18 36 16,18 0 0,0-35-16,0 35 15,-17 17 1,17 1-1,-18-18 1,18-18 15,0-17-15,-18-1 0,18 1-1</inkml:trace>
  <inkml:trace contextRef="#ctx0" brushRef="#br0" timeOffset="157189.32">26087 1852 0,'0'0'0,"0"-18"16,0-17-16,0 18 16,0-1 15,17-17-15,19 17-1,-1 18 1,0 18-1,-17-1-15,17 36 16,-17 18 0,-18-18-1,0 35 1,-53-35 0,-18-18-1,36 0 1,17-17-1</inkml:trace>
  <inkml:trace contextRef="#ctx0" brushRef="#br0" timeOffset="157507.2">26228 2275 0,'18'-17'47,"-1"-1"-47,18 18 0,54 0 16,-36 0-1,-1 18 1,-52-1-16,18 19 16,-18-1 15,0-17-31</inkml:trace>
  <inkml:trace contextRef="#ctx0" brushRef="#br0" timeOffset="158371.89">26528 2328 0,'17'-35'0,"-34"70"0,52-70 0,-17 17 16,-1 1-16,36-36 15,-35 53 1,-1 0-1,1 0 1,0 35 0,-1 18 15,19-18-15,-1 1-1,-17-19 1,-1-17-1,-34 0 17,17-17-32,-71-1 15,36-17 1,-18-1 0,35 19-1,36 17 1,158-88-1,-52 35 1,17-53 15,-106 53-15,0 18 0,-35-1-1,-17 54 16,17 35-15,0 53 0,0-18-1,0 0 1,-18-35 0,18-18-1,0-17 1,0 0 46,18-18-62,-1 0 16,1 0-16,35 17 16,-18 1-1,-17 0 1,-36 17 15,-52-18-15,17-17-1,35 18 1</inkml:trace>
  <inkml:trace contextRef="#ctx0" brushRef="#br0" timeOffset="158755.3">28133 1782 0,'0'0'0,"0"-18"0,-18 18 16,-17 0 0,-71 123-1,36 36 1,17-35 0,17-36-1,36-18 1,0 1-1,0-53-15,18 17 16,35-18 15,17-17-15,-34 0-16</inkml:trace>
  <inkml:trace contextRef="#ctx0" brushRef="#br0" timeOffset="159604.54">28503 2081 0,'0'-17'0,"0"-1"31,0 0-15,0 1 0,0 34 31,0 36-32,18 0 1,-1 18-1,19-18 1,-19-18 0,1-17-16</inkml:trace>
  <inkml:trace contextRef="#ctx0" brushRef="#br0" timeOffset="159904.99">28803 1711 0,'0'0'16,"0"-18"-16,0 1 15,18 17 1,88 0-1,17 106 1,-70 35 0,-35 70-1,-124-17 1,-71-35 0,89-124-16</inkml:trace>
  <inkml:trace contextRef="#ctx0" brushRef="#br0" timeOffset="160637.11">26475 2910 0,'0'0'0,"17"0"31,-17 18-31,0 0 16,0 70-1,18 141 17,-36-88-1,-52-123 0,35-177-15,35-17-1,17 17 1,54 53 15,-1 71-15,1 35-1,-36 0 1,-17 70 0,-18-17-1,0-35-15,-53 106 16,35-89 0</inkml:trace>
  <inkml:trace contextRef="#ctx0" brushRef="#br0" timeOffset="161737.33">26598 3263 0,'0'0'15,"18"-17"1,0 17-16,17-36 15,0 1 1,71 0 0,-18 17-1,-53 18-15,36 0 16,-36 18 0,-17 52-1,0-17 1,-18-18-1,-18 18 1,0-53 15,18-17 16,18-1-31,17-17-1,18 0 1,0 35 0,-18 0-1,18 0 1,0 17 0,0 18-1,-18 1 1,1-19-1,-36 1 1,0-36 15,-36-52-15,1 17 15,-18 0-15,35 18-1,18 17 1,18-17 0,35 0-1,35-18 1,-70 53-16,17-36 16,18 19-1,-53 70 16,0 17-15,-18 18 0,-17 36-1,35-71 1,0 0 15,18-53 16,70 0-31,-53 0-1,18 0 1,-18 17 0,-35 1-1,0 17 1,-53-17-1,18-18-15,-35 17 16,17 1 0,35-18-1</inkml:trace>
  <inkml:trace contextRef="#ctx0" brushRef="#br0" timeOffset="162153.11">28556 2840 0,'0'0'0,"-18"0"0,1 0 15,-1 0-15,-88 159 16,18-18 15,71-53-15,-1 18-1,18-36 1,18-17 0,34 0-1,19-35 1,-18-1 0,-35-17-16</inkml:trace>
  <inkml:trace contextRef="#ctx0" brushRef="#br0" timeOffset="163168.73">28962 3228 0,'0'-18'31,"0"1"-16,-18 17 17,1 0-17,-1 0 1,0 17 0,-17 36-1,35-18 1,0 18-1,0-17 1,0-1 0,18-17-1,35-18 1,-36 0 0,36 0 15,-18-53-16,-35 0 1,0 0 0,0 0-1,-35 53 1,17 0 0,1 0-1</inkml:trace>
  <inkml:trace contextRef="#ctx0" brushRef="#br0" timeOffset="163735.55">29332 2822 0,'35'0'16,"-17"0"-16,88 35 31,53 142 0,-124 35 0,-194 87 1,106-263-17</inkml:trace>
  <inkml:trace contextRef="#ctx0" brushRef="#br0" timeOffset="166434.04">31660 935 0,'0'0'0,"0"-18"15,0 1 1,0-1 0,0 36 46,0-1-62,-17-17 0,17 71 31,0-54-31,0 19 16,0-1 0,17-17-1,1-18 1,17 0 0,-17 0-16,17-36 15,-17-17 1,0 36-1,-18-1 1,0 36 31,0 35-31,0 17-1,0 1 16,-18-1-15,18-17 0,-35-17-1,17-36 1,0 0 0,1 0-1,-19 0 1,19 0-16</inkml:trace>
  <inkml:trace contextRef="#ctx0" brushRef="#br0" timeOffset="168050.4">31784 1976 0,'0'-18'31,"0"36"32,0-1-63,0 1 16,0 35-1,0 53 1,0-36 15,0 1 0,0-36 1,0-17-17,18-18 1</inkml:trace>
  <inkml:trace contextRef="#ctx0" brushRef="#br0" timeOffset="169250.3">31872 3052 0,'0'-18'16,"-18"18"0,-34 35 30,-19 53-14,71 1-1,0-37-15,0 1-1,18 0 1,17-53-1,-17 18 17,-1-18-17,18 0 1,1-35 0,-1-36-1,-35-17 1,0 17-1,0 36 1,0 0 0,-88 35-1,53 0 1</inkml:trace>
  <inkml:trace contextRef="#ctx0" brushRef="#br0" timeOffset="170858.45">29808 2240 0,'-17'0'0,"-1"0"31,1 0-16,34 0 32,18 18-47,-17-18 0,53 0 16,176 0 0,141 0 15,-159 0 0,-211 0-15,70 0 15,-35 0-15,-18 0 15,18 0-16,17 0 1,1 0 0,-53 0-1,-1 0 1,1 0 0,-1 0-1</inkml:trace>
  <inkml:trace contextRef="#ctx0" brushRef="#br0" timeOffset="171382.19">31078 2170 0,'0'-18'0,"0"0"47,18 18-15,0 0-32,17 0 15,0 0 1,-17 18-1,-1-18 1,1 18 0,0-18-1,-1 0 17,-17 17-1,0 1-31,-35 35 15,-35-18 1,-1 18 0,-35 18 15,36-36-15</inkml:trace>
  <inkml:trace contextRef="#ctx0" brushRef="#br0" timeOffset="172386.81">30126 2152 0,'0'-18'16,"-18"18"-1,1 0-15,17-17 16,-18 17 31,0 0-47,1 0 31,-1 0-15,-35 35-1,-17 0 1,17 0 0,-18-17-1,18 0 1,0-1-1,18 1 1,17-18 31,18 18-16,0-1 0,0 1-15,71 35 0,-18-35-1,0 17 1,17 0 0,-17-35-1,-17 35 1,-19-35-1,-17 18 17</inkml:trace>
  <inkml:trace contextRef="#ctx0" brushRef="#br0" timeOffset="191563.87">12699 6050 0,'18'0'1687,"0"0"-1655,-1 0-17,1 0 1,0 0 15,-1 0-31,19 0 47,-19 0-47,1 0 16,-1 0-1,36 0 1,-17 0-1,17 0 17,-36 0-17,1 0 1,17 0 0,-17 0-1,-1 0 1,1 18-1,17-18 1,-17 0 0,0 0 15,-1 0-15,1 17-1,17-17 1,0 0-1,-17 0 1,17 0 0,-17 0-1,0 0 1,17 0 0,-17 0-1,-1 0 1,1 0-1,-1 0 1,1 0 0,0 0-1,-1 0 17,1 0-17,17 0 1,-35-17-1,36 17 1,-19 0 0,1 0-1,-1 0 1,1 0 0,0 0-1,-1 0 1,1 0-1,0 0 1,-1 0 0,19 0-1,-19 0 17,1 0-17,-1-18 1,19 18-1,-1 0 1,-17-18 0,-1 18-1,19 0 1,-19 0 0,1 0-1,17 0 1,-17 0-1,-1 0 1,19 0 0,-19 0-1,19 0 1,-1 0 15,0 0-15,-17 0-1,-1 0-15,19-17 16,-19 17 0,1-18-1,0 18 1,-1 0 0,1 0-1,0 0 1,-1-17-1,18 17 1,1 0 15,-1 0 16,-17 0-31,17 0-1,0 0 1,-17 0 0,-1 0-1,1 0-15,17 0 32,-17 0-17,0 0 32,-1 0-16,1 0 16,0 0-16,-1 0 1,1 0-1,-1 0 0,-17-18 125,18 18-93,-18-18 624</inkml:trace>
  <inkml:trace contextRef="#ctx0" brushRef="#br0" timeOffset="-140914.05">27974 706 0,'0'-18'16,"-18"0"0,18 1-1,-70 17 1,52 0 0,1 0-16,-36 35 15,35-17 1,0-1-16,18 18 0,-17-35 0,-1 53 15,18-35 1,0 17-16,0-17 0,0 0 0,0 17 16,0-18-16,18 1 15,-18 0-15,17-18 16,54 0 0,35-18 15,-53-88 0,-53 0 0,-36 89-15,1 17 0,0 0-1,17 0 1,-17 17-1</inkml:trace>
  <inkml:trace contextRef="#ctx0" brushRef="#br0" timeOffset="-140571.44">28344 882 0</inkml:trace>
  <inkml:trace contextRef="#ctx0" brushRef="#br0" timeOffset="-139948.8">28750 670 0,'0'-17'15,"0"34"-15,0-52 0,0 17 0,0 1 16,0-19 0,0 19-1,-35 17 16,-18 0-15,18 35 0,-1 0-1,36 18 1,18-17 0,35 16-1,-35-16 1,-1-36-16,19 53 15,-19-36 17,-17 19-17,0 16 1,-35-34 0,-36 17-1,36-35 1,0 0-1,17-53 1,18-17 0,53-18-1,-18 17 1,-17 54 0,35-1-1</inkml:trace>
  <inkml:trace contextRef="#ctx0" brushRef="#br0" timeOffset="-135599.99">27868 1288 0,'-17'0'15,"34"0"-15,-52 0 0,17 0 16,-17-18 15,17 18-15,36 0 31,0 0-32,17 0-15,-17-18 0,352 18 32,-88-17-1,-123 17 0,-106-18 0,-35 18 1,-36 0 15</inkml:trace>
  <inkml:trace contextRef="#ctx0" brushRef="#br0" timeOffset="-134933.1">27851 1376 0,'-18'0'31,"18"17"-16,18-17 17,35 0-17,35 0 1,194 0 0,-88-35-1,-71 35 1,19-17-1,-54 17 1,-35-18 0,-36 18-1,1 0 32,0 0-31,-36 0 124</inkml:trace>
  <inkml:trace contextRef="#ctx0" brushRef="#br0" timeOffset="-131286.33">30179 811 0,'-18'-17'15,"1"17"1,-1 0 15,0 0-31,-17-18 31,17 18-15,1 0-16,-19 0 31,19 0-15,-36 35-1,18 18 17,-1 0-1,19 0 0,17-35 0,0-1-15,0 19 0,0-1-1,17-35 1,19 35 0,-19-17-1,1 0 1,0-1-1,17-17 1,-18 0 0,1 0-1,17 0 1,-17 0 0,53 0 15,-54-35-16,18 17 1,-17-17 0,0 17-1,-18 1 1,0-19 0,0 19-1,0-1 1,0-35-1,0 18 1,0 17 0,0-17-1,-18 35-15,18-18 16,-18 1 0,1 17 15,-1 0-16,-35 0 1,18 0-16</inkml:trace>
  <inkml:trace contextRef="#ctx0" brushRef="#br0" timeOffset="-128718.64">28591 317 0,'0'-17'47,"18"17"-32,0-53 1,52-18 15,-34 36-15,-19 17-1,1 18 1,35-35 0,0-18-1,17 53 1,-17-35 0,0 35-1,-35 0 1,35 0-1,-36 0 1,36 0 0,-18 0-1,1 0 1,17 18 0,-53-1-1,35 1 16,0 0-15,-17-18 0,17 17-1,-17 1 1,17-1 0,-17 1-1,-1-18 1,1 53-1,-1-35 1,1-1 0,17 36-1,-35-35 1,18-1 0,0-17-1,-1 18 1,-17 17 15,18-35-15,0 0-1,-18 18 1,0 0 0</inkml:trace>
  <inkml:trace contextRef="#ctx0" brushRef="#br0" timeOffset="-127938.25">29509 388 0,'0'0'0,"17"18"78,1-18-63,-1 0-15,36 35 16,0-17 0,-17-18-1,-36 17-15,17-17 16,19 0 15,-19 0 0,-17-17-15,0-1-16,0 0 16,0 1-1,0-19 1,0 1-1,0 17 1,-17 1 0,-1-1 15,18 1 0,-18 17-31,18 17 63,0 1-48,0 17 1,0 0 0,18 18-1,-18-17 1,0-19-1</inkml:trace>
  <inkml:trace contextRef="#ctx0" brushRef="#br0" timeOffset="-127205.45">28362 300 0,'0'-18'16,"0"36"-16,0-18 47,0 17-32,18 54 32,-18-53-47,17-1 16,19 1-1,52-18 1,0 0 0,0 0-1,-52 0-15</inkml:trace>
  <inkml:trace contextRef="#ctx0" brushRef="#br0" timeOffset="-125989.62">30020 1358 0,'-18'0'0,"1"0"31,34 0 32,1 0-48,0 0-15,-1 0 0,1 0 16,17 0-16,18 0 16,0 0 15,-35 0 16,-36 0-16</inkml:trace>
  <inkml:trace contextRef="#ctx0" brushRef="#br0" timeOffset="-124151.22">29897 1464 0,'-18'0'16,"36"0"-16,-54 18 15,54-1 32,0-17-31,35 0-1,-1 0 1,1 0 0,0 0-1,-35 0 1,17 0-1,-17-17 17,-1 17-17,1 0 17,0 0 155,-18-18-140,17 18-31,1 0 187,0-18 703,-1 18-890,-17-17 62,-17 17-78</inkml:trace>
  <inkml:trace contextRef="#ctx0" brushRef="#br0" timeOffset="-121792.08">28733 212 0,'0'-18'0,"0"36"0,-18-54 16,0 36-16,18-17 0,-17 17 0,-107-18 31,106 18-31,-193 0 32,-160 159-1,160-18 0,175-106-31,-122 142 31,105-89-15,0-18 0,0 19-1,0-19 1,35 1-1,-17-1 1,35-17 0,0-35 15,18 52-15,17-34-1,18 17 1,0-18-1,35-18 1,0 19 0,0-19-1,-17 19 1,0-19 0,-1 1-1,18 0 1,1-1-1,-37-17 1,19 0 15,0 0-15,-1 0 0,1 0-1,-54 0-15,36 0 16,18-17-1,-18-1 1,-18 0 0,18 1-1,0-36 1,-18 17 0,0 1-1,-17-18 1,0 18-1,-1-53 1,1 17 0,-18-17 15,0 35-15,18-17-1,-18-19 1,0 19-1,0 35 1,0-18 0,-18 17-1,-17-17 1,35 36 0,-36-18-1,36-1 1,-17 19-1,-19-19 1,36 19 0,-35-19 15,35 19-15,-35-1-1,17 18 1,-17-18-1,0 1 17,17 17-17,0-18 1,1 18 0,-1 0-16,0 0 15,-34 0 1,-19 0-1,-35-35 1</inkml:trace>
  <inkml:trace contextRef="#ctx0" brushRef="#br0" timeOffset="-118459.92">29156 1076 0,'-18'0'0,"18"18"46,18-18 17,-1 0-63,1 0 0,70 0 31,-52 0-15,16 0-1,1 0 1,0 0 0,-17 0-1,-1 0 1,0 0 0,18 0-1,-35 0 1,-1 0-16,19-18 31,-19 18 0</inkml:trace>
  <inkml:trace contextRef="#ctx0" brushRef="#br0" timeOffset="-117892.98">29561 1005 0,'0'-17'0,"0"34"0,18-34 62,0 17-46,52 17 0,-17 19 31,-123 87 15,70-105-62,-53-1 16,35 1-16,-17-18 15</inkml:trace>
  <inkml:trace contextRef="#ctx0" brushRef="#br0" timeOffset="-117410.62">29191 1005 0,'-18'0'0,"36"0"0,-71 36 16,36-19-16,17 1 16,0 0-16,-18-18 0,18 17 15,0 1-15,0 0 16,0-1-16,106 36 47,0-18-16</inkml:trace>
  <inkml:trace contextRef="#ctx0" brushRef="#br0" timeOffset="-115374.16">25046 917 0,'0'-17'15,"-18"17"63,18-18-62</inkml:trace>
  <inkml:trace contextRef="#ctx0" brushRef="#br0" timeOffset="-110565.06">25028 1023 0,'-17'-18'15,"17"1"1,-18 17 15,1 0 0,-1 0 1,0 0-32,-17 53 31,17 17 0,18-34-15,0-1-1,0 0 1,18-35 0,0 18-1,17-18 1,0 0 0,0 0-1,18 0 1,-35-18-1,0 0 1,-1-17 0,1 35-1,-18-35 1,0 0 15,0 17-31,-53 0 16,18 1-1,-18 17 17,18 0-17,17 0 1,0 0 0,1 0-1,-1 0 1</inkml:trace>
  <inkml:trace contextRef="#ctx0" brushRef="#br0" timeOffset="-109815.02">25328 1129 0,'18'0'63,"0"0"-47,-1 0 15</inkml:trace>
  <inkml:trace contextRef="#ctx0" brushRef="#br0" timeOffset="-109182.29">25840 1023 0,'0'-18'0,"0"36"0,0-53 15,-18 35 17,1 0-17,-19 0 1,19 0 0,-19 17-1,54 36 16,53 71 16,-36-71-15,-35-18-17,-18 0 1,1-17-1,-19-18 1,19-18 15,17-17-15,0-36 0,35 36-1,0-18 1,-17 36-1</inkml:trace>
  <inkml:trace contextRef="#ctx0" brushRef="#br0" timeOffset="-108831.64">26052 1111 0,'17'0'47,"1"0"-32,-1 0-15,19 0 16,70 0 0,-18-17-1,-71-1-15</inkml:trace>
  <inkml:trace contextRef="#ctx0" brushRef="#br0" timeOffset="-108565.11">26475 864 0,'0'-17'32,"17"17"-32,19 53 31,-36-36-15,0 54-1,0-18 1,0 0-1</inkml:trace>
  <inkml:trace contextRef="#ctx0" brushRef="#br0" timeOffset="-107948.94">25223 459 0,'-18'0'0,"36"0"0,-54 0 0,1 0 31,17 0-31,1 0 0,-1 17 31,-17 36-15,35 35 15,70 1 0,19-89 1,-72 0-32,1-18 15,-18-53 1</inkml:trace>
  <inkml:trace contextRef="#ctx0" brushRef="#br0" timeOffset="-107816.65">25134 441 0,'0'0'0,"-17"0"0,-1 0 15</inkml:trace>
  <inkml:trace contextRef="#ctx0" brushRef="#br0" timeOffset="-107602.11">25522 476 0</inkml:trace>
  <inkml:trace contextRef="#ctx0" brushRef="#br0" timeOffset="-107149.71">25681 441 0,'0'-18'0,"0"36"0,0-53 0,0 17 16,18 0-16,17 1 31,0-19-15,1 36-1,-19 0-15,18 0 16,-17 36-1,-18 17 1,-70 88 0,17-71-1,35-52 1,0 35 0,71-53 15,18 0-16,-36-18 1,-35 1 0</inkml:trace>
  <inkml:trace contextRef="#ctx0" brushRef="#br0" timeOffset="-106484.01">24834 176 0,'-17'18'0,"34"-36"0,-34 54 0,-1-36 0,1 17 16,-1 1-16,18 0 0,-53 34 0,-18 90 31,71-107-31,-17-35 16,17 35-16,0 89 31,17-107-31,301 71 31,-230-88-31,-53 0 0</inkml:trace>
  <inkml:trace contextRef="#ctx0" brushRef="#br0" timeOffset="-103485.32">26563 159 0</inkml:trace>
  <inkml:trace contextRef="#ctx0" brushRef="#br0" timeOffset="-102469.29">26157 335 0,'0'0'0,"0"-18"47,0 1-16,18 17-16,17 17 17,1 19-17,-19-1 1,1 0 0,-1 18-1,-17-35 1,0 0-16,0 34 15,0 1 1,0 0 0,-17 0-1,-1-18 17,1-35-1,-1 36-16,18-19 1,-18 1-16,1 0 16,-1-1-1,0 1 1,1-18 0,17 18-1</inkml:trace>
  <inkml:trace contextRef="#ctx0" brushRef="#br0" timeOffset="-101470.67">26457 353 0,'18'-18'47,"-1"18"-47,1 0 16,0 0-16,17-18 46,-35 54 1,0-1-15,0-17-17,0-1 1,-18 1-1,18 0 17,0-1-17,18-17 63,17 0-78,-17 0 0,0 0 16,17-17 0,35 17-1,-34 0 1,-19 0 0</inkml:trace>
  <inkml:trace contextRef="#ctx0" brushRef="#br0" timeOffset="-88682.28">12188 6138 0,'0'0'0,"-18"0"31,1 0-31,-1 0 31,0 0 0,-17 0 1,17 0-1,1 18 16,-1-18 15,1 0 188,-1 0-203,0 0 31,18 18 610,18-18-673,0 0 1,-18 17 0,17-17-1,1 0 1,-1 0 15,36 0 0,-17 0 16,69 0-16,-52 0-15,18 0 0,0 0-1,-19 0 1,1 0 0,-17 0-1,-1 0 1,0 0-1,0 0 1,-17 0 0,70 0-1,-35-17 1,0 17 15,0 0-15,-35 0-1,35 0 1,-36 0-16,1 0 16,35 0-1,-18 0 1,18 0 0,-18 0-1,18 0 1,-18-18-1,36 18 1,0 0 0,-36 0-1,35 0 17,1 0-17,-18-18 1,-18 18-1,18 0 1,-18 0 0,18 0-1,-18-17 1,36 17 0,-18 0-1,17 0 1,-34 0-1,17 0 1,17 0 0,-17 0-1,0 0 1,35 0 15,-35 0-15,18 0-1,17 0 1,-53 0 0,18 0-1,0 0 1,0 0 0,0 0-1,0 0 1,-18 0-1,0 0 1,-17 0 0,17 0-1,-17 0 1,17 0 15,0 0-15,1 0-1,17 0 1,-36 0 0,19 0-1,-19 0 1,18 0 0,-17 0-1,0 0 1,-1 0-1,1 0 1,0 0 0,-1 0-1</inkml:trace>
  <inkml:trace contextRef="#ctx0" brushRef="#br0" timeOffset="-78104.01">12364 14429 0,'18'0'282,"0"0"-267,-18-18 1,35 18-16,-17 0 0,87-18 47,-69 18-47,-19 0 0,19 0 15,69 0 17,-52-17-1,-17 17 0,-19 0 0,18 0-15,-17 0 0,17-18-1,1 18 1,-19 0-1,19 0 1,-19 0 0,1-18-1,17 18 1,0 0 0,-17 0-1,35 0 1,0 0-1,0 0 1,0 0 15,0 0-15,-36 0 0,1 0-1,35 0 1,-36 0-1,19 0 1,17 0 0,0 0-1,17 0 1,-17 0 0,18 0-1,-1-17 1,-17 17-1,0 0 1,-35-18 0,-1 18-1,18 0 1,1 0 0,-1 0-1,-17 0 1,-1 0-1,1 0 1,0 0 0,-1 0 15,1 0 0,0 0 16,-1 0-47,1 0 47,-1 0-31,19-18-1,-19 18 1,19 0-1,-19 0 1,19 0 0,-19 0 15,1-17-15,-1 17 62,-34 0-31,-1 0-47,1 0 0,-1 0 15,-70 17 1,17-17-1,-35 18 1,53-18 0,18 0-16,-18 18 15,-17-18 1,52 0-16,-35 0 16,0 17-1,0-17 1,-17 0-1,-1 0 1,-17 0 15,17 0-15,1 18 0,35 0-1,-54-1 1,37-17-1,-1 18 1,-36 0 0,54-18-1,-18 0 1,0 17 0,36 1-1,-36-18 1,17 0-1,-16 18 1,-1-18 15,-18 0-15,1 0 0,34 17-1,-17-17 1,18 0-1,17 18 1,-17-18 0,0 0-1,17 0 1,-17 0 0,35 17-1,-35-17 1,17 18-1,-17-18 1,-1 18 0,-16-18 15,34 0-15,0 0-1,-17 17 1,17-17 15,1 0 0,-1 0 32,18 18 265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6T13:19:52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16721 8290 141,'0'18'15,"17"-1"1</inkml:trace>
  <inkml:trace contextRef="#ctx0" brushRef="#br0" timeOffset="-1.01">17495 8383 110,'-16'31'15,"-1"4"1,17 0 15,35-35-15,-25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15:2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17038 6279 0,'18'0'16,"-18"-17"0,0-1-1,0 36 63,0 141-46,0-107-17,0 1 1,0-17-1,0-19 1,18-17 31,-1 0-47,19-35 31,-19 0-15,1 35-1,0 0 1,-1 0 0,18 35-1,1 0 1,-1 18 0,0-18-1,1-35 16,-36-52 1,17-19-17,-17-17 1,0 53 0,0 17-16</inkml:trace>
  <inkml:trace contextRef="#ctx0" brushRef="#br0" timeOffset="511.22">17568 6579 0,'17'0'16,"-17"-53"-1,18 53 17,-18 18-17,0 0-15,0 264 31</inkml:trace>
  <inkml:trace contextRef="#ctx0" brushRef="#br0" timeOffset="1363.47">16509 7655 0,'0'0'0,"0"18"0,-17 0 15,17-1 1,0 1-16,-18 105 31,18-105-31,0 70 31,0-70 1,35-71-1,1 18-16,-1-18 1,0 53 15,0 35-15,-17 18 0,0-36-16,-1 1 31,1 0-16,17-18 1,0-18 0,1-52-1,-19 17 1,1 35 0,0 18-1,-18 35 16</inkml:trace>
  <inkml:trace contextRef="#ctx0" brushRef="#br0" timeOffset="1575.83">17003 7902 0,'18'0'16,"-18"18"15,0 17-31,0-17 16,0 52-1,0 213 1,0-195 0,17 0-1</inkml:trace>
  <inkml:trace contextRef="#ctx0" brushRef="#br0" timeOffset="2525.27">16157 9984 0,'17'-18'0,"-34"36"0,34-18 63,-17 17-63,0 1 15,0 0-15,0-1 0,0 1 0,0-1 16,0 1-16,0 0 0,0-1 16,0 19-1,18-72 63,17 1-46,-17 35-17,-1 0-15,-17 18 16,53 17-1,-17-17 1,-19-1 0,18-17-1,1 0 1,-19-53 0,1 0-1,0 18 16,-18 18-15</inkml:trace>
  <inkml:trace contextRef="#ctx0" brushRef="#br0" timeOffset="3309.83">16968 8343 0,'0'-35'31,"0"17"-15,18 1-1,17 17 16,-18 17-31,54 89 32,-71-35-17,-53 70 1,-17-71 0,34-17-1,19-17 1,34-19 15,124 1-15,71-1-1,-89-17 1,-87 18 0</inkml:trace>
  <inkml:trace contextRef="#ctx0" brushRef="#br0" timeOffset="4108.56">16650 10283 0,'18'0'47,"0"-17"-31,-1 17-16,1-18 15,17 18 1,-17-17-16,17 17 31,-17 35 0,-89 53 1,54-70-32,-1 35 31,18-18-15,53 18-1,-36-53 1,1 35 15,-18-17-15,-70 17-1,-36 0 1,0-17 0,35 0-1,54-18 1</inkml:trace>
  <inkml:trace contextRef="#ctx0" brushRef="#br0" timeOffset="4973.5">16298 11536 0,'0'-18'0,"0"1"15,0-1 17,17 18-32,1 88 62,0-35-31,34-35 1,-34-18-17,0-18 1,-1 0 15,1 18-15,0 0-1,17 0 1,0 18 0,-17 0-1,17-18 1,-17 0-1,35-36 1,-36-34 0,1 17-1,-18 35 1,0 1 0</inkml:trace>
  <inkml:trace contextRef="#ctx0" brushRef="#br0" timeOffset="5406.74">16880 11501 0,'0'0'15,"0"17"32,0 1-47,-18 70 16,18-17-1,18 17 1,35-35 0,17-36-1,18-17 1,-17-53-1,-36 0 17,0 18-17,-35 18 1,0 34 0,0 36-1,-17 176 1,17-105-1,0-18 1,0-18 0</inkml:trace>
  <inkml:trace contextRef="#ctx0" brushRef="#br0" timeOffset="6473.67">23071 8237 0,'0'-17'0,"-18"17"31,18 123 1,0-105-32,0 17 0,0 71 15,18 17 17,17-123-1,18-123 0,-36 88 0,1 35-15,0 0 0,-1 0-16,1 35 15,35 0 1,-35 0-1,-1-17 1,19-18 0,-19-35-1,-17-36 1,0 18 0,0 36-1</inkml:trace>
  <inkml:trace contextRef="#ctx0" brushRef="#br0" timeOffset="6756.86">23547 8555 0,'0'-18'16,"0"1"-16,53 34 47,-18 36-47,18 35 16,-35-17-1,-18-1 1,0-52-16,0 35 15,0-35 1</inkml:trace>
  <inkml:trace contextRef="#ctx0" brushRef="#br0" timeOffset="6925.34">23529 8767 0,'0'0'16,"0"-18"-16,0 0 15,53-17 1,-35 35-16,176-18 16,-35 1-1,-54 17 1</inkml:trace>
  <inkml:trace contextRef="#ctx0" brushRef="#br0" timeOffset="7956.86">22947 13070 0,'0'-17'0,"0"-1"0,0-17 31,0 17-31,0 53 31,0-17-31,-17 123 31,-19 0 1,54-123-1,52-141 0,-52 123-31,0-36 16,17 19-1,-17 34 32,-1 36-31,1-18 0,17-17-1,0-18 1,-17-35-1,0 17-15,17-70 16,-35 17 0,18 36-1,-18 53 17,0-1-32,17 125 15</inkml:trace>
  <inkml:trace contextRef="#ctx0" brushRef="#br0" timeOffset="8422.58">23582 13529 0,'0'0'0,"0"-18"15,0 1 1,0-19-1,-35 36 17,17 0-32,-35 36 15,36-19 1,-1 36 0,18 0-1,35 18 1,1-1-1,-19-70-15,1 53 16,-18-17 15,-35-1-15,-18-35 0,-35 0-1,35-53 1,53-71-1,105-17 1,-34 106 0,-18 0-1,-35 17-15,-1 18 16</inkml:trace>
  <inkml:trace contextRef="#ctx0" brushRef="#br0" timeOffset="10354.73">23476 13582 0,'18'0'15,"0"0"16,-18-18-31,17 18 0,1-17 32,0 17-1,-18-18-31,17 18 0,-17-18 31,35-35 0,-35 18 1,0 18 15,0-1-32,-17 18 1,-1 0-1,-17 0 1,0 0 0,-1 0-1,19 35 1,-1-35 0,18 35-1,0-17 1,0 0-16,0-1 15,18 36 1,17-17 0,-35-19 15,35 1-15,-35 35-1,0-36 1,0 1-16</inkml:trace>
  <inkml:trace contextRef="#ctx0" brushRef="#br0" timeOffset="20292.55">17003 6456 0,'18'0'0,"-1"0"16,-17 17 31</inkml:trace>
  <inkml:trace contextRef="#ctx0" brushRef="#br0" timeOffset="24246.62">21430 3510 0,'0'-18'0,"0"36"0,0-53 15,0 17 1,0 53 31,0 1-32,-35 175 1,17-87 0,18-54-1,0 19 1,0-72-1,0 1 1,18-18 15,0-53-15,35-35 0,-36 35-1,1 35 1,0 1-1,-1 17 1,36 53 0,-18-1-1,1 19 1,-1-36 0,-17-17-16,-1 0 15,1-1 1,-1-17-1,1-35 1,0-36 0,-18-70 15,0 71-15,0-1-1,0 89 16,0-1-15</inkml:trace>
  <inkml:trace contextRef="#ctx0" brushRef="#br0" timeOffset="24596.73">22224 4057 0,'0'-18'47,"35"18"-16,54 0 1,-1-17-17,-53 17 1,-17 0 0</inkml:trace>
  <inkml:trace contextRef="#ctx0" brushRef="#br0" timeOffset="26079.27">23318 3845 0,'0'-17'0,"0"-1"32,17 18-17,54 0 1,-54 0-1,1 18-15,0-18 0,-1 17 0,1 1 16,35 88 0,-53 0 31,0-89-47,0 1 31,0-89 0,35-17-15,18 18-1,18 34 1,-36 36 0,-17 0-1</inkml:trace>
  <inkml:trace contextRef="#ctx0" brushRef="#br0" timeOffset="26995.47">24023 3916 0,'-70'-35'31,"52"35"-31,-17 0 0,-18 0 16,17 35-1,-16 18 1,16 0 0,36-18-1,0-17 1,0-1-1,36-17 1,16 0 0,1-35-1,-17 0 17,-19 17-17,-17 0 1,36 18-1,-19 0 1,36 18 0,-18 35-1,1-18 1,17 0 0,-53-17-1,17-18 16,1-35-15,0 0 0,-1-18-1,1 35 17,-1 0-17,1 18 1,17 18-1,1 35 1,-19-18 0,19 0-1,-36-17 1,17-18 0,1 0-1,35-18 1,0-17-1,0 0 1,-18 35 0,-35-18-16,35 18 15,0 0 17,18 18-17,0 17 1,-35-35-1,-1 0-15</inkml:trace>
  <inkml:trace contextRef="#ctx0" brushRef="#br0" timeOffset="27462.48">24958 4075 0,'0'0'0,"0"-18"15,0 0 1,-53 54 31,35-19-47,1 18 15,-1 1 1,18-19 15,53-17 0,-18-35-15,53-194 0,-35 70-1,-53 36 1,0 34 0,0 54-1,-53 123 16,18 124-15,35-124 0,0 106-1,35-35 1,1-106 15,-1-18-31</inkml:trace>
  <inkml:trace contextRef="#ctx0" brushRef="#br0" timeOffset="28544.59">25381 4145 0,'0'0'0,"0"-18"16,0 1-16,-17 17 31,-19 35-15,19 0-1,-1 18 1,18 0 15,0-35-15,35-18-1,36 0 1,-18-35 0,-18-54-1,-17 54 1,-36-18 0,-17 36-1,0-1 1,-1 18-1,19 0 1,17 18 0,35-18-1,0 0 1,53 0 15,-35 0-15,-35 0-1,0 0 1,-1 0 15,1 52-15,-1 1 0,1 0-1,-18-35 1,18-18-1,-1 0 1,19-35 0,-1-18-1,-35 35-15,18 0 32,-1-17-17,1 35 1,-18 18 31,0-1-47,0 1 15,0 0 1,17-1 0,1-17 15,35-53-16,-18 18 1,-35 18-16,18-19 16,0 36-1,-18 18 32,0 0-31,0 17-1,17 18 1,19-18 0,34-17-1,-35-18 1</inkml:trace>
  <inkml:trace contextRef="#ctx0" brushRef="#br0" timeOffset="30277.5">27251 3757 0,'0'-18'0,"0"36"0,0-53 15,-53 35 1,35 0 0,1 0-16,-1 0 0,-52 17 0,34 1 15,19-18-15,-1 0 0,0 18 0,1-1 16,-1 1-16,0-18 0,-35 88 16,36-88-1,17 18-15,0-1 0,0 1 16,0 0-1,17-18 1,1 0 0,0 0-16,70-106 31,0 18 0,-88 70 0,35 106 1,1-35-17,-1-18 1,0 1 0,36-36 15,17-36-16,53-69 1,-88-1 0,-35 53-1,-1-18 1,-34 36 0,-54 35-1,1 35 1,70 1-1,0 17 1,0-36-16,52 89 16,19-53-1,-36 0 1,1-18 0,-36-17 15,-53 17-16,0-35 1,17 0 0,19 0-1,105-53 17,71-35-17,-18 17 1,-123 54-16,17-19 15,18 1 1,-71 35 15,0 18-15,-17 17 0,35-17-1,0 17 1,0 0-1,35 36 1,1-54 0,-36 19-1,0-19 1,-18-17 31,0-35-16,36 0-15,53-36-1,17 36 1,-18 35 0,-17 0-1,-17 35 16,-36-17-15,0 17 0</inkml:trace>
  <inkml:trace contextRef="#ctx0" brushRef="#br0" timeOffset="30403.05">28574 3598 0,'0'-17'16</inkml:trace>
  <inkml:trace contextRef="#ctx0" brushRef="#br0" timeOffset="31342.69">28662 3704 0,'-18'0'0,"36"0"0,-53 18 0,17-1 16,-17 19-1,17 17 1,0-53-16,18 70 15,0 1 1,18-1 0,0-17-1,-18-35 1,0-1 0,-36-17 30,36-52-30,0 16-16,0 1 16,53-36-1,18 19 1,17 16 0,-35 19-1,-35 17 1,-1 0-1,1 0 1,-18 17 0,0 54-1,0-18 1,0-18 0,18-17 30,17-18-30,0-53 0,0 17-1,-17 19-15,17-18 16,1 17 0,-1 18-1,-17 0 1,52 0-1,1 18 1,-36-18 0,35 0-1,-34 0 1,-19-36 0,-34 36 30,-1 0-30,-17 0 0,17 0-16,18 36 15,0-19 1,88 1 0,-17-1-1,-53-17-15</inkml:trace>
  <inkml:trace contextRef="#ctx0" brushRef="#br0" timeOffset="31676.54">29667 3845 0,'0'-17'0,"0"34"0,-17-34 15,-36 17 1,0 17 0,18 19-1,35-1 16,0-18-15,35-17 0,53-17-1,53-107 1,-35-87 0,-35 34-1,-71 124 1,0 18-1,-106 70 1,-53 159 0,18 142-1,123-231 1</inkml:trace>
  <inkml:trace contextRef="#ctx0" brushRef="#br0" timeOffset="37323.72">30338 9719 0,'0'-18'15,"0"54"48,0-19-63,0 19 0,0-19 15,0 107 17,17-107-32,36 19 31,0-36-16,0-53 1,-35 0 15,-1-35-15,1 52 0,-18 1-1,0 53 16,-18 52-15,18 36 0,-17 70-1,17-34 1,-18 52 0,-17-89-1,-1-16 1,1-54-1,35-17-15,-70-18 32,-1 0-17,-17-18 1,35-17 0,53-1-16</inkml:trace>
  <inkml:trace contextRef="#ctx0" brushRef="#br0" timeOffset="38106.98">30496 9260 0,'-17'18'0,"34"-36"0,-34 54 15,-1-19-15,18 1 0,-35 35 32,17-35-32,18-1 0,0 1 15,0-36 32,18 1-47,-1-1 16,1-17-16,0-1 0,-1 1 15,72-71 1,-37 18 15,-34 70 0,0 89 1,17-18-1,-17 0-15,-18-36-16,35 72 15,-17-36 1,-1-1-1</inkml:trace>
  <inkml:trace contextRef="#ctx0" brushRef="#br0" timeOffset="41603.69">32101 9807 0,'0'-17'15,"0"-1"1,0-17 31,0 52 0,0 1-47,0 52 31,18-52-15,-18 35-1,35-18 17,1-35-1,34-17 0,-35-19-15,-17 1-1,0 0 17,-1 17-1,-17 1 0,0 34 16,18-17-31,0 71-1,-18-1 1,0 1-1,0-1 1,0 1 0,0 17-1,0-17 17,0-18-17,0-18 1,0 18-1,-18-18 1,18-17 0,0 17-1,-18-17 1,1-1 0,-19 19-1,19-36 1,-19 0-1,-16 0 1,16 0 0,19-18-16,-1 18 15,0-35 17,1 17-1</inkml:trace>
  <inkml:trace contextRef="#ctx0" brushRef="#br0" timeOffset="46182.1">31202 10089 0,'-18'0'16,"1"0"15,-1 0-31,0 0 31,1 0-15,-1 0-1,18-17 32,18 17 16,-18-18-63,35 18 15,35-17 1,-17 17 0,18 0-1,-18 0 1,-36 0 0,1 0-1,0 0 16,-1 0-15,1 0 15</inkml:trace>
  <inkml:trace contextRef="#ctx0" brushRef="#br0" timeOffset="47385.89">29914 9578 0,'0'-18'32,"-17"18"14,-1 0-46,-35 53 16,35-35-16,1 35 0,-18-18 0,-89 247 31,53 36 1,107 35-1,105-177 16</inkml:trace>
  <inkml:trace contextRef="#ctx0" brushRef="#br0" timeOffset="48983.48">32666 9490 0,'0'-18'15,"17"18"16,1 0-31,0 0 16,-1 0-16,1 0 0,0 0 0,105 106 31,-35 106 1,-105 158-1,-1-335-16,-88 230 17,36-177-17,34-35 1,-17 0 0,36-35-1,-1-1 1,1-17-16</inkml:trace>
  <inkml:trace contextRef="#ctx0" brushRef="#br0" timeOffset="49994.22">32842 8978 0,'0'-17'15,"0"-1"1,0 0-1,35 18 17,-17 0-17,0 36 17,-18 16-17,0 19 1,-36 0-1,1-36 1,35-18-16,-17 19 16,-1-36-1,18 17 1,18-17 0,70 0-1,18 0 1,35-17-1,-88-1 17,-18 18-17,-17 0 1,-1 0 0</inkml:trace>
  <inkml:trace contextRef="#ctx0" brushRef="#br0" timeOffset="80298.6">30179 11130 0,'-18'0'15,"1"0"1,34 0 31,1 0-47,-1 0 15,19 0-15,70-18 0,141-34 16,17 34 0,600-35 15,-105 35 16,-671 18-47,194-17 31,-158 17-15,-36 0-1,-18 0 1,-52 0-1,0 0 1,-1 0 0</inkml:trace>
  <inkml:trace contextRef="#ctx0" brushRef="#br0" timeOffset="81815.28">31202 11465 0,'-18'-17'31,"1"17"-31,-19 0 15,-122 35 1,140-35-16,-106 70 31,107-34 1,17-19-32,106 1 31,52-18 16,-140 0-32,-53 0 17,-18 35-17,0 18 1,35 18-1,18-36 1,53 0 0,18-17-1,35-18 1,-36 0 0,-35-18-1,-17-35 1,-18 0-1,-18 18 17,18 18-32,-35-19 15,17 19 1,18-1 0,18 18 15,0 0-31,35 35 15,0 18 1,-18-18 0,18 18-1,-53-35 1,35-18 0,-35 18-1,35-18 1,-17 0-1,17-53 17,-17 17-17,-18-16 1,0 16 0,0 19-1,0-1 1,18 18-1,34 18 17,-16 17-17,-36-17-15,53 34 16,0-16 0,-1-1-1,-16-35 1,-19 0-1,1 0 17,0-35-1,-1-1-15,-17 19-1,36-1 1,-1 18-1,0 0 1,-17 0-16,35 18 16,0 17-1,-18-17 1</inkml:trace>
  <inkml:trace contextRef="#ctx0" brushRef="#br0" timeOffset="82181.82">32278 11783 0,'17'-18'0,"1"0"15,-18-17 1,0 53 46,-18-18-62,18 17 0,0 19 16,0-19 0,0 19-1,36-19 1,34-17 0,-34-17-1,-19-36 1,-17-18-1,-17 54 1,-1 17 15,0 0-31,-17 0 16</inkml:trace>
  <inkml:trace contextRef="#ctx0" brushRef="#br0" timeOffset="82548.25">32613 11730 0,'0'-18'0,"0"1"31,18 17-31,17 0 15,53 0 1,-35 17 0,0 18 15,-18-17-15,-35 0-1,-18-18 16,18-18-15,0 0-16,0-34 16,18-1-1,-18 17 1</inkml:trace>
  <inkml:trace contextRef="#ctx0" brushRef="#br0" timeOffset="83296.92">30726 11906 0,'-18'0'0,"36"0"0,-54 0 0,19 0 0,-1 0 16,-17 0-16,17 0 0,1 0 0,-19 0 15,19 0-15,-1 0 0,0 0 0,-35 0 16,36 0-16,-71-17 16,70-1-16,-17-17 31,-1-89 0,54 18 0,17 36 1,-35 52-17</inkml:trace>
  <inkml:trace contextRef="#ctx0" brushRef="#br0" timeOffset="83797.58">30320 11536 0,'-88'17'31,"70"1"-31,-52 17 15,17 18 1,0 0 0,35-35-1,0-1 1,18 1 0,18-18-1,17-35 1,18-36-1,-53 54-15,71-36 16,-36 17 0,0 19 15,-35-1-15,18 18 15,0 0-16,35 18 1,70 52 0,18-34-1,-123-36-15</inkml:trace>
  <inkml:trace contextRef="#ctx0" brushRef="#br0" timeOffset="98790.53">23441 9031 0,'-18'0'16,"1"0"-1,-1 0 1,1 0-16,-36 0 31,17 0 16,19 0-31,52 0 15,-17 0-16,52 0 1,-35 0-16,54-18 16,-1 1-1,0 17 1,-53 0 0,1 0-1,-19 0 1</inkml:trace>
  <inkml:trace contextRef="#ctx0" brushRef="#br0" timeOffset="99421.15">23247 9155 0,'0'17'16,"0"-34"-16,35 34 47,-17-17-47,0 0 0,17 0 15,-17 0-15,17 0 0,71 0 16,-71-17-16,71 17 31,35-18 0,-88 18 1</inkml:trace>
  <inkml:trace contextRef="#ctx0" brushRef="#br0" timeOffset="101237.57">23265 14199 0,'-36'0'16,"36"-17"31,0-1-31,18 18-16,0 0 0,88-35 31,-71 17-31,0 18 15,106-18 17,-123 18-17,-1 0 1,-34 0 31,-1 18-32,1-18-15</inkml:trace>
  <inkml:trace contextRef="#ctx0" brushRef="#br0" timeOffset="101553.97">23282 14252 0,'0'0'0,"-17"18"15,34-18 48,19 0-63,-1 0 16,106-35-1,-106 17 1,71 0-1,-71 1 1,-17 17 0</inkml:trace>
  <inkml:trace contextRef="#ctx0" brushRef="#br0" timeOffset="104735.23">24517 8220 0,'0'-18'0,"0"0"16,0 1 15,0-1 0,0 1 16,0 34 63,0 1-95,0 17 1,0-17-16,0 17 16,0 18-1,0 0 1,0-36-1,0 19 1,0-19-16,0 19 16,0-1-1,0-17 1,0-1 15,0 1-15,0 17-1,0-17 1,0-1 0,0 1 15,0 0-15,0-1 15</inkml:trace>
  <inkml:trace contextRef="#ctx0" brushRef="#br0" timeOffset="105251.55">24482 8220 0,'0'0'0,"-18"17"0,-17 19 15,-18 17 1,35-53-16,1 17 16,-19 1-1,36-36 17,71-70-1,17-18-16,-35 53 1,18 18 0,-54 35-1,18 0 1,1 18 0,-1 35-1,36 17 1,-19-35-1,1-17 1</inkml:trace>
  <inkml:trace contextRef="#ctx0" brushRef="#br0" timeOffset="111348.46">25364 8114 0,'0'-18'0,"17"18"94,-17 18-63,0 0-15,0 52 15,0 54 0,0-107-15,0 36-1,-17 0 1,17-18 0,0 1-1,0-1 16,0-18 1,0 1-17,0 0 1,0-1 15,0 1-15</inkml:trace>
  <inkml:trace contextRef="#ctx0" brushRef="#br0" timeOffset="112081.36">25381 8096 0,'0'18'15,"-17"0"1,-36 34 15,53-34-31,-36 0 31,36-1-15,0-34 47,18-1-63,0 0 0,17-17 31,-17 0 0,-1 35 0,36 18 1,0 17-17</inkml:trace>
  <inkml:trace contextRef="#ctx0" brushRef="#br0" timeOffset="115847.54">24005 13159 0,'18'0'16,"-18"-18"-1,0 0 1,0 54 31,0-19-47,0 1 0,0 52 31,-18 72 0,18-72 1,-17-35-17</inkml:trace>
  <inkml:trace contextRef="#ctx0" brushRef="#br0" timeOffset="116313.29">23882 13264 0,'-18'0'16,"-17"0"-1,17 18 16,18-36 32,0 1-47,18 17-16,-18-18 15,35 1 1,-17 17-1,0 0 1,17 0 0,18 0-1,0 0 1,0 0 0</inkml:trace>
  <inkml:trace contextRef="#ctx0" brushRef="#br0" timeOffset="119027.49">24164 13829 0,'0'-35'31,"0"17"-15,0 36 62,0-1-78,0 1 0,18 52 16,-18 1-1,0-36 1,0 53 0,0-70 15,0 17-16,0 1 1,0-19 0,0 1-1</inkml:trace>
  <inkml:trace contextRef="#ctx0" brushRef="#br0" timeOffset="119460.16">24058 14164 0,'0'0'0,"0"18"47,18-18-32,0 17-15,-1 1 16,19 17 15,-19-35-15,1 0 0,35-17-1,-36-19 1,1 1-1,-18 17 1,0 36 15,-18 0-15,-17 70 0,18-71-1</inkml:trace>
  <inkml:trace contextRef="#ctx0" brushRef="#br0" timeOffset="124706.52">31784 12153 0,'-18'0'0,"1"0"16,-1 0 0,18-17 15,35 17-16,159-18 17,-158 18-32,105 0 15,-36 0 17,-140 0-1,-159 0 16,0 18-32,88 17 1,53-35 0,1 17-1,52 1 16,35-18-31,71 0 16,105 0 0,-34 0-1,-89 0 1,-71 0 0</inkml:trace>
  <inkml:trace contextRef="#ctx0" brushRef="#br0" timeOffset="127038.65">23265 9066 0,'17'0'63,"1"0"-63,0 0 0,-1 0 0,1 0 15,70 0 1,-70 0-16,35 0 16,52 0 15,-69 0-15,-19 0-1,19 0 1,-19 0-1,1 0 32</inkml:trace>
  <inkml:trace contextRef="#ctx0" brushRef="#br0" timeOffset="127720.11">23388 9190 0,'-35'0'31,"17"0"-16,36 0 32,0 0-47,17-18 16,176 1 15,-158 17-15,0 0-1,-17 0 1,-19 0 0,1 0 15</inkml:trace>
  <inkml:trace contextRef="#ctx0" brushRef="#br0" timeOffset="128972.76">23635 9172 0,'0'-17'375</inkml:trace>
  <inkml:trace contextRef="#ctx0" brushRef="#br0" timeOffset="133955.89">29914 12647 0,'-70'-18'32,"52"18"-32,0 0 47,36 0 62,0 0-93,70 0-1,-18 0 1,54 0-1,-1 0 1,89 18 0,0-18-1,-195 0-15,177 18 32,-88-1-17,71 1 1,69 0-1,-69-1 1,-54 1 0,54 0-1,-71-1 1,35-17 0,0 18-1,-35-18 1,17 0-1,18 0 1,-70 0 0,17 0-1,18 0 17,-36 0-17,-17 0 1,-18-18-1,18 18 1,-17-17 0,17-1-1,0 0 1,-1-17 0,1 17-1,-17-35 1,-1 1-1,18-37 1,53-87 0,-53 52-1,70-87 17,-52 52-17,-71 0 1,0 18-1,0 0 1,0 18 0,0 17-1,0 0 1,0-70 0,0-54-1,-36 71 1,19 54-1,-19-54 1,1 35 0,0 36-1,17 0 1,-17-71 15,35 89-15,-18-54-1,1 54 1,-1-18 0,18 17-1,-18 53-15,1-35 16,-19 0 0,1-17-1,0 17 1,0 0-1,-18-17 1,0 17 0,-18 17-1,18 1 1,-17-18 15,-18 18-15,17 17-1,-52-17 1,34 17 0,1-17-1,0 0 1,0 17 0,0-17-1,-1 17 1,19 18-1,-1-35 1,-35 35 0,18 0-1,0-18 17,0 18-17,0 0 1,-18 0-1,18 0 1,-71 0 0,35 0-1,19 0 1,-19 0 0,18 18-1,1 0 1,-1 17-1,53-18 1,-35 19 0,17-19-1,18 19 1,-17-1 15,52 0-15,-35 18-1,0-18 1,0 18 0,18 0-1,0 0 1,-18 0 0,17 0-1,19-18 1,-36 18-1,18 18 1,-1-18 0,1 0-1,0 35 1,0-18 15,17-17-15,-17 18-1,-1-1 1,1 1 0,17-36-1,-17 18 1,17-18 0,1 18-1,-1 0 1,1 0-1,-1 0 1,0 53 0,1-36-1,-19 19 1,36-1 15,-17 18-15,-1 0-1,0-18 1,18 53 0,0-18-1,0-17 1,0 0 0,18-18-1,-18 36 1,18-71-1,17 35 1,-17 0 0,-1-35-1,1 0 1,17-18 15,-17 18-15,-18-18-1,35 18 1,-17-35 0,17 35-1,0 0 1,1 0 0,17-18-1,-18 18 1,18 35-1,0-53 1,-36 0 0,1-17-1,0-18 1,-18 18 15,17-1-15,1-17 15,-18 18-15,0 0-1,17-18 1,1 17 0,0 1 46,-1 0-31,1-18 32,-18 17 15,18-17-31,-18 18-32,17-18-15,-17 18 32,18-18-1,0 0 0,-18 17-31,0 1 110</inkml:trace>
  <inkml:trace contextRef="#ctx0" brushRef="#br0" timeOffset="140764.85">23494 6544 0,'0'0'0,"-18"0"0,1 0 31,52 0 16,0 0-31,106-35-16,-105 35 0,387-18 15,-300 18-15,936-35 31,-19 35 16,-740 0-15,-229 0-17,-36 0 1,-17 0-1,-36 0 17</inkml:trace>
  <inkml:trace contextRef="#ctx0" brushRef="#br0" timeOffset="141548.54">23811 6350 0,'0'0'0,"0"-18"15,18 18 1,-36 0 47,1 18-48,-18 0-15,-18-1 16,35 1-16,-158 52 15,-18 19 32,70-19-15,106-17-1,71-53-16,194 35 1,-53 36 0,-35 0-1,-124-54-15,-17 18 16</inkml:trace>
  <inkml:trace contextRef="#ctx0" brushRef="#br0" timeOffset="143446.44">23318 8802 0,'0'0'0,"-18"0"16,18 17 0,-18-17-1,18 18 17</inkml:trace>
  <inkml:trace contextRef="#ctx0" brushRef="#br0" timeOffset="144986.49">23335 13864 0,'-17'0'813,"-1"0"-517</inkml:trace>
  <inkml:trace contextRef="#ctx0" brushRef="#br0" timeOffset="157721.79">25099 1305 0,'0'-17'16,"0"-1"31,-18 18-16,-17 0-15,-35 0 15,-1 0-15,18 0-1,18 35 1,-18 18-1,53 0 1,0 0 15,0 0-15,0-18 0,35-17-1,0-1 1,18-17-1,18-17 1,-36-18 0,0-54-1,1-16 1,-19 34 0,-17 36-16,0-36 15,0 1 1,0 17-1,0 35 1,0 0 15,0 1-15,0-1 0,0 0-1,0 1 1,0-1-1,0-17 17,0 17-17,0 1 32,0 34 31,0 1-78,0 0 16,0-1-16,0 1 16,-17 35-1,17-18 1,0 36-1,0-54-15,0 1 16,0 52 0,0 1-1,0 0 1,0-19 0,0 1-1,0-17 1,0-19-1,0 19 1,0-1 0,0-18 15,0 1-15,0 0-1,0-1 1,0 1-1,0 0 17,0-1 15</inkml:trace>
  <inkml:trace contextRef="#ctx0" brushRef="#br0" timeOffset="160837.4">25381 1270 0,'0'-18'0,"0"36"47,0 0-31,0-1-16,0 1 0,0 0 15,0-1-15,0 18 0,0 71 31,0 53 1,0-124-1,18-35 0,17-70-15,0 17-1,1-18 1,-19 36 0,1 0-1,0 35 32,-1 35-31,19 18-1,-19-18 1,18 18 0,1-35-1,-19-1 1,1-17 0,0-35-1,-1-18 1,-17-53-1,-17 18 1,-1 35 0,18 18-1,-18 35 1,1 18 15</inkml:trace>
  <inkml:trace contextRef="#ctx0" brushRef="#br0" timeOffset="161711.82">25981 1535 0,'0'-18'32,"0"0"-1,0 36 31,0 0-46,0-1-16,0 18 0,0 18 16,0 0 30,0 0-14,0-17-1,0-19 0</inkml:trace>
  <inkml:trace contextRef="#ctx0" brushRef="#br0" timeOffset="162710.7">24852 2117 0,'-18'0'16,"-17"0"0,18 0-1,-1 0 1,18 17-1,317-17 32,230-35 0,-494 17-47,265-17 31,-230 17-15,0 18 0,-70 0-1,-1 0 1</inkml:trace>
  <inkml:trace contextRef="#ctx0" brushRef="#br0" timeOffset="163901.87">25240 2575 0,'-17'0'31,"-1"0"-16,0 0-15,1 0 0,-1 0 0,0 18 16,18 0-16,-17-1 0,-54 54 31,-17 52 1,88-88-32,-18 54 31,54-36 0,-1-53-15,35-18-1,-17-53 1,36-87 0,-37-19 15,-16 54-16,-36 52 1,17 1 0,-17 34-1,18 1 1,-18 70 46,0-17-62,-18 88 16,1 0 0,17-18-1,0 35 1,0-17 0,17-18-1,-17-70 1,18 35-1,-18-18 1,18-35 0</inkml:trace>
  <inkml:trace contextRef="#ctx0" brushRef="#br0" timeOffset="164418.24">25663 2646 0,'0'0'0,"0"-18"15,18 1 1,-18 34 46,0 1-62,0-1 0,0 54 16,0-18 0,0 35-1,0-35 1,0 0 0,0-18 15,18-35-31,-18 18 15,70-18 1,1 0 0,-18-35-1,-18-18 1</inkml:trace>
  <inkml:trace contextRef="#ctx0" brushRef="#br0" timeOffset="164669.18">25699 2628 0,'0'0'15,"0"-17"1,17-1-1,19 18 1,34 0 0,1 0-1,-54 0 1</inkml:trace>
  <inkml:trace contextRef="#ctx0" brushRef="#br0" timeOffset="164918.56">25646 2857 0,'0'0'0,"-18"0"0,18 18 15,18-18 32,-1 0-31,54 0-1,-18 0 1</inkml:trace>
  <inkml:trace contextRef="#ctx0" brushRef="#br0" timeOffset="165768.14">27057 1817 0,'0'0'0,"18"0"47,17 0-31,53 0-1,-17 0 16,-54 0-15</inkml:trace>
  <inkml:trace contextRef="#ctx0" brushRef="#br0" timeOffset="166000.84">27039 2064 0,'-17'0'0,"34"0"0,-34 17 0,34-17 31,89 0 0,-35-17-15,-54 17-16,54-18 15</inkml:trace>
  <inkml:trace contextRef="#ctx0" brushRef="#br0" timeOffset="166834">28274 1323 0,'-18'0'15,"1"0"1,-54 35 0,-35 71 15,89-88-31,-36 105 31,53-35 0,17-70-15,19-18 0,17-18-1,35-176 16,-35 18-15,-18-18 0,-17 106-1,-18 17 1,0 36 0,0 211 15,-18-158-31,0 88 15,18 0 1,0 35 0,18-36-1,17-52 1,0 18 0</inkml:trace>
  <inkml:trace contextRef="#ctx0" brushRef="#br0" timeOffset="167533.16">28503 1393 0,'0'-17'0,"0"34"0,18-52 16,-18 18-1,0 34 48,0 1-47,0-1-16,17 19 0,-17 17 15,0 17 1,18-35 15,0 1-15,-1-36-1,19 0 1,-19-18 0,1-35-1,17 0 1,-17 0-1,0 53 32,-18 18-47,0 0 0,17 17 16,1 18 0,-1-36-1,1 1 1,17-18 15,1-35 0,-36-53-15,0-1 0,0 72-16,0-36 15,0 35 1,0 1-1,-18 17 1,18 35 0,0-17-16</inkml:trace>
  <inkml:trace contextRef="#ctx0" brushRef="#br0" timeOffset="167982.93">29138 1605 0,'0'-18'16,"0"1"15,0 34 16,0 1-47,0 0 16,0-1-16,0 54 15,0 0 17,0-36-17,0 0 1,0-17 0,0-1-1,0 1 1</inkml:trace>
  <inkml:trace contextRef="#ctx0" brushRef="#br0" timeOffset="170066.03">27974 2205 0,'-18'0'16,"1"0"-1,-1 17 1,1-17 0,-1 0-1,0 0 17,36 18 30,52-18-31,54 0-15,-36 0 0,71-18-1,-36 18 1,-70 0-16,106-17 15,-36 17 1,1 0 0,35 0-1,-54-18 1,-16 18 0,-1 0-1,-18 0 1,-34 0-1,17 0 17,-36 0-17,1 0 1,-1 0 0,1 0 15,0 0-16</inkml:trace>
  <inkml:trace contextRef="#ctx0" brushRef="#br0" timeOffset="172015.97">28309 2681 0,'0'-18'16,"-17"18"-16,-1 0 15,0 0-15,1 0 0,-1 0 16,-17 0-16,-18 36 15,35-19-15,1-17 16,-1 18-16,18 0 0,0-1 0,-18-17 16,1 88 15,17-52 0,70-36 0,54-177 1,-71 19-17,-53 69 1,17 1 0,1 53-1,-18 17 1,0 71 15,0 18 0,-18 70-15,18-18 0,0-34-1,0 16 1,0-52-1,0-17 1,0-19-16</inkml:trace>
  <inkml:trace contextRef="#ctx0" brushRef="#br0" timeOffset="174218.02">28556 2716 0,'0'18'62,"0"0"-46,0-1-16,0 71 31,0-70-31,0 35 31,0-35 1,35-18-1,1-106 0,-19 88-15,-17 1-1,18 17 1,0 0 0,-1 35-1,19 18 17,-19-18-17,1-17 1,-1-1-1,1-17 1,0 0 0,-18-17-1,0-1-15,0-53 16,0 1 0,0 17-1,0 18 1,0-1-1</inkml:trace>
  <inkml:trace contextRef="#ctx0" brushRef="#br0" timeOffset="175162.23">29050 2946 0,'0'-18'16,"0"0"-16,0 1 31,0-1-31,0 0 16,53 1 15,-35-1-31,52 18 31,1 35 0,-54 107 1,-17 16-1,-35-87-16,35-53 1,-18 17 0</inkml:trace>
  <inkml:trace contextRef="#ctx0" brushRef="#br0" timeOffset="175379.79">29103 3157 0,'0'0'0,"0"-17"32,0-1-32,53-17 15,35 17 1,106-52-1,-88-1 1</inkml:trace>
  <inkml:trace contextRef="#ctx0" brushRef="#br0" timeOffset="175978.44">30214 2081 0,'0'0'0,"0"-17"31,0 34 0,-18 19-31,1-19 16,-18 71-16,-54 54 31,72-89 0,-1-18-15</inkml:trace>
  <inkml:trace contextRef="#ctx0" brushRef="#br0" timeOffset="176196.47">30002 2187 0,'0'0'16,"18"-17"-16,0 17 0,17-18 15,18 18 1,35 18 0,0 34-1,18-34 1,-88-18 0</inkml:trace>
  <inkml:trace contextRef="#ctx0" brushRef="#br0" timeOffset="176877.13">31043 1605 0,'0'-18'31,"0"1"-31,-35 17 16,-18 0-1,-106 106 1,142-71-1,-19 36 1,1-19 0,35-16-1,0-1 1,35-17 0,-17-18-16,17 0 15,36-18 1,-18-141-1,0 36 1,-1-107 0,-34 89-1,17 53 1,-35 35 15,0 71 0,0 35-15,0 70 0,0 1-1,0 17 1,0 35 0,0-88-1,0-35 1,18-17-1</inkml:trace>
  <inkml:trace contextRef="#ctx0" brushRef="#br0" timeOffset="177516.65">31325 1517 0,'0'-18'31,"0"36"1,0 17-32,0 18 15,18 0 1,-18 18-1,18-36 1,-18 0 0,17-35-1,1 0 17,-1-17-17,1-19 1,-18 19-16,18-36 15,-1 0 1,1 35 0,17 0-1,1 89 17,-19-18-17,19 18 1,-19-19-1,1-34 1,17-18 0,-17-18-1,-1-34 1,1-54 0,-18 35 15,0 53-31,0-17 15</inkml:trace>
  <inkml:trace contextRef="#ctx0" brushRef="#br0" timeOffset="177944.39">32013 1729 0,'0'-18'0,"0"-17"15,0 17 1,0 0-1,0 1 1,35 17 0,-17-18-1,17 18 1,18 35 0,-35 1-1,0 17 1,-18 35-1,0-18 1,0-52-16,0 35 16,-18-18-1,18-17 1,-18-1 0</inkml:trace>
  <inkml:trace contextRef="#ctx0" brushRef="#br0" timeOffset="178227.7">32048 1870 0,'0'0'15,"-17"-18"1,17 0 15,17 18-15,36-17-16,18-1 15,-1 18 1,1-17 0,-53 17 15</inkml:trace>
  <inkml:trace contextRef="#ctx0" brushRef="#br0" timeOffset="178810.16">30902 2328 0,'0'0'0,"0"18"47,35-18-47,371 0 31,-353 0-15,176 0-16,-52-18 31,-1-17-16,-88 0 1,-35 35 0,-35 0-1</inkml:trace>
  <inkml:trace contextRef="#ctx0" brushRef="#br0" timeOffset="179593.05">31502 2822 0,'-18'0'15,"0"0"1,1 0 0,-1 0-16,0 0 15,1 0-15,-54 18 16,36-1 0,-36 54-1,54 35 32,17-88-47,70 17 31,107-141 1,-89-53-17,-17-70 1,-54 141-1,-17 0 1,0 52 0,0 19-1,0 105 17,0 0-17,0 53 16,0 0-15,0-70-16,18-1 16,-18 1-1,17-18 1,-17-18 0,0-17-1</inkml:trace>
  <inkml:trace contextRef="#ctx0" brushRef="#br0" timeOffset="180277.04">31890 2875 0,'0'-18'0,"17"18"0,-34 18 0,34-53 16,-17 17-16,0 1 15,0 34 32,0 18-47,-17-17 16,-1 53-1,18 35 1,0-36 0,0-35-1,0-17-15,0 17 16,35-17 0,1-18-1,34 0 16,18-35-15,-52-54 0,-36 72-16</inkml:trace>
  <inkml:trace contextRef="#ctx0" brushRef="#br0" timeOffset="180510.07">31996 2822 0,'0'0'16,"0"-17"0,0-1-1,35 18-15,-18 0 16,19-18-1,34 18 1,-52 0-16</inkml:trace>
  <inkml:trace contextRef="#ctx0" brushRef="#br0" timeOffset="180959.48">31960 3069 0,'0'0'0,"18"0"47,0 0-47,105-35 31,-88 35 1</inkml:trace>
  <inkml:trace contextRef="#ctx0" brushRef="#br0" timeOffset="182939.14">28733 3140 0,'17'0'31,"71"-36"-15,-52 19-16,-1-18 0,18 17 16,35 0-16,-35-17 0</inkml:trace>
  <inkml:trace contextRef="#ctx0" brushRef="#br0" timeOffset="183414.29">32066 1393 0,'-212'106'15,"107"-53"-15</inkml:trace>
  <inkml:trace contextRef="#ctx0" brushRef="#br0" timeOffset="193552.09">31643 3545 0,'-18'0'31,"1"0"-15,17 18 15,-18-18-15,0 0 0,1 0 15,-1 0 16,0 0-32,1 0 17,52 0 30,-17 0-46,87 0-1,19 0 1,-54-18 0,-52 18-16,35 0 15,-18 0 1,-52 0 31,-1 0-47,-88 36 15,71-19-15,-36-17 16</inkml:trace>
  <inkml:trace contextRef="#ctx0" brushRef="#br0" timeOffset="193834.79">31555 3634 0,'-53'17'16,"106"-34"-16,-106 52 0,17-35 15,-17 0 1,53 18 0,36-1 15,-1-17-31,53 0 16,36 0-1,-18 0 1,-1-17-1,-52 17 1,-35-18 0,0 18-1</inkml:trace>
  <inkml:trace contextRef="#ctx0" brushRef="#br0" timeOffset="201231.61">25840 16510 0,'0'-18'0,"0"36"0,-18-36 32,18 89 14,0-53-46,0 17 0,0 35 16,0 1 15,0-18-15,0-36 0,0 1-16,-17-18 31,17-35 0,0 17-31,0-158 16,17 70-1,1 35 1,35 19 0,-36 16-1,19 36 1,-1 36-1,-17-1 1,-18 53 15,0 0-15,0-53 0,-36 1-1,19-36 16,-1 0-15,36 0 0,35 17-1,0 1 1,17 35 0,-35 0-1,-17-18 1,-36 0-1,-70 18 1,-18-35 15,0-18-15,54 0 0,34 0-1,18-18 1</inkml:trace>
  <inkml:trace contextRef="#ctx0" brushRef="#br0" timeOffset="201697.52">26298 16704 0,'0'0'15,"0"35"17,0 1-17,0-19-15,-17 54 16,17-18 0,0 0-1,0-36 1,0-34 15,0-36-15,0-53-1,35 35 1,0 18 0,-17 36-1,17 17 1,18 53-1,0 35 1,-18 0 0,-17-35 15,17 18-15</inkml:trace>
  <inkml:trace contextRef="#ctx0" brushRef="#br0" timeOffset="202313.61">26422 16951 0,'0'0'0,"0"-18"0,0 1 16,18 17-1,140-53 1,-34 35-1,-54-17 1,18 17 0,-52 1 15,-54 17 0,0 17-15,-52 54-1,35-36 1,17 36 0,18-36-1,71 0 1,34-17 0,1-18-1,-35-18 1,35-52-1,-53-19 1,-53 36 0,0 18 15,0 18-15,0-1-1,0 36 16,0 17-15,0 53 0,0-35-1,0 0 1,0-18 0</inkml:trace>
  <inkml:trace contextRef="#ctx0" brushRef="#br0" timeOffset="202630.1">27463 16863 0,'0'-18'0,"17"0"16,-17 1 15,-53 17-15,-70 70-1,70 1 1,18 0 0,35-19-1,35-16 1,35-36 0,72 17-1,-72-17 1,-35 0-16,36-35 15</inkml:trace>
  <inkml:trace contextRef="#ctx0" brushRef="#br0" timeOffset="203248.08">27868 16739 0,'18'-17'0,"-18"-19"31,0 54-16,0 0 1,0-1-16,0 71 16,0 1 15,0-72-31,0 36 16,0 18-1,0-54 1,0 1-1,0-71 17,0 18-32,0-159 15,35-71 1,0 142 0,-17 52-1,35 18 1,18 53-1,-19 0 1,1 71 0,-35-1 15,-18 19-15,-35-19-1,-36-17 1,18-18-1,18 1 1</inkml:trace>
  <inkml:trace contextRef="#ctx0" brushRef="#br0" timeOffset="204196.36">28256 16739 0,'0'-17'15,"0"34"-15,0-52 16,0 53 15,0-1-15,18 19-1,-18-19-15,18 54 16,-18-36 0,0-17-1,0-36 32,0-17-47,0-18 16,0-18-1,35 1 1,0 34 0,0 19-1,18 17 17,-35 35-17,-18 36 1,0-18-1,0-36-15,-18 36 16,18-18 0,-17 1-1,70-36 17,-36 0-32,36 0 15,71-36 1,-36-17-1,-35 18 1,-36 18 0,1-1-1,-36 36 32,1-1-47,17 36 16,-18 35-1,18-35 1,35 0 0,18-18-1,18-35 1,-36 0 0,-17-70-1,-18-18 1,0-1-1,-53 54 1,18 18 0,-1 17 15</inkml:trace>
  <inkml:trace contextRef="#ctx0" brushRef="#br0" timeOffset="204715.34">29138 16704 0,'0'0'0,"0"-18"16,0 36 15,0 0-31,0 70 16,18 18-1,-18-53 17,17 0-17,-17-36-15,0 1 31,0-36 1,0 1-32,-17-54 15,17-53 1,0 36 0,53 35-1,0 18 1,17 17-1,-17 18 1,-53 18 0,0 35-1,-53-18 17,-35 18-17,53-18 1</inkml:trace>
  <inkml:trace contextRef="#ctx0" brushRef="#br0" timeOffset="206083.78">29808 16316 0,'0'-18'0,"0"1"16,0-1 15,-17 36-15,17-1 0,0 1-16,-35 88 31,35-53 0,-18-36 0,18-87 1,0-1-17,0 36 1,18 35 15,17 18-15,18 35-1,17 35 1,-52-71 15,0 1-31,-1 0 16,18-18-1,-17-36 1,0-52 0,-1 35-1,-17 18 1</inkml:trace>
  <inkml:trace contextRef="#ctx0" brushRef="#br0" timeOffset="206960.9">26298 17551 0,'-35'0'0,"70"0"0,-87 0 16,34 0-16,-35-18 31,88 18 0,512 0 1,494 0-1,-759 0-16,-247 0-15,89 0 16,-54 0 0,-35 0-1,-52 0 17,-18 0-17,-212 0-15</inkml:trace>
  <inkml:trace contextRef="#ctx0" brushRef="#br0" timeOffset="207294.15">26440 17762 0,'0'0'16,"0"18"-16,17-18 31,71 0-31,53 0 0,371 18 16,-18-18 15,-36 0-15,-175 0-1,-213 0 1,-35 0 0,-17 0-1,-71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4T06:20:07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11676 5327 0,'0'0'0,"18"0"78,0 0-62</inkml:trace>
  <inkml:trace contextRef="#ctx0" brushRef="#br0" timeOffset="984.18">11765 6773 0,'0'-17'0,"-18"17"0,36-18 109,-1 18-109,-17-18 16,0 1-16,36 17 16,-36-18-16,17 18 0</inkml:trace>
  <inkml:trace contextRef="#ctx0" brushRef="#br0" timeOffset="1833.26">11818 8167 0,'-18'0'0,"18"17"15,0-34 79,18 17-78,-1-18-16,-17 1 0,35-1 15,-17 0 1,0 1-16</inkml:trace>
  <inkml:trace contextRef="#ctx0" brushRef="#br0" timeOffset="2484.36">11818 9437 0,'0'-18'15,"0"1"1,17-1-1,1 18-15,52-71 32,-34 71-17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7T13:21:44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11765 6562 0,'-18'-18'31,"36"-35"0,-1 53-31,36-18 32,0 18-1,-53 106 0,-18-88-31,-70 70 31,35-70-15,36-18 0,-1-18-1,18 0 17,18-17-17,17-18 1,18 53-1,-35 0 1,-1 0 0,-17 36-1,0-1 1,-35-18 0,-18 1-1,18-18 1,-1 0-1,36-18 1,0-17 0,18 18-1,35-1 17,-35 18-17,-1 0 1,-17 18-1,-53-1 1</inkml:trace>
  <inkml:trace contextRef="#ctx0" brushRef="#br0" timeOffset="1304.89">11782 8132 0,'-17'0'0,"17"-36"31,0 19-15,0-1 0,17 18-16,1-18 15,0 18-15,17 0 31,0 18 1,-70 70-1,17-70-15,1-18-16,-1 0 15,0 0 1,1 0-1,17-35 1,0-1 0,70 1-1,-35 17 1,-17 18 15,-36 0 0,1 0-15,-36 0 0,18 0-1</inkml:trace>
  <inkml:trace contextRef="#ctx0" brushRef="#br0" timeOffset="2082">11818 9313 0,'0'0'0,"0"-35"32,35 0-1,-18 35-31,1 0 16,0 35 30,-54-17-14,1-18-1,35-18-15</inkml:trace>
  <inkml:trace contextRef="#ctx0" brushRef="#br0" timeOffset="14812.15">7126 4092 0,'-18'0'0,"18"-17"94,18 17-79,-1-18-15,1 18 0,70-18 16,142-17 31,16 0-16,-51 17 0,-72 0-15,-70 1 0,0 17-1,-18 0 1,0-18-1,-17 18 1,17 0 0</inkml:trace>
  <inkml:trace contextRef="#ctx0" brushRef="#br0" timeOffset="15624.96">7161 4251 0,'0'0'0,"18"0"47,35 0-16,-18 0-31,124-35 16,140-54 15,-87 54 0,-71 18 0,-88 17-15,-18 0 0,1 0 30,-19 0-46</inkml:trace>
  <inkml:trace contextRef="#ctx0" brushRef="#br0" timeOffset="35080.93">11694 5239 0,'0'-18'16,"18"18"-16,-1 0 0,-17-18 0,18 1 16,0-1-1,17-17 17,-17 35-32,-36 0 109,0 35-78,-17-17-15,17-1-16,1 1 15,-36 17 1,18-17 0,35 0-1,-18-18 17,36 0-1,-1 0-16,36-36 1,35-17 0,-17 18-1,-36-18 1,-17 53 0,-1 0-1,-17-17 1,18 17 93,-18 17-93,0 89 15,0-88-15,0 52-1,-35-17 1,-36-18 0,18-17-1,0-18 1,18-35-1,0-53 1,17 17 0,18-35-1,35 18 1,18 35 0,18 18-1,-18 35 16,17 0-15,-17 70 0,-35 1-1,-36 35 1,-35-18 0,0-53-1,-17 1 1,52-36-16,-35 0 15,-17 0 1,52-36 0,18 1-1,88-106 1,-35 88 0,53 53 15,-35 0-16,-36 35 1,-35 36 0,-53 140-1,0-140 1,-17-36 0,-1-17-1,36-18 1,-1-53-1,36 0 1,106-141 0,-18 141-1,-35 53 1,-17 0 0,-19 35-1,-17 36 16,-70 70-15,-18-88 0,17-18-1,-17-17 1,53-18 0,17-35-1,36-18 1,123-53-1,0 71 1,-53 17 0,0 18-1,-53 53 1,-35 0 0,-35 0-1,-35-36 16,-54-17-15,18 0 0,71-70-1,35 17 1,106-35 0,-18 70-16</inkml:trace>
  <inkml:trace contextRef="#ctx0" brushRef="#br0" timeOffset="38828.37">14922 5380 0,'0'-18'16,"0"1"0,0-36 15,0-18 0,70-17 0,-34 53-15,-19 35-16,19-36 16,-1 19-1,18-1 1,0 18 0,-18 0-1,-17 53 1,-1 53 15,-17 0-15,-35-36-1,0 1 1,-18-36 0,0 0-1,-18-17 1,18-18-1,-17 0 1,-1-53 0,18 0-1,53 18 1,-17-53 0,34 35-1,107-71 1,-36 54 15,-17 34-15,-18 19-1,-1 17 1,-16 70 0,-36 19-1,0 34 1,0-52-1,-18 17 1,-17-53 0,0 0-1,17-35 1,-35 0 0,-18-53-1,18-17 1,36-1 15,17 1-15,35 17-1,53 18 1,1-1 0,-1 36-1,35 0 1,-52 53-1,-54 0 1,-34 123 0,-107-87-1,18-1 1,18-70 0,35-18-1,-35 0 1,35-36 15,53-52-15,0 0-1,106-36 1,-18 36 0,-17 71-1,17-1 1,-17 18-1,-36 35 1,-18 53 0,-17-17-1,-35 17 1,-35-17 0,-19-54-1,19-17 1,-18 0 15,35-35-15,17-36-1,36-17 1,18 35 0,70 0-1,18 18 1,-18 35-1,-17 18 1,-36 52 0,-35 1-1,-70-1 1,-19 1 0,1-53-1,35-18 1,-17 0-1,52-89 17,18-52-17,88 18 1,-17 70 0,-18 35-1,53 18 1,-71 36-1,-17 52 1,-18-18 0,0 19-1,-53-37 1,-18-16 0,1-36-1,17-18 1,17-35-1,19 0 17,17-35-17,17 88 1,89-18 0,-71 18-1,18 0 1,-17 53-1,-36-17 1,-18 17 0,-53-18-1,-17-35 1,35-18 0,18-17-1,17 0 1,36-36-1,70 53 17,-17 1-17,35 17 1,-71 0 0,-35 53-1,-18-36 1,-140 36-1,52-35 1,0-18 0,35 0-1,36-53 1,35 0 0,106 0-1,-18 36 1,18 17-1,-18 35 17,-70 18-17,-18 35 1,-88 18 0,-36-53-1,36-36 1,-18-17-1,53-35 1,53-36 0,71-70-1,70 53 1,-53 71 0,-17 17-1,-1 17 1,-17 18-1,-53 36 17,-18 0-17,-35-54 1,-35 18 0,18-35-1,34-17 1,36-36-1,0 0 1,194-70 0,-123 105-1,35 18 1,-53 0 0,-18 18-1,-35 34 1,-141 37-1,17-36 1,19-53 15,52 0-15,35-36 0,18 1-16</inkml:trace>
  <inkml:trace contextRef="#ctx0" brushRef="#br0" timeOffset="42775.75">15010 5062 0,'18'0'0,"-18"-17"31,0-1-31,0 0 32,-36 1-1,1 17 0,17 0-31,-17 0 31,0 0-15,17 17 15,-17 19-15,17 17 0,1-36-1,-1 54 1,18-36-1,-18 18 1,18-18 0,0 1-1,0-1 1,0 0 0,36 0-1,-1 1 1,36-19-1,-36 1 1,53 0 0,-35-18 15,18 0-15,-19-18-1,1 0 1,0-17-1,0 0 1,-18-1 0,-17 1-1,17 0 1,-35 0 0,36-18-1,-36 17 1,17-16-1,-17 16 1,0 1 15,0 0-15,-17 17 0,-19-17-1,-17 35 1,1 0-1,16 0 1,19 0 0,-36 0-1,0 0 1,0 17 0,0 19-1,0-1 1,35-17-1,1 17 1,-19 0 0,19 18 15,-1 0-15,18-35-1,-17-1 1,17 1-16,0 17 15,0-17 1,0 17 0,0-17-16,0-1 15,17 1 1,-17 0 0,35-18-1,18 35 1,-35-17-1,17-18 1,1 17 0,-19 1 15,1-18-15,0 0-1,-1 0 1,1 0-1,17 0 1,18 0 0,0 0-1,17 0 1,-34-18 0,-19 1-1,1-19 1,0 1-1,-18-18 1,0 0 0,0 18 15,0 0-15,0-1-1,-18 1 1,18 17-1,0 1 1,-18-18 0,1-1-1,-36 19 1,18 17 0,-1 0-1,-34 0 1,-1 0-1,1 35 1,34-17 0,-34 34 15,34 1-15,1 18-1,0-36 1,17 36-1,18-36 1,0 0 0,0-17-1,0 17 1,0-17 0,0 17-1,36-17 1,-1 17-1,-18-35 1,36 18 0,-17-18 15,17 0-15,0 0-1,17 0 1,-17-18-1,-18 0 1,18-17 0,-35 18-1,-1-1 1,19-17 0,-19-18-1,-17 35 1,0-17-1,0-1 1,0 19 0,0-1 15,0 1-15,-35-36-1,35 35 1,-18 0-1,-17 1 1,0-19 0,17 36-1,-35-17 1,18-1 0,-35 18-1,34 0 1,-140 18-1,70 17 1,88-35 0</inkml:trace>
  <inkml:trace contextRef="#ctx0" brushRef="#br0" timeOffset="50354.8">11800 5256 0,'18'0'31,"-1"0"-31,-17-17 32,18 17-17,-18-18 1,17 0-16,-17-17 47,0-18-16,-17 36 0,-18-1-15,17 18 15,0 0-15,1 0-1,-19 0 1,19 0 0,-19 0-1,19 0 1,-18 0 0,-1 0-1,19 0 1,-19 0-1,19 18 1,-1-18 0,0 17-1,1 1 1,-18 0 15,17-18-15,18 17-16,0 1 15,-18 17 17,18-17-17,-17 17 1,17-17 0,0 35-1,0-36 1,17 36-1,-17-35 1,18-1-16,0 1 16,-1 0-1,1 17 17,-1-17-1,1-18-31,0 17 15,-1 1 1,19-18 0,-19 18-1,1-18 1,0 0 0,17 17-1,-18-17 1,1 0-1,17 0 1,-17 0 0,17 0-1,-17 0 1,17-17 15,-17 17-15,17-18-1,-17 0 1,-1 1 0,19-36-1,-36 17 1,0 1 0,17 0-1,-17 17 1,0 1-1,0-1 1,0-17 0,0 17-1,0 0 1,0-17 15,0 17-15,0-17-1,-35 0 1,0 17 0,17 18-1,-17-17 1,-18 17 0,18 0-1,-18 0 1,17 53-1,1-18 1,18 18 0,-1-18-1,18 18 1,0-18 0,0-17 15,0 17-16,0 0 1,0-17 0,35 17-1,36-17 1,-18-18 0,17 0-1,-17-18 1,0-17-1,-53 0 1,18-18 0,-18 18-1,0-18 1,0 17 15,-36 1-15,19 17-1,-19-17 1,-16 35 0,34 0-1,-35 0 1,0 18 0,18 35-1,0 17 1,17 1-1,18-18 1,0-18 0,18 18-1,17-53 1,35 18 15,-17-18-15,35-53-1,-17 0 1,-36 17 0,-17-52-1,-18 18 1,0-1 0,-53 18-1,18 36 1,-53 17-1,35 0 1,0 70 0,0 54-1,53-71 1,-18 52 0,18-52 15,18 0-16,35-17 1,-36-36-16,36 17 16,-17-17-1,-19 0 1,1 0 0,-1-17-1,19-54 1,-36 0-1,0 1 1,-18-1 0,0 36-1,1 0 1,-1 35 0,-17 0 15,-18 35-16,0 36 1,18-19 0,35 1-1,-18-17 1,18-1 0,53-53 30,-18-17-30,18-53 0,-35 88-16,17-53 15,-35-35 1,0 35 0,0 18 15,-17 35-16,-54 17 1,18 18 0,18 18-1,17-17 1,18 34 0,0-17-1,53-18 1,0 1-1,35-36 1,-17 0 0,-18 0-1,-18-18 1,-17 0 0,-18-52 15,0 17-16,-36 0 1,1 18 0,-18-1-1,0 36 1,0 0 0,0 18-1,36 35 1,17 0-1,0 17 1,0-17 0,53-17-1,0-19 1,-1-17 0,1 0-1,18-17 16,-36-1-15,0-53 0,-35 19-1,0-37 1,0 19 0,-17 17-1,-1 0 1,-17 18-1,0 35 1,-1 0 0,1 0-1,-53 106 1,53-18 0,-1-18 15,36 36-16,0-35 1,18-18 0,17-18-1,1-17 1,16-18 0,1 0-1,0-36 1,-17-17-1,-1-17 1,-18-1 0,-17-35-1,-17 36 1,-36 17 0,-18 18-1,1 17 16,17 18-15,0 18 0,18 35-1,-1 35 1,36-35 0,0 35-1,36-35 1,-1-36-1,36 1 1,-36-18 0,35 0-1,-17-53 1,-35 0 0,-18 0-1,0 0 16,-18 0-15,-35 18 0,0 18-1,36 17 1,-36 0 0,18 35-1,17 18 1,18-18-1,0 18 1,18 0 0,-18-36-1,0 1 1,17 0 0,-17-36 46,0 0-46,-17-34-1,-1 34 1,0 0 0,-35 18-1,36 18 1,-36 17-1,53-17 1,-18-18 15,18-18 16,0 1-31,18-19-16,17-17 31,-17 36-15,-1-1-1,-17 36 48,0-1-48,0 1 1,0 0-16,0 17 31,0-17-31,0 17 16,-17-35-16,-1 0 31,18-18 16,0-52-31,35 34-1,1 19 1,-19 17 0,1 0-1,-18 17 16,0 1-15,-53 17 0,18-35-1,17 0 1,-17 0 0,35-17-1,35-36 1,0 17 15,36 19-15,-18 17-1,-35 0 1,-18 17 0,-18 36-1,-35-17 1,-18-1-1,54-35 1,-1 0 0,1-35-1,34-18 1,18 35 0,-17 0-1</inkml:trace>
  <inkml:trace contextRef="#ctx0" brushRef="#br0" timeOffset="64430.55">13405 5009 0,'0'-17'16,"0"-18"15,-18 17 0,1 18 1,-1 0-1,0 53 0,18-36-15,0 54 15,36-36-15,17-35-1,-36 0 1,19 0 0,-1-17-1,-18-1 1,-17-35-1,-52 18 1,-19 35 0,36 0-1,17 0-15,0 17 16</inkml:trace>
  <inkml:trace contextRef="#ctx0" brushRef="#br0" timeOffset="71250.41">12170 5274 0,'18'0'78,"0"0"-16,-18-18-46,17 18-16,18 0 16,18 0 15,-53-17-31,36 17 16,-19-18-1,1 18 1,0 0-1,-1 0 32,1 0 16</inkml:trace>
  <inkml:trace contextRef="#ctx0" brushRef="#br0" timeOffset="72176.11">13352 5080 0,'0'0'0,"18"0"16,-1 0-16,19 0 15,-19 0-15,-17-18 16,18 18-16,0-53 16,-18 36-1,0-54 17,0 36-1,-36 17 0,19 18 0</inkml:trace>
  <inkml:trace contextRef="#ctx0" brushRef="#br0" timeOffset="76674.85">15204 4216 0,'0'-36'31,"0"19"-15,18 17 62,-1 53-47,-17-36-31,0 1 16,18 53 0,0-36-1,-18 18 1,0-18-1,0-17 1,0 17 0,0-17-1,0-1 1,0 1 15,0-36 32,0 1-48,0-1 1,0 0 0,0 1-16,35-1 15,-17 0 1,17 18-1,-18 0 1,19 0 0,-19 18 15,-17 0-15,0 17 15,-35-17-16,17-18-15,-17 17 16,0 1 0,17-18-1,1 0 1</inkml:trace>
  <inkml:trace contextRef="#ctx0" brushRef="#br0" timeOffset="77340.67">15222 4339 0,'0'0'0,"17"-35"16,19 35-16,-19-18 16,71 1-1,-70 17-15,0 0 16,17 0 15,-88 17 0,0 36-15,18-35 0,35-1-1,35-17 1,36 18 0,-36-18-1</inkml:trace>
  <inkml:trace contextRef="#ctx0" brushRef="#br0" timeOffset="79555.28">13617 5080 0,'0'35'31,"-18"-35"-31,18 18 0,-88 105 32,35-17-1,18-35 0,-1-18 16,36-36-16,0 1-31,0 0 32,-17-18-1,17 17-16,0 1 17</inkml:trace>
  <inkml:trace contextRef="#ctx0" brushRef="#br0" timeOffset="80532.28">13317 5256 0,'-18'-17'31,"18"-1"-31,0 0 0,0 1 32,0-1-32,0 1 31,0-1-31,0 0 15,18 1 17,35 17-1,17 0-15,1 35-1,-1 35 1,-17 19 15,-17-36-15,-19-36-16,1 18 15,-1 18 1,-17-35 0,18-18-1,-18 18 1</inkml:trace>
  <inkml:trace contextRef="#ctx0" brushRef="#br0" timeOffset="81924.14">13722 4974 0,'0'18'31,"-17"-18"-31,17 17 16,-18 1 0,18 0-16,-17-1 31,-1 1-31,18 0 16,0-1-16,-71 54 31,1 70 16,-18 71-16</inkml:trace>
  <inkml:trace contextRef="#ctx0" brushRef="#br0" timeOffset="83624.41">13370 5151 0,'-18'0'31,"18"-18"47,0 0-31,18 1 47,-1 17-47,1 0 0,0 0-32,-1 0 1,1 0 15,0 35-15,34 0-1,-34-17 1,0-18-16,-1 35 16,19-17-1,-1-1 1,-17 1 0,-1 17-1,1-17 16,-1 0-15,-17-1 15,18-17-31,-18 18 16,0-1 0,18-17-1,-1 18 1,-17 0-1,0-1 32,18-17-31</inkml:trace>
  <inkml:trace contextRef="#ctx0" brushRef="#br0" timeOffset="109455.5">15063 8925 0,'-18'0'16,"36"0"-16,-36 18 0,-17-18 15,35 18 1,-35-1 15,35 1 1,17-18 14,19 0-30,17 17 0,-36 19-1,-17-19-15,0 36 16,0 18 0,-35-18 15,-18-18-16,18-35 1,17 0 0,0-35-1,18-18 1,36 0 0,34 18-1,-17-1 1,0 19-1,-35 17 1,-18 70 0,-18 1-1,-52-18 1,-1 0 0,36-36-1,-1 1 16,36-36-15,36-52 0,70-36-1,-18 71 1,-35 17 0,0 36-1,-53 52 1,-36 107-1,-34-54 1,35-105 0,-36 17-1,53-70 17,18 17-32,0-70 15,0 70 1,18-52-1,17 17 1,1 53 0,-1 0-1,-35 53 1,0 0 0,-18 17-1,-17-17 1,-18-35-1,0-18 1,0-18 0,35-52-1,54-142 1,52 141 0,35 18-1,1 53 1,-54 18 15,-52 70-15,0 0-1,-89 1 1,-35-36 0,18-53-1,-35 17 1,87-34-1,36-36 1,18-18 0,70 18-1,-17 35 1,17-17 0,-53 35-1,-35-17 32,-35 17-31,-53 0-1,35 0 1,35 17 0,1-17-16</inkml:trace>
  <inkml:trace contextRef="#ctx0" brushRef="#br0" timeOffset="111870.45">15222 13229 0,'-18'0'0,"0"0"16,-17-35 15,-18-71 0,36 35 0,140 36 1,-52 35-17,-36 88 1,-17-17 0,-18 105-1,-71-52 1,-17-71-1,17-36 17,-17 1-17,35-36 1,53 1-16,0-19 16,0-34-1,35 17 1,54-18-1,-36 36 1,-18 35 0,-18 18-1,-17 17 1,-17 18 0,-36 0-1,-18-18 1,1-35 15,17-53-15,35 0-1,18-35 1,35 0 0,36 35-1,0 53 1,-36 0-1,-17 53 1,-18 35 0,0-53-1,0-17-15,-71 0 16,0-18 0,36-18-1,0-52 1,35-1-1,35 0 17,36 54-17,17 17 1,-35 17 0,-53 54-1,0-18 1,0 0-1,-88 0 1,-1-53 0,19-18-1,35-52 1,35 17 0,0-18-1,158 0 1,-69 71-1,-19 0 17,-35 18-17,-17 17 1,-18 18 0,-53-17-1,-17-19 1,-72-17-1,72 0 1,17-53 0,53 0-1,18-35 1,-1 71 0,18-1-1</inkml:trace>
  <inkml:trace contextRef="#ctx0" brushRef="#br0" timeOffset="119664.85">15186 9172 0,'0'-17'31,"0"-1"1,-17 18-32,-1 0 31,-17 0 0,0 0 0,17 0 1,-17 0-17,-1 0 16,19 0-15,-1 18 0,0-1 15,-17 36-15,18-35-1,17 17 1,0 0-1,0-17 1,0 17 0,0-17-1,0 0 1,0 17 0,0-18 15,17 1-16,1 0 1,17-18 0,0 0-1,1 0 17,17-36-17,-18 1 1,-17 0-1,-1 17-15,1-17 16,-1 17 0,-17-17-1,0 17 1,0 1 0,0-36-1,0 18 1,0-18-1,-17 17 1,-1 19 0,18-1 15,-17 18-15,-1-18-1,0 1 1,-17-1-1,0 18 1,17 0 0,-17 0-1,17 0 1,-17 0 0,17 0-1,1 0 1,-19 18-1,36-1 1,-35 19 0,35-19-1,-18 19 17,1-1-17,17 0 1,-18 18-1,18-18 1,0 1 0,0-1-1,0-17 1,0 17 0,35-17-1,-35 17 1,36-35-1,-36 17 1,35-17 0,-17 18 15,-1-18-15,18 0-1,-17 0 1,17 0-1,1 0 1,-19 0 0,36 0-1,-17-18 1,-1 1 0,18-1-1,-36 1 1,19-19-1,-1 1 1,-35 17 0,18-17 15,-1 0-15,-17-1 15,0 19-16,0-1 1,0 1 0,0-1-1,0 0 1,-17-35 0,17 36-1,-36-1 1,36 0-1,-17 1 1,-1 17-16,0-18 16,1 18 15,-1-17-15,0 17-1,-17-18 1,18 18-1,-1 0 1,0 0 0,-17 0-1,0 0 1,17 0 0,-17 0-1,17 0 1,0 0-1,1 0 1,-1 18 0,1-18-1,-1 17 17,0 18-17,1-17 1,-1 35-1,18-35 1,0 17 0,0 0-1,0 0 1,0 1 0,0-19-1,0 36 1,0-17-1,18-36 1,-18 35 0,0-17-1,17-18 17,1 17-17,-18 1 1,18-18-1,-1 17 1,1 1 0,17-18-1,-17 0 1,17 0 0,0 0-1,1 0 1,17-18-1,-1 18 1,-16-35 0,-19 35-1,19-53 17,-36 18-17,35-18 1,-35 0-1,0 18 1,0-36 0,0 36-1,0 0 1,-18 17 0,1-35-1,-19 53 1,19-35-1,-1 35 1,-17 0 0,0 0-1,-18 0 17,0 18-17,0-1 1,17 36-1,19 0 1,-1 0 0,18-35-1,0 52 1,0-35 0,35 1-1,-17-19 1,35 1-1,-35 0 1,-1-18 0,19 0-1,-19 0 17,1 0-17,-18-18 16,0-35-15,0 0 0,0 18-1,0 17 1,0 1 0,-18 17 15,1 0 16,-1 0 15,0 0 610,1 0-656,-1 0-1</inkml:trace>
  <inkml:trace contextRef="#ctx0" brushRef="#br0" timeOffset="106680.71">11606 16775 0,'0'-18'62,"18"18"-30,-18-18-32,0 36 375,0 0-375,0-1 0,0 1 15,0-1-15,0 1 0,0 0 0,0-1 0,0 1 16,-18 106 15,0-107-31,18 36 31,0-35 1</inkml:trace>
  <inkml:trace contextRef="#ctx0" brushRef="#br0" timeOffset="107462.88">11994 16827 0,'0'0'15,"-18"0"17,1 0-32,-1 0 0,-35 36 15,35 17 17,1 17-17,-1-17 1,18-18-1,0-17 1,0 0 0,18-18-1,-1-18 1,36-35 0,-17 0-1,-19 0 1,19 36-1,-19-1 1,1 18 0,-1 0-1,19 0 17,-1 18-17,18 35 1,-18-18-1,18 0 1,-35-17 0,-1-1-1,36-17 1,-17-52 0,-36-1-1,0-53 1,-53 53-1,-18 18 1,1 17 0,34 18-1</inkml:trace>
  <inkml:trace contextRef="#ctx0" brushRef="#br0" timeOffset="110678.27">15081 16704 0,'0'-18'0,"-18"1"0,18-1 15,0-17 17,-18 35-1,1 123 0,17-35-15,0-17-1,0 17 1,0-70 0</inkml:trace>
  <inkml:trace contextRef="#ctx0" brushRef="#br0" timeOffset="111312.9">15451 16739 0,'0'0'0,"0"-35"31,-35 35-15,-18 88-1,18-17 1,17 35 0,18-18-1,0-18 1,0-52 0,35-36 30,36-105-30,-36 52 0,-17 18-1,17 18 1,-17 35 0,17 0-1,0 53 1,18-18-1,0 1 1,0-19 0,-18-17-1,-17-53 1,-18-35 0,0 18-1,-71 34 16,18 19-15,-53 70 0,89 17-1</inkml:trace>
  <inkml:trace contextRef="#ctx0" brushRef="#br0" timeOffset="111863.25">17973 16739 0,'18'-17'0,"-36"34"0,36-52 0,-18 17 16,0 1-1,0 52 17,0 0-32,0 1 15,0-19-15,0 1 16,0-1-16,0 142 16,0-141-1</inkml:trace>
  <inkml:trace contextRef="#ctx0" brushRef="#br0" timeOffset="112627.42">18432 16863 0,'0'-18'16,"0"36"-16,0-89 15,0 54 1,0-1 0,-35 18-1,-18 35 1,17 36-1,19-1 1,17 36 0,0-53-1,17-35 1,1-18 0,0 0-16,17-18 31,0-52-16,-17 52-15,17-53 16,18 1 0,-53 52-1,35 0 1,18 18 0,-18 0-1,71 53 1,-53 0-1,18-17 1,-18-19 0,0 19-1,-18-36 17,-17 0-17,17 0 1,18-53-1,-53-36 1,-18-16 0,-105 16-1,-54 89 1,18 36 0,71 34-1,53-35 1</inkml:trace>
  <inkml:trace contextRef="#ctx0" brushRef="#br0" timeOffset="115575.73">882 5856 0,'0'-18'31,"-18"1"-15,18 34 46,-17 19-46,17-19-16,0 107 15,-18-18 1,18 17 0,0-105-16,0 88 15,0-53 1,0 17 15,0-52-15,0 17-1</inkml:trace>
  <inkml:trace contextRef="#ctx0" brushRef="#br0" timeOffset="116191.84">1111 6191 0,'0'0'0,"0"18"63,0 0-48,0-1-15,0 71 16,0-70 0,18 35-1,17-18 1,18-17 0,-18-18-1,1 0 1,-19 0-1,1-71 17,-18 36-17,-35-71 1,17 106-16,-17-53 16,-18 18-1,-35 17 1,52 18-1,19 36 1,17-1 0,0-17-16</inkml:trace>
  <inkml:trace contextRef="#ctx0" brushRef="#br0" timeOffset="117107.99">1429 6227 0,'0'-18'16,"0"36"0,-18 70 15,18-71-16,0 36 1,18-35-16,-18 0 16,0-1-16,17-17 0,1 0 15,17 18 1,-17-18 0,0-35-1,-18-107 16,-89 72 16,36 158-15,53-17-32</inkml:trace>
  <inkml:trace contextRef="#ctx0" brushRef="#br0" timeOffset="117374.66">1693 6579 0,'0'-17'0,"0"34"47,0 1-32,0 17-15,0 18 16,0-18 0,0 18-1</inkml:trace>
  <inkml:trace contextRef="#ctx0" brushRef="#br0" timeOffset="117840.92">1870 6368 0,'0'-36'15,"0"72"-15,0-89 0,0 17 32,-36 19-17,19 17 1,17 35 0,0 18-1,0 18 1,17-19-1,1-34 1,35-18 0,-18 0-1,-17-53 1,-18-17 0,0-19-1,-18 72 1,1-1-16,-1 18 15,-35 18 17,18 35-17,35 17 1</inkml:trace>
  <inkml:trace contextRef="#ctx0" brushRef="#br0" timeOffset="118740.85">2240 6297 0,'-18'0'0,"36"0"0,-36-18 0,1 18 0,-1 0 16,0 0-16,1 0 16,-1 18-16,1 17 15,17 54 16,70-37 16,-17-52-15,-35 0-17,-18-35 1,0-35-1,0 17 1,0 17 0,0-16-1,17 16 1,19 36 0,-1 0-1,18 0 1,-18 36-1,-17-19-15,17 54 32,-17-36-17,35 0 1,-36-17 0,1-18-1,35-35 1,-36-71-1,-17 18 1,-17 35 0,-71 35-1,-89 36 1,89 70 0,70-53-1</inkml:trace>
  <inkml:trace contextRef="#ctx0" brushRef="#br0" timeOffset="123620.73">988 7990 0,'0'-17'0,"-18"-19"0,18 19 16,-70-89-1,70 88 1,-18 1-16,18-1 0,-88-52 31,-18 87 0,71 142 1,88 35-1,-53-176-15,52 17-1,-34 18-15</inkml:trace>
  <inkml:trace contextRef="#ctx0" brushRef="#br0" timeOffset="123822.44">794 8273 0,'0'35'16,"-53"-35"-1,0 0 1,0-35 0,18-18-1,35-124 1,123 19-1,-52 87 1,-1 71 0,-52-18-1</inkml:trace>
  <inkml:trace contextRef="#ctx0" brushRef="#br0" timeOffset="124087.86">1252 7937 0,'0'18'47,"0"0"-47,0-1 0,0 36 16,0 0-1,0-35 1</inkml:trace>
  <inkml:trace contextRef="#ctx0" brushRef="#br0" timeOffset="124571.17">1517 7990 0,'0'18'16,"0"0"-1,-18 35 1,18 17 0,0-17-1,0-18 1,0-17-1,18-18 32,-18-18-47</inkml:trace>
  <inkml:trace contextRef="#ctx0" brushRef="#br0" timeOffset="124723.41">1570 8184 0,'17'-17'16,"1"-18"-1,-71 105-15,71-88 0,70-70 16,-70 88-1,17 0 1,-17 0 0,34 0-1,1 18 1,0-18 0</inkml:trace>
  <inkml:trace contextRef="#ctx0" brushRef="#br0" timeOffset="124971.81">1975 7955 0,'-17'0'0,"-1"0"0,-52 18 16,17 35 15,35 0-15,0-18-1,18-17-15,0-1 32,53-17-17,-17-70 1,17-19-16</inkml:trace>
  <inkml:trace contextRef="#ctx0" brushRef="#br0" timeOffset="125738.08">1923 7867 0,'17'-71'16,"-34"195"-16,34-283 15,-34 265-15,34-194 32,-17 105-32,-17 72 15,17 16 1,0-34 0,52 52 15,1-87-16,-17-19 1,17-34 0,-36-19-1,1-16 1,-18 16 0,-18 36 15,18 18-31,-17 17 15,17 53 1,0-17 0,35-36-1,35-35 1,19 0 15,-19-17-15,-52-1-1,-1 18 1,-17 88 15,0 141-15,0-105 0,0-36-1,0-35 1,0-71 15,0-264-15,0 123-1,0-17 1,36 70 0,-1 53 15,18 18-16,-18 35 1,-35 18 0,0-1-1,-35 36 1,17-35 0,1-1-16,17 1 15</inkml:trace>
  <inkml:trace contextRef="#ctx0" brushRef="#br0" timeOffset="126119.4">2752 7937 0,'0'0'16,"0"-17"-16,17 70 47,-17-36-47,35 36 15,1 18 1,-19-1 0,19-34-1,-19-36 1,1-18-1,0 0-15,-18-70 16,17-35 0,1 70-1,-18 18 1,17 35 0,1 0-1</inkml:trace>
  <inkml:trace contextRef="#ctx0" brushRef="#br0" timeOffset="126785.88">3228 7955 0,'-71'0'31,"54"18"-16,-1-1-15,-17 36 16,17 0 0,18-17-1,0-1 1,53-35 0,18 0-1,-19-53 16,1-18-15,-17 36 0,-19-18-1,-17 35 1,18 18 0,-18 36 15,18 34-16,-18-52-15,17 53 16,18-19 0,-17-52-1,0 0-15,17 0 16,0-52 0,18-37 15,-18 54-16,-17 0 1,0 52 15,-1 72-15,1-19 0,17-17-1,1-35 1,175-124-1,-140-35 1</inkml:trace>
  <inkml:trace contextRef="#ctx0" brushRef="#br0" timeOffset="128552.09">8378 5944 0,'0'-17'0,"0"-1"31,18 18 1,-1 0-17,1 106 17,-36 0 14,18-71-30,-17-17-16,-1-1 16,0-17-1,18 18 1,-17-18 0,17-35 15,53-18-16,-18 0 1,-17 53-16,17-36 16,-17 19-1,-18-1 1,17 18 0,-17-17-1,-17 52 32,17 0-31,-18 18-1,18 18 1,0-18 0,35-18-1,0-18 1,-17-17-16,17 0 15,1 0 1,-19 0-16</inkml:trace>
  <inkml:trace contextRef="#ctx0" brushRef="#br0" timeOffset="128853.05">8731 6156 0,'0'-18'16,"0"36"31,0 0-47,0-1 15,18 36-15,-1-18 16,1 18 0</inkml:trace>
  <inkml:trace contextRef="#ctx0" brushRef="#br0" timeOffset="130051.04">8308 7161 0,'0'-17'0,"17"-54"31,1 54-31,35-19 16,-18 36 31,-17 124-16,-54 17 0,-17-106-15,36-17-1,-1-18 1,36-36 15,-1 19-31,54-89 16,-18 71 0,-18-18-1,-17 35 16,-1 18-15,-34 35 15,-1 54-15,1-1 0,17-71-16,0 54 15,0-18 1,52-18-1,19-17 1,-53-18 0</inkml:trace>
  <inkml:trace contextRef="#ctx0" brushRef="#br0" timeOffset="130417.87">8678 7426 0,'0'-18'0,"0"1"15,0-19 17,0 19-17,35 17 17,1 0-17,-1 0 1,-35 53-1,-53 141 1,-18-106 0,54-35-1,-1 0 1,18-18 0,18-35-1,52 0 1,36 0-1,-71-18 1</inkml:trace>
  <inkml:trace contextRef="#ctx0" brushRef="#br0" timeOffset="131232.82">8396 8714 0,'0'0'15,"0"-18"-15,0 0 0,35-35 32,-17 36-32,17-1 15,-17 18-15,-1 35 47,-52 89-16,-53-18 1,88-124 14,0 0-46,35-34 16,0-1 0,-17 0-1,0 53 1,-18 17 15,0 1-31,-18 35 16,18 35-1,0-17 17,18-18-17,34-18 1,1-18 0</inkml:trace>
  <inkml:trace contextRef="#ctx0" brushRef="#br0" timeOffset="131699.63">8643 9013 0,'-18'-35'31,"18"18"-31,0-1 16,35-17-1,1 35 17,-1 0-17,-35 17 17,0 19-17,-53 16 1,18-16-1,17-19 1,18 1 0,0 0-1,35 17 1,1 18 0,-19-53-16,1 35 15,-18 18 1,-18 123 15,-105-52-15,-1-1-1,89-70-15</inkml:trace>
  <inkml:trace contextRef="#ctx0" brushRef="#br0" timeOffset="132582.62">8184 9860 0,'0'-18'0,"0"36"0,0-53 15,-18 17 17,18-17-17,36 17 1,-19 18-16,19 0 16,17 18-1,-53 35 1,0 35-1,0-53 1,-36 18 0,19-35-1,-1-18 1,53-71 15,18 1-15,-18-1-1,-17 36 1,0 0 15,-18 52 1,-18 71-17,18 1 1,0-1-1,18-35 1,35-18 0,-18-17-1,18-18 1,-18-36 0,-17 19-1,-18-1 1,17 18-1,-17 18 32,0-1-31,0 72 0,0-19-1,18 1 1,-18-54-16,35 19 15,36 34 1,-18 1 0,-36-18-1,-17 0 1</inkml:trace>
  <inkml:trace contextRef="#ctx0" brushRef="#br0" timeOffset="134031.68">8360 14993 0,'0'-18'32,"0"1"-32,18 17 31,0 0-31,-1 17 0,1 1 16,-18 53-1,-35 17 16,-1-53 1,19-35-17,17-18 32,70-34-31,-17-19-1,0 36-15</inkml:trace>
  <inkml:trace contextRef="#ctx0" brushRef="#br0" timeOffset="134248.7">8554 14975 0,'18'-35'15,"-53"88"-15,70-124 16,-53 124-16,36-88 31,-36 53-31,-17 35 16,0 35-1,35-35 1,0 0 0,53-18 15,-18-35-15,36 0-1,-54 0-15</inkml:trace>
  <inkml:trace contextRef="#ctx0" brushRef="#br0" timeOffset="134765.69">8801 15222 0,'36'-53'31,"-36"36"-31,0-1 16,0-17-1,0 17 1,-18 18-1,0 0 1,18 18-16,-17 17 16,17 18-1,0 0 1,17 0 0,1-35-1,0-1 1,-18 1-1,-18-18 17,0-35-1,36-107-15,88-34-1,53 0 1,-124 140-16</inkml:trace>
  <inkml:trace contextRef="#ctx0" brushRef="#br0" timeOffset="143776.35">6156 6615 0,'0'17'0,"-18"-17"0,0 0 0,18 18 16,-17-18-16,-1 0 16,1 17-1,-1 1 17,0-18-1,1 0 16,-1 0-32,0 0 1,18 18-16,-17-18 31,-54 17 0,-52 36 1,34-17-1,72-36-31,-36 35 16,-18-17-1,36 17 16,17-18-15,1-17 0,-1 0-1,36 0 17,105-52-17,-70 16-15,194-52 16,124 0-1,34 0 1,-34 17 0,-89 18-1,-123 18 1,-54 17 0,-34 1-1,-18 17 16,-36 0-31</inkml:trace>
  <inkml:trace contextRef="#ctx0" brushRef="#br0" timeOffset="144360.09">6120 7937 0,'0'0'0,"0"18"0,-35-18 32,53 0-17,-1 0-15,19 0 16,-19 0-16,195 0 15,388 0 17,-212 53-1,-318-18-15,-34-35-16</inkml:trace>
  <inkml:trace contextRef="#ctx0" brushRef="#br0" timeOffset="144894.52">5873 8978 0,'159'35'31,"-106"-17"-31,0 17 16,0 1-16,35-1 0,-35 0 0,-18 0 0,71 1 16,-71-1-16,512 194 31,-159 54 0,-317-125 0</inkml:trace>
  <inkml:trace contextRef="#ctx0" brushRef="#br0" timeOffset="145409.73">6279 10319 0,'0'0'15,"18"0"-15,17 0 0,159 88 16,-18 53 15,36 35-15,-18 89-1,0-18 1,-70-106 0,-1 53-1,-70-106 1,-35-17-1,-18-18 1</inkml:trace>
  <inkml:trace contextRef="#ctx0" brushRef="#br0" timeOffset="146008.42">5944 12047 0,'18'0'16,"17"0"-16,-88 0 0,194 18 16,0 88-1,71 176 17,-177-229-32,336 670 46,-142-352-14,-141-230-1,-35-71 0,-53-52-15</inkml:trace>
  <inkml:trace contextRef="#ctx0" brushRef="#br0" timeOffset="146891.26">6015 13300 0,'-18'0'0,"36"0"31,17 53-15,-17-36-16,17 19 0,0-1 0,-35 18 16,194 194-1,124 211 16,34-34 16,-158-195-15,-176-229-32,17 53 15,-17-36 1</inkml:trace>
  <inkml:trace contextRef="#ctx0" brushRef="#br0" timeOffset="150939.08">776 10566 0,'35'0'16,"-17"0"-16,176 0 31,423-18 0,283-70 0,-530 70 1,-246 18-17,-54 0 1,-34 0 0,-1 0-1,-17 0 1,-1 0 15,1 0-15,-18 18 31,0 35-32,17 35 1,1 141-1,-18-176-15,18 229 16,-1-52 0,1 34-1,17-17 1,-17-106 0,0 89-1,-1-160 1,-17 18-1,18 36 1,-18-71 15,0-18-15,0 0 0,-18-17 15,-35-18-16,-17 18 1,-54-18 0,-140 0-1,87 17 1,-105 1 0,53 0-1,-1-18 1,-87 17-1,141-17 1,123 18-16,-124-18 31,36 0-15,0 0 0,53 0-1,53 0 1,-1 0-1,19 0 1,-1 0 0,0 0 31,1 0-1,-1 0 33,18-18-48,-17-105-16,17 87 1,0 19-16,0-107 16,0 1-1,0-18 1,0 35 0,0 0-1,0 88-15,0-105 16,0 35-1,0-18 1,-18 0 0,0 0 15,18 18-15,0 18-1,0-36 1,0 53-1,18 0 1,0-18 0,-18 18-1,0 18 1,0 17 0,0-17-1,0 0 1,0 0-1,0 17 1,0-17 0,0-1 15,0 19-15,0-18-1,17-1 1,1-17-1,-18 36 17</inkml:trace>
  <inkml:trace contextRef="#ctx0" brushRef="#br0" timeOffset="152137.52">706 11165 0,'0'-17'47,"35"17"-47,-18 0 15,1-18-15,0 18 0,-1 0 16,19-18-16,158-17 31,-159 35-31,71-17 16,-71 17-16,194-36 31,-52 36 0,-19-17 16,-87 17-31,0 0-1,-19 0 1,-16 0-16,-1-18 16,36 18-1,-19 0 1,-16 0 0,17 0-1,-18 0 1,36 0-1,-1 0 1,-35 0 0,18 0 15,0 0-15,-18 0-1,1 0 1,-1 0-1,18 0 1,17 0 0,-34 0-1,17 0 1,0 0 0,-1-18-1,1 1 1,-17 17-1,-19 0 1,1 0 0,0 0-1,-1 0 32,1 0-31</inkml:trace>
  <inkml:trace contextRef="#ctx0" brushRef="#br0" timeOffset="154105.02">3369 10707 0,'-18'0'0,"1"0"47,-1 0-32,0 0-15,1 0 32,-1 17-1,36-17 31,-1 18-62,54-18 16,-1 0 0,36 0-1,-35 0 1,-1-35 15,-52 35-31,35-35 16,-18-1-1,18 1 1,0 0 0,-18-1-1,1 1 1,-1 0 0,0-18-1,-17 53-15,-1-53 16,19 18-1,-19-18 1,-17 35 0,18 1-1,-18-1 1,0 0 15,18-17-15,-1 0 15,1 17-15,0-17-1,-1 0 1,1 35 0,-1-18-1,-17 0 1,0 1-1,18 17 1,-18-18 15,0 0 1</inkml:trace>
  <inkml:trace contextRef="#ctx0" brushRef="#br0" timeOffset="155469.93">5715 7144 0,'0'-18'31,"-18"18"1,0 0-32,1 0 0,-124 53 31,-141 282 0,246 106 0,177-70 1,-17-213-17,-18 1 1,-53-18-1,-36-88 1,-17 18 0,-17 17-1,-36-35 1,17-18 15,19 0-15,-1-17-1,18 0 17,0 34-17,0 19 1,-18 194 0,-52 105-1,-18 71 1,0 88-1,52-123 1,19-89 0,17-87-1,35-19 1,18-87 0,0-18 15,17 17-16,-52-35 1,17 1 0,-35-72-16,18 36 15,-18-18 1,0-17 0</inkml:trace>
  <inkml:trace contextRef="#ctx0" brushRef="#br0" timeOffset="156136.03">4462 9560 0,'0'18'16,"18"-18"-16,-18 18 16,71-18-1,-36 0 1,335 0 15,-281 0-31,34-18 16,18 18-1,-53 0 1,-35 0 0,-35 0 15</inkml:trace>
  <inkml:trace contextRef="#ctx0" brushRef="#br0" timeOffset="157455.72">3545 10495 0,'-17'0'62,"-1"0"-31,-17 18 1,-36 35-17,1 17 32,52-52-31,0 0-16,1-1 15,17 1 17,0-1-17,0 1 16,35 0-15,36 17 0,-36 0-1,18 1 1,0 16 0,-36-52-1,1 36 16,0-36-15,-1 0 15</inkml:trace>
  <inkml:trace contextRef="#ctx0" brushRef="#br0" timeOffset="160583.74">3598 11307 0,'-17'0'47,"-1"0"15,18 17 157,-18-17-188,1 0 47,17 18-62,17-18 140,19 0-156,-19 0 16,54 0 0,-36 0-16,18 0 15,53 0 1,-71 0-1,0 0 1,-17 0 0,0 0-1</inkml:trace>
  <inkml:trace contextRef="#ctx0" brushRef="#br0" timeOffset="160932.05">3563 11730 0,'-18'0'31,"1"0"0</inkml:trace>
  <inkml:trace contextRef="#ctx0" brushRef="#br0" timeOffset="161616.31">3651 11324 0,'0'-17'0,"0"34"0,18-34 0,-18-1 0,17 18 16,-17-18 15,18 18-15,-36 0 62,1 18-78,-1 0 15,0-1-15,1 1 0,-18 17 32,-18 18-17,17-18 1,1-17 0,17-18-1,18 18 1,18-1-1,35 1 1,53-18 0,-36 35-1,1-17 1,-18-1 0,-36 1-1</inkml:trace>
  <inkml:trace contextRef="#ctx0" brushRef="#br0" timeOffset="162032.89">3439 11942 0,'18'0'47,"0"0"-47,17 0 16,71 0-1,-18-18 1,-17 0 0,-54 18-16,54 0 15,-36 0 1</inkml:trace>
  <inkml:trace contextRef="#ctx0" brushRef="#br0" timeOffset="162416.58">3686 11853 0,'0'0'0,"-17"0"32,-1 0-32,-17 0 15,-18 36 1,0 34-1,18-17 1,35-35 0,0-1-16,0 19 15,35-19 1,18 19 0,17-19-1,-17 1 1,0-1-1,-53 19 1</inkml:trace>
  <inkml:trace contextRef="#ctx0" brushRef="#br0" timeOffset="163431.76">2840 13864 0,'0'-17'0,"0"-1"16,0 36 15,0-1-15,0 1-16,0 17 0,0-17 0,0-1 15,0 19-15,0-19 0,0 107 16,0-89-1,17-17-15,-17 17 0,18-17 16,-18-1-16,0 1 16</inkml:trace>
  <inkml:trace contextRef="#ctx0" brushRef="#br0" timeOffset="164899.9">3457 14182 0,'0'0'0,"35"0"31,1-53-16,-36 35 1,0-17-16,17-89 16,-17 107-1,0-19-15,0 1 0,0 18 0,-17-72 16,-1 89 0,18-17-16,-18 17 15,1 0-15,-1 0 0,0 0 0,-70 141 31,88-124-31,18 213 32,158-89-1,-35-124 0,-35-122 0,-88 69-15,-36 36 31,-17 36-16,35-1-15,0 0-1,18-35 17,-1 0-32,18-17 15,-17-1 1,17 0 0,-17 18 15,0 18-16,-18 0 1,17-1 0,19-17 15,16 0-15,19-17-1,17-142 1,-52 53-1,-19 18 1,1 70 0,-36 36 15,18-1-31,-35 72 16,17 16-1,18-52 1,18-35-1,0-18-15</inkml:trace>
  <inkml:trace contextRef="#ctx0" brushRef="#br0" timeOffset="165466.32">4357 14093 0,'0'0'0,"0"-35"16,17 18-16,1-19 15,-36 36 16,1 36-15,-19 16 0,36-16-16,0-19 15,0 19 1,53-36 0,71-53-1,-18-53 1,-36-35-1,-35 88 1,-35 35 0,-17 89 31,-19 17-32,19-17 1,17-1-1,17-70 1,19 0 0,34 0-1,1-35 1,-18 17 0,-18 1-1,-17 34 1,17 36-1,-35 18 1,35-36 0,18-17 15,35-107-15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  <a:lvl2pPr>
              <a:defRPr sz="1800">
                <a:solidFill>
                  <a:srgbClr val="FF0000"/>
                </a:solidFill>
              </a:defRPr>
            </a:lvl2pPr>
            <a:lvl3pPr>
              <a:defRPr sz="1600">
                <a:solidFill>
                  <a:srgbClr val="FF0000"/>
                </a:solidFill>
              </a:defRPr>
            </a:lvl3pPr>
            <a:lvl4pPr>
              <a:defRPr sz="1400">
                <a:solidFill>
                  <a:srgbClr val="FF0000"/>
                </a:solidFill>
              </a:defRPr>
            </a:lvl4pPr>
            <a:lvl5pPr>
              <a:defRPr sz="1400">
                <a:solidFill>
                  <a:srgbClr val="FF0000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  <a:lvl2pPr>
              <a:defRPr sz="1800">
                <a:solidFill>
                  <a:srgbClr val="FF0000"/>
                </a:solidFill>
              </a:defRPr>
            </a:lvl2pPr>
            <a:lvl3pPr>
              <a:defRPr sz="1600">
                <a:solidFill>
                  <a:srgbClr val="FF0000"/>
                </a:solidFill>
              </a:defRPr>
            </a:lvl3pPr>
            <a:lvl4pPr>
              <a:defRPr sz="1400">
                <a:solidFill>
                  <a:srgbClr val="FF0000"/>
                </a:solidFill>
              </a:defRPr>
            </a:lvl4pPr>
            <a:lvl5pPr>
              <a:defRPr sz="1400">
                <a:solidFill>
                  <a:srgbClr val="FF0000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4/17/2021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rgbClr val="FF0000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rgbClr val="FF0000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rgbClr val="FF0000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TensorFlow-Deep-Learning-Regression-Reinforcement-ebook/dp/B07B5J3C39/ref=sr_1_1?dchild=1&amp;keywords=TensorFlow+for+Deep+Learning%3A+From+Linear+Regression+to+Reinforcement+Learning&amp;qid=1611243162&amp;sr=8-1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50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375D-1D05-44B5-BC2F-9C2A64241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425E-21C3-4EF6-B161-34744735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propagation">
            <a:extLst>
              <a:ext uri="{FF2B5EF4-FFF2-40B4-BE49-F238E27FC236}">
                <a16:creationId xmlns:a16="http://schemas.microsoft.com/office/drawing/2014/main" id="{DD806681-2862-4329-A089-ED31E8E434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42646"/>
            <a:ext cx="8496944" cy="63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E013-DDE3-439B-BB4E-D7A80DC1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Neural Network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D4E10D-8F7A-4777-888A-1F92A759E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700808"/>
            <a:ext cx="5184576" cy="42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CBBC9D-E283-4F75-8DC2-FD72A4043C0C}"/>
              </a:ext>
            </a:extLst>
          </p:cNvPr>
          <p:cNvSpPr txBox="1"/>
          <p:nvPr/>
        </p:nvSpPr>
        <p:spPr>
          <a:xfrm>
            <a:off x="1773932" y="6165304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rgbClr val="FFC000"/>
                </a:solidFill>
                <a:effectLst/>
                <a:latin typeface="Amazon Emb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TensorFlow for Deep Learning: From Linear Regression to Reinforcement Learning</a:t>
            </a:r>
            <a:r>
              <a:rPr lang="en-US" sz="900" dirty="0">
                <a:solidFill>
                  <a:srgbClr val="FFC000"/>
                </a:solidFill>
                <a:latin typeface="Amazon Ember"/>
              </a:rPr>
              <a:t> – </a:t>
            </a:r>
            <a:r>
              <a:rPr lang="en-US" sz="900" dirty="0" err="1">
                <a:solidFill>
                  <a:srgbClr val="FFC000"/>
                </a:solidFill>
                <a:latin typeface="Amazon Ember"/>
              </a:rPr>
              <a:t>B.Ramsundar</a:t>
            </a:r>
            <a:r>
              <a:rPr lang="en-US" sz="900" dirty="0">
                <a:solidFill>
                  <a:srgbClr val="FFC000"/>
                </a:solidFill>
                <a:latin typeface="Amazon Ember"/>
              </a:rPr>
              <a:t> &amp; </a:t>
            </a:r>
            <a:r>
              <a:rPr lang="en-US" sz="900" dirty="0" err="1">
                <a:solidFill>
                  <a:srgbClr val="FFC000"/>
                </a:solidFill>
                <a:latin typeface="Amazon Ember"/>
              </a:rPr>
              <a:t>Bosagh</a:t>
            </a:r>
            <a:r>
              <a:rPr lang="en-US" sz="900" dirty="0">
                <a:solidFill>
                  <a:srgbClr val="FFC000"/>
                </a:solidFill>
                <a:latin typeface="Amazon Ember"/>
              </a:rPr>
              <a:t> Zadeh – O’Reilly</a:t>
            </a:r>
            <a:endParaRPr lang="en-US" sz="900" b="1" i="0" dirty="0">
              <a:solidFill>
                <a:srgbClr val="FFC000"/>
              </a:solidFill>
              <a:effectLst/>
              <a:latin typeface="Amazon Ember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650A5-478B-43A9-BD02-5020C98CB808}"/>
                  </a:ext>
                </a:extLst>
              </p14:cNvPr>
              <p14:cNvContentPartPr/>
              <p14:nvPr/>
            </p14:nvContentPartPr>
            <p14:xfrm>
              <a:off x="4203360" y="1917720"/>
              <a:ext cx="102240" cy="147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650A5-478B-43A9-BD02-5020C98CB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4000" y="1908360"/>
                <a:ext cx="120960" cy="14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E7A0E7-4FBC-47A5-9471-91BFC1CC7923}"/>
                  </a:ext>
                </a:extLst>
              </p14:cNvPr>
              <p14:cNvContentPartPr/>
              <p14:nvPr/>
            </p14:nvContentPartPr>
            <p14:xfrm>
              <a:off x="216000" y="1403280"/>
              <a:ext cx="6667560" cy="476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E7A0E7-4FBC-47A5-9471-91BFC1CC79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40" y="1393920"/>
                <a:ext cx="668628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1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719D-6D4C-4AD8-841E-A4A265B9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43" y="0"/>
            <a:ext cx="9601200" cy="743744"/>
          </a:xfrm>
        </p:spPr>
        <p:txBody>
          <a:bodyPr/>
          <a:lstStyle/>
          <a:p>
            <a:r>
              <a:rPr lang="en-US" dirty="0"/>
              <a:t>Gradient Descent &amp; Learning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11F6-6499-4402-9057-F8BFB14E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6A3B7C-111C-4D53-8F52-027E9C7ED5B9}"/>
              </a:ext>
            </a:extLst>
          </p:cNvPr>
          <p:cNvSpPr/>
          <p:nvPr/>
        </p:nvSpPr>
        <p:spPr>
          <a:xfrm>
            <a:off x="1783700" y="1828800"/>
            <a:ext cx="4526736" cy="4120480"/>
          </a:xfrm>
          <a:custGeom>
            <a:avLst/>
            <a:gdLst>
              <a:gd name="connsiteX0" fmla="*/ 19933 w 2823791"/>
              <a:gd name="connsiteY0" fmla="*/ 0 h 2794507"/>
              <a:gd name="connsiteX1" fmla="*/ 36711 w 2823791"/>
              <a:gd name="connsiteY1" fmla="*/ 629175 h 2794507"/>
              <a:gd name="connsiteX2" fmla="*/ 355493 w 2823791"/>
              <a:gd name="connsiteY2" fmla="*/ 1711354 h 2794507"/>
              <a:gd name="connsiteX3" fmla="*/ 1303449 w 2823791"/>
              <a:gd name="connsiteY3" fmla="*/ 2726422 h 2794507"/>
              <a:gd name="connsiteX4" fmla="*/ 1848733 w 2823791"/>
              <a:gd name="connsiteY4" fmla="*/ 2592198 h 2794507"/>
              <a:gd name="connsiteX5" fmla="*/ 2419184 w 2823791"/>
              <a:gd name="connsiteY5" fmla="*/ 1711354 h 2794507"/>
              <a:gd name="connsiteX6" fmla="*/ 2687632 w 2823791"/>
              <a:gd name="connsiteY6" fmla="*/ 872455 h 2794507"/>
              <a:gd name="connsiteX7" fmla="*/ 2813467 w 2823791"/>
              <a:gd name="connsiteY7" fmla="*/ 218114 h 2794507"/>
              <a:gd name="connsiteX8" fmla="*/ 2813467 w 2823791"/>
              <a:gd name="connsiteY8" fmla="*/ 33556 h 279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3791" h="2794507">
                <a:moveTo>
                  <a:pt x="19933" y="0"/>
                </a:moveTo>
                <a:cubicBezTo>
                  <a:pt x="358" y="171974"/>
                  <a:pt x="-19216" y="343949"/>
                  <a:pt x="36711" y="629175"/>
                </a:cubicBezTo>
                <a:cubicBezTo>
                  <a:pt x="92638" y="914401"/>
                  <a:pt x="144370" y="1361813"/>
                  <a:pt x="355493" y="1711354"/>
                </a:cubicBezTo>
                <a:cubicBezTo>
                  <a:pt x="566616" y="2060895"/>
                  <a:pt x="1054576" y="2579615"/>
                  <a:pt x="1303449" y="2726422"/>
                </a:cubicBezTo>
                <a:cubicBezTo>
                  <a:pt x="1552322" y="2873229"/>
                  <a:pt x="1662777" y="2761376"/>
                  <a:pt x="1848733" y="2592198"/>
                </a:cubicBezTo>
                <a:cubicBezTo>
                  <a:pt x="2034689" y="2423020"/>
                  <a:pt x="2279368" y="1997978"/>
                  <a:pt x="2419184" y="1711354"/>
                </a:cubicBezTo>
                <a:cubicBezTo>
                  <a:pt x="2559000" y="1424730"/>
                  <a:pt x="2621918" y="1121328"/>
                  <a:pt x="2687632" y="872455"/>
                </a:cubicBezTo>
                <a:cubicBezTo>
                  <a:pt x="2753346" y="623582"/>
                  <a:pt x="2792495" y="357930"/>
                  <a:pt x="2813467" y="218114"/>
                </a:cubicBezTo>
                <a:cubicBezTo>
                  <a:pt x="2834439" y="78298"/>
                  <a:pt x="2817661" y="67112"/>
                  <a:pt x="2813467" y="335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44082B-CC5E-4B45-B672-D1DC05E1AFF6}"/>
                  </a:ext>
                </a:extLst>
              </p14:cNvPr>
              <p14:cNvContentPartPr/>
              <p14:nvPr/>
            </p14:nvContentPartPr>
            <p14:xfrm>
              <a:off x="1803240" y="698400"/>
              <a:ext cx="7601040" cy="564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44082B-CC5E-4B45-B672-D1DC05E1A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880" y="689040"/>
                <a:ext cx="76197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3190-AC72-4357-96FF-77ED6A46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815752"/>
          </a:xfrm>
        </p:spPr>
        <p:txBody>
          <a:bodyPr/>
          <a:lstStyle/>
          <a:p>
            <a:r>
              <a:rPr lang="en-US" dirty="0"/>
              <a:t>Other Important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0C5E-C0AB-4170-9071-51DF9AA7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340768"/>
            <a:ext cx="9601200" cy="43434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sz="3200" b="1" dirty="0"/>
              <a:t>Epoch</a:t>
            </a:r>
            <a:r>
              <a:rPr lang="en-US" sz="3200" dirty="0"/>
              <a:t> :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forward pass and one backward pass of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all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training data rows</a:t>
            </a:r>
          </a:p>
          <a:p>
            <a:pPr marL="365760" lvl="1" indent="0">
              <a:buNone/>
            </a:pPr>
            <a:r>
              <a:rPr lang="en-US" sz="3200" b="1" dirty="0"/>
              <a:t>Batch Size: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training data rows in one forward/backward pass</a:t>
            </a:r>
          </a:p>
          <a:p>
            <a:pPr marL="365760" lvl="1" indent="0">
              <a:buNone/>
            </a:pPr>
            <a:r>
              <a:rPr lang="en-US" sz="3200" b="1" dirty="0"/>
              <a:t>Iterations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: number of passes (One forward + One Backward = 1 pass)</a:t>
            </a:r>
          </a:p>
          <a:p>
            <a:pPr marL="365760" lvl="1" indent="0">
              <a:buNone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</a:rPr>
              <a:t>e.g. If there are 1000 observations in training data and batch size = 500, then it will take 2 iterations to complete 1 Epoch.</a:t>
            </a:r>
            <a:endParaRPr lang="en-US" sz="3200" b="1" dirty="0"/>
          </a:p>
          <a:p>
            <a:pPr marL="365760" lvl="1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B99F0-258C-40BF-A3A7-C2EA0D7B1A37}"/>
                  </a:ext>
                </a:extLst>
              </p14:cNvPr>
              <p14:cNvContentPartPr/>
              <p14:nvPr/>
            </p14:nvContentPartPr>
            <p14:xfrm>
              <a:off x="1162080" y="2019240"/>
              <a:ext cx="7016760" cy="35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B99F0-258C-40BF-A3A7-C2EA0D7B1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2009880"/>
                <a:ext cx="7035480" cy="35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1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1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C40F-AED4-4B79-AEAD-B678D314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F811-44A5-4ADF-B9AC-8191A7AA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71C2A-52B9-4653-83AB-E596E8594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0036" y="1988840"/>
            <a:ext cx="56388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9D823-C330-49E6-968A-92D8D0CA51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00536" y="1990892"/>
            <a:ext cx="5257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DC54-B74F-46E2-8C8B-ECB9B52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CCF5-C38F-4F18-8C6E-37ECF64F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  <a:p>
            <a:r>
              <a:rPr lang="en-US" dirty="0"/>
              <a:t>Weights</a:t>
            </a:r>
          </a:p>
          <a:p>
            <a:r>
              <a:rPr lang="en-US" dirty="0"/>
              <a:t>Activation Functions / Transfer Functions</a:t>
            </a:r>
          </a:p>
          <a:p>
            <a:r>
              <a:rPr lang="en-US" dirty="0"/>
              <a:t>Loss Function</a:t>
            </a:r>
          </a:p>
          <a:p>
            <a:r>
              <a:rPr lang="en-US" dirty="0"/>
              <a:t>Back Propagation</a:t>
            </a:r>
          </a:p>
          <a:p>
            <a:r>
              <a:rPr lang="en-IN" dirty="0"/>
              <a:t>Gradient Descent / Learning Rate</a:t>
            </a:r>
          </a:p>
          <a:p>
            <a:r>
              <a:rPr lang="en-IN" dirty="0"/>
              <a:t>Other terms</a:t>
            </a:r>
          </a:p>
        </p:txBody>
      </p:sp>
    </p:spTree>
    <p:extLst>
      <p:ext uri="{BB962C8B-B14F-4D97-AF65-F5344CB8AC3E}">
        <p14:creationId xmlns:p14="http://schemas.microsoft.com/office/powerpoint/2010/main" val="1274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1B94-4827-45FA-840C-E63820E0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815752"/>
          </a:xfrm>
        </p:spPr>
        <p:txBody>
          <a:bodyPr/>
          <a:lstStyle/>
          <a:p>
            <a:r>
              <a:rPr lang="en-US" dirty="0"/>
              <a:t>ANN -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C94D-2A11-4407-AA7F-41B41CA39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885" y="1324327"/>
            <a:ext cx="4648199" cy="4343400"/>
          </a:xfrm>
        </p:spPr>
        <p:txBody>
          <a:bodyPr/>
          <a:lstStyle/>
          <a:p>
            <a:r>
              <a:rPr lang="en-US" dirty="0"/>
              <a:t>Layers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Hidden Layer</a:t>
            </a:r>
          </a:p>
          <a:p>
            <a:pPr lvl="1"/>
            <a:r>
              <a:rPr lang="en-US" dirty="0"/>
              <a:t>Output Layer</a:t>
            </a:r>
          </a:p>
          <a:p>
            <a:pPr lvl="1"/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B89EE-7F7A-4115-9A3E-B6B126B3E5F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6500" y="1540452"/>
            <a:ext cx="3960440" cy="2032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60844-7525-4D54-B29E-D81C61F62129}"/>
              </a:ext>
            </a:extLst>
          </p:cNvPr>
          <p:cNvSpPr txBox="1"/>
          <p:nvPr/>
        </p:nvSpPr>
        <p:spPr>
          <a:xfrm>
            <a:off x="6886500" y="113966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Layer Network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44225-7254-499A-83DA-33F2F9D020D3}"/>
              </a:ext>
            </a:extLst>
          </p:cNvPr>
          <p:cNvSpPr txBox="1"/>
          <p:nvPr/>
        </p:nvSpPr>
        <p:spPr>
          <a:xfrm>
            <a:off x="6958508" y="362162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 Layered Network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34E9A-1253-4367-BADF-80C18D2BD1A6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4862" y="4198360"/>
            <a:ext cx="4010150" cy="2032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44B304-F9B8-4F00-8AE1-61530037614A}"/>
                  </a:ext>
                </a:extLst>
              </p14:cNvPr>
              <p14:cNvContentPartPr/>
              <p14:nvPr/>
            </p14:nvContentPartPr>
            <p14:xfrm>
              <a:off x="7486200" y="6633360"/>
              <a:ext cx="360" cy="1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44B304-F9B8-4F00-8AE1-6153003761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6840" y="6624000"/>
                <a:ext cx="1908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04B5-16F9-4222-93E2-01EBA9B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inside each Neuron?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19FB7-8A69-43B7-A15E-1A3EDF698FC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8254"/>
          <a:stretch/>
        </p:blipFill>
        <p:spPr>
          <a:xfrm>
            <a:off x="2277988" y="2180850"/>
            <a:ext cx="7200800" cy="3657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B0A2DE-8805-4469-8A8F-BB7C6DDFB78C}"/>
              </a:ext>
            </a:extLst>
          </p:cNvPr>
          <p:cNvSpPr/>
          <p:nvPr/>
        </p:nvSpPr>
        <p:spPr>
          <a:xfrm>
            <a:off x="6108269" y="2780928"/>
            <a:ext cx="2952328" cy="30386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A8974-A692-452B-A268-D25DB32B0079}"/>
              </a:ext>
            </a:extLst>
          </p:cNvPr>
          <p:cNvSpPr txBox="1"/>
          <p:nvPr/>
        </p:nvSpPr>
        <p:spPr>
          <a:xfrm>
            <a:off x="9586961" y="3427619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which is the input for the neurons of the next level hidden layer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6019-C53F-4129-A28F-6BF50B8A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93F50-82AC-4BB3-92B5-689D051C0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CE9EF-1C25-4A35-8C0E-5F0A41146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Mechanism by which the neuron processes incoming information and passes it through the network</a:t>
            </a:r>
            <a:endParaRPr lang="en-IN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4EF8C-186E-4B32-8075-91615FD1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 of Activation Functions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9D151-CFA8-44C4-8EA0-FF85BCAE0F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Unit Step Activation Function</a:t>
            </a:r>
          </a:p>
          <a:p>
            <a:r>
              <a:rPr lang="en-US" dirty="0"/>
              <a:t>Sigmoid Function</a:t>
            </a:r>
          </a:p>
          <a:p>
            <a:r>
              <a:rPr lang="en-US" dirty="0"/>
              <a:t>Hyperbolic ( Tanh)</a:t>
            </a:r>
          </a:p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2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69-A0F2-46B3-B0F5-F488A81B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114300"/>
            <a:ext cx="9601200" cy="866428"/>
          </a:xfrm>
        </p:spPr>
        <p:txBody>
          <a:bodyPr/>
          <a:lstStyle/>
          <a:p>
            <a:r>
              <a:rPr lang="en-US" dirty="0"/>
              <a:t>Activation Functions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3B47A-E4F1-4ADD-B673-FC9004B816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811" y="1340768"/>
            <a:ext cx="3486140" cy="2256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6E3C2-C2CE-49FB-8DDD-07D7D9F0A7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30316" y="1340768"/>
            <a:ext cx="3486140" cy="2256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BF223-007E-47CE-A01F-573E0277AA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8319" y="4085667"/>
            <a:ext cx="3471632" cy="2256867"/>
          </a:xfrm>
          <a:prstGeom prst="rect">
            <a:avLst/>
          </a:prstGeom>
        </p:spPr>
      </p:pic>
      <p:pic>
        <p:nvPicPr>
          <p:cNvPr id="1028" name="Picture 4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6527AA3D-E46A-48C4-8F57-06FA6C2B6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4068513"/>
            <a:ext cx="3486140" cy="225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9AE1F-0596-4F1C-B72C-CEE46DA4C78B}"/>
              </a:ext>
            </a:extLst>
          </p:cNvPr>
          <p:cNvSpPr txBox="1"/>
          <p:nvPr/>
        </p:nvSpPr>
        <p:spPr>
          <a:xfrm>
            <a:off x="1308319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Step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94263-1134-455A-9A32-8C824B33F1EB}"/>
              </a:ext>
            </a:extLst>
          </p:cNvPr>
          <p:cNvSpPr txBox="1"/>
          <p:nvPr/>
        </p:nvSpPr>
        <p:spPr>
          <a:xfrm>
            <a:off x="5230316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Sigmoid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73011-6DA7-48C9-B677-0814DC263ED0}"/>
              </a:ext>
            </a:extLst>
          </p:cNvPr>
          <p:cNvSpPr txBox="1"/>
          <p:nvPr/>
        </p:nvSpPr>
        <p:spPr>
          <a:xfrm>
            <a:off x="1293811" y="63957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TanH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2B630-5AB9-4218-8DA2-FBE526D980DF}"/>
              </a:ext>
            </a:extLst>
          </p:cNvPr>
          <p:cNvSpPr txBox="1"/>
          <p:nvPr/>
        </p:nvSpPr>
        <p:spPr>
          <a:xfrm>
            <a:off x="5230316" y="643315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2A5069-589F-48EE-8E18-CA44D3561166}"/>
                  </a:ext>
                </a:extLst>
              </p14:cNvPr>
              <p14:cNvContentPartPr/>
              <p14:nvPr/>
            </p14:nvContentPartPr>
            <p14:xfrm>
              <a:off x="7213320" y="2260440"/>
              <a:ext cx="63720" cy="5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2A5069-589F-48EE-8E18-CA44D35611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3960" y="2251080"/>
                <a:ext cx="824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915CBD-28C0-4A08-8027-4F3B168427D6}"/>
                  </a:ext>
                </a:extLst>
              </p14:cNvPr>
              <p14:cNvContentPartPr/>
              <p14:nvPr/>
            </p14:nvContentPartPr>
            <p14:xfrm>
              <a:off x="10197720" y="2228760"/>
              <a:ext cx="1899000" cy="268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915CBD-28C0-4A08-8027-4F3B168427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8360" y="2219400"/>
                <a:ext cx="191772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80D-C359-4409-B58B-D494975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88640"/>
            <a:ext cx="9601200" cy="743744"/>
          </a:xfrm>
        </p:spPr>
        <p:txBody>
          <a:bodyPr/>
          <a:lstStyle/>
          <a:p>
            <a:r>
              <a:rPr lang="en-US" dirty="0"/>
              <a:t>Loss Function / Cost Function</a:t>
            </a:r>
            <a:endParaRPr lang="en-IN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63736A-EE6B-4D7B-93BC-2CDCEE48D753}"/>
              </a:ext>
            </a:extLst>
          </p:cNvPr>
          <p:cNvSpPr/>
          <p:nvPr/>
        </p:nvSpPr>
        <p:spPr>
          <a:xfrm>
            <a:off x="8326660" y="1893124"/>
            <a:ext cx="3374608" cy="3071751"/>
          </a:xfrm>
          <a:custGeom>
            <a:avLst/>
            <a:gdLst>
              <a:gd name="connsiteX0" fmla="*/ 19933 w 2823791"/>
              <a:gd name="connsiteY0" fmla="*/ 0 h 2794507"/>
              <a:gd name="connsiteX1" fmla="*/ 36711 w 2823791"/>
              <a:gd name="connsiteY1" fmla="*/ 629175 h 2794507"/>
              <a:gd name="connsiteX2" fmla="*/ 355493 w 2823791"/>
              <a:gd name="connsiteY2" fmla="*/ 1711354 h 2794507"/>
              <a:gd name="connsiteX3" fmla="*/ 1303449 w 2823791"/>
              <a:gd name="connsiteY3" fmla="*/ 2726422 h 2794507"/>
              <a:gd name="connsiteX4" fmla="*/ 1848733 w 2823791"/>
              <a:gd name="connsiteY4" fmla="*/ 2592198 h 2794507"/>
              <a:gd name="connsiteX5" fmla="*/ 2419184 w 2823791"/>
              <a:gd name="connsiteY5" fmla="*/ 1711354 h 2794507"/>
              <a:gd name="connsiteX6" fmla="*/ 2687632 w 2823791"/>
              <a:gd name="connsiteY6" fmla="*/ 872455 h 2794507"/>
              <a:gd name="connsiteX7" fmla="*/ 2813467 w 2823791"/>
              <a:gd name="connsiteY7" fmla="*/ 218114 h 2794507"/>
              <a:gd name="connsiteX8" fmla="*/ 2813467 w 2823791"/>
              <a:gd name="connsiteY8" fmla="*/ 33556 h 279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3791" h="2794507">
                <a:moveTo>
                  <a:pt x="19933" y="0"/>
                </a:moveTo>
                <a:cubicBezTo>
                  <a:pt x="358" y="171974"/>
                  <a:pt x="-19216" y="343949"/>
                  <a:pt x="36711" y="629175"/>
                </a:cubicBezTo>
                <a:cubicBezTo>
                  <a:pt x="92638" y="914401"/>
                  <a:pt x="144370" y="1361813"/>
                  <a:pt x="355493" y="1711354"/>
                </a:cubicBezTo>
                <a:cubicBezTo>
                  <a:pt x="566616" y="2060895"/>
                  <a:pt x="1054576" y="2579615"/>
                  <a:pt x="1303449" y="2726422"/>
                </a:cubicBezTo>
                <a:cubicBezTo>
                  <a:pt x="1552322" y="2873229"/>
                  <a:pt x="1662777" y="2761376"/>
                  <a:pt x="1848733" y="2592198"/>
                </a:cubicBezTo>
                <a:cubicBezTo>
                  <a:pt x="2034689" y="2423020"/>
                  <a:pt x="2279368" y="1997978"/>
                  <a:pt x="2419184" y="1711354"/>
                </a:cubicBezTo>
                <a:cubicBezTo>
                  <a:pt x="2559000" y="1424730"/>
                  <a:pt x="2621918" y="1121328"/>
                  <a:pt x="2687632" y="872455"/>
                </a:cubicBezTo>
                <a:cubicBezTo>
                  <a:pt x="2753346" y="623582"/>
                  <a:pt x="2792495" y="357930"/>
                  <a:pt x="2813467" y="218114"/>
                </a:cubicBezTo>
                <a:cubicBezTo>
                  <a:pt x="2834439" y="78298"/>
                  <a:pt x="2817661" y="67112"/>
                  <a:pt x="2813467" y="335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8C015-5A47-4988-AF0F-5D18D3338F14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9956" y="2412717"/>
            <a:ext cx="4010150" cy="2032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A4C2C3-CC22-4547-B33B-7D97FCD2610F}"/>
                  </a:ext>
                </a:extLst>
              </p14:cNvPr>
              <p14:cNvContentPartPr/>
              <p14:nvPr/>
            </p14:nvContentPartPr>
            <p14:xfrm>
              <a:off x="7219800" y="1942920"/>
              <a:ext cx="1123920" cy="413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A4C2C3-CC22-4547-B33B-7D97FCD26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440" y="1933560"/>
                <a:ext cx="1142640" cy="41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915483-CFDA-4352-AD64-DA4FE8E68233}"/>
                  </a:ext>
                </a:extLst>
              </p14:cNvPr>
              <p14:cNvContentPartPr/>
              <p14:nvPr/>
            </p14:nvContentPartPr>
            <p14:xfrm>
              <a:off x="374760" y="0"/>
              <a:ext cx="11810880" cy="685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915483-CFDA-4352-AD64-DA4FE8E682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400" y="-9360"/>
                <a:ext cx="11829600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7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725-82B5-4491-BA6B-78D3DA3D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A3F8-CDD1-447E-B150-902BB0A0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7C4D-5CB2-4DDC-8D38-F7B7AA45C765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99895" y="1859632"/>
            <a:ext cx="8989033" cy="4556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E7813A-2C57-4A39-ACA0-25B4185EF9F4}"/>
                  </a:ext>
                </a:extLst>
              </p14:cNvPr>
              <p14:cNvContentPartPr/>
              <p14:nvPr/>
            </p14:nvContentPartPr>
            <p14:xfrm>
              <a:off x="6019560" y="2984400"/>
              <a:ext cx="283320" cy="7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E7813A-2C57-4A39-ACA0-25B4185EF9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200" y="2975040"/>
                <a:ext cx="302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4249BE-F428-49EA-AF15-2DFE9076FF92}"/>
                  </a:ext>
                </a:extLst>
              </p14:cNvPr>
              <p14:cNvContentPartPr/>
              <p14:nvPr/>
            </p14:nvContentPartPr>
            <p14:xfrm>
              <a:off x="5816520" y="304920"/>
              <a:ext cx="6369120" cy="610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4249BE-F428-49EA-AF15-2DFE9076FF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7160" y="295560"/>
                <a:ext cx="6387840" cy="61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9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1018</TotalTime>
  <Words>223</Words>
  <Application>Microsoft Office PowerPoint</Application>
  <PresentationFormat>Custom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Amazon Ember</vt:lpstr>
      <vt:lpstr>Arial</vt:lpstr>
      <vt:lpstr>Century</vt:lpstr>
      <vt:lpstr>Times New Roman</vt:lpstr>
      <vt:lpstr>Woodgrain 16x9</vt:lpstr>
      <vt:lpstr>Artificial Neural Networks</vt:lpstr>
      <vt:lpstr>Neural Network</vt:lpstr>
      <vt:lpstr>Key Concepts</vt:lpstr>
      <vt:lpstr>ANN - Architecture</vt:lpstr>
      <vt:lpstr>What happens inside each Neuron?</vt:lpstr>
      <vt:lpstr>Activation Function</vt:lpstr>
      <vt:lpstr>Activation Functions</vt:lpstr>
      <vt:lpstr>Loss Function / Cost Function</vt:lpstr>
      <vt:lpstr>Back Propagation</vt:lpstr>
      <vt:lpstr>PowerPoint Presentation</vt:lpstr>
      <vt:lpstr>Fully Connected Neural Network</vt:lpstr>
      <vt:lpstr>Gradient Descent &amp; Learning Rate</vt:lpstr>
      <vt:lpstr>Other Important Terms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 B</dc:creator>
  <cp:lastModifiedBy>S B</cp:lastModifiedBy>
  <cp:revision>29</cp:revision>
  <dcterms:created xsi:type="dcterms:W3CDTF">2021-01-07T14:08:18Z</dcterms:created>
  <dcterms:modified xsi:type="dcterms:W3CDTF">2021-04-17T15:15:48Z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