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Sheet1!$U$19</c:f>
              <c:strCache>
                <c:ptCount val="1"/>
                <c:pt idx="0">
                  <c:v>Festival Bonus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Sheet1!$T$20:$T$29</c:f>
              <c:numCache>
                <c:formatCode>General</c:formatCode>
                <c:ptCount val="10"/>
                <c:pt idx="0">
                  <c:v>1700</c:v>
                </c:pt>
                <c:pt idx="1">
                  <c:v>5400</c:v>
                </c:pt>
                <c:pt idx="2">
                  <c:v>3200</c:v>
                </c:pt>
                <c:pt idx="3">
                  <c:v>4400</c:v>
                </c:pt>
                <c:pt idx="4">
                  <c:v>4950</c:v>
                </c:pt>
                <c:pt idx="5">
                  <c:v>2550</c:v>
                </c:pt>
                <c:pt idx="6">
                  <c:v>3600</c:v>
                </c:pt>
                <c:pt idx="7">
                  <c:v>6000</c:v>
                </c:pt>
                <c:pt idx="8">
                  <c:v>4500</c:v>
                </c:pt>
                <c:pt idx="9">
                  <c:v>5200</c:v>
                </c:pt>
              </c:numCache>
            </c:numRef>
          </c:xVal>
          <c:yVal>
            <c:numRef>
              <c:f>Sheet1!$U$20:$U$29</c:f>
              <c:numCache>
                <c:formatCode>General</c:formatCode>
                <c:ptCount val="10"/>
                <c:pt idx="0">
                  <c:v>250</c:v>
                </c:pt>
                <c:pt idx="1">
                  <c:v>850</c:v>
                </c:pt>
                <c:pt idx="2">
                  <c:v>550</c:v>
                </c:pt>
                <c:pt idx="3">
                  <c:v>400</c:v>
                </c:pt>
                <c:pt idx="4">
                  <c:v>700</c:v>
                </c:pt>
                <c:pt idx="5">
                  <c:v>250</c:v>
                </c:pt>
                <c:pt idx="6">
                  <c:v>600</c:v>
                </c:pt>
                <c:pt idx="7">
                  <c:v>900</c:v>
                </c:pt>
                <c:pt idx="8">
                  <c:v>450</c:v>
                </c:pt>
                <c:pt idx="9">
                  <c:v>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C5-4EF6-9CAC-93E648CBF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0060831"/>
        <c:axId val="174773263"/>
      </c:scatterChart>
      <c:valAx>
        <c:axId val="20800608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Monthly</a:t>
                </a:r>
                <a:r>
                  <a:rPr lang="en-IN" baseline="0"/>
                  <a:t> Salary (₹)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773263"/>
        <c:crosses val="autoZero"/>
        <c:crossBetween val="midCat"/>
      </c:valAx>
      <c:valAx>
        <c:axId val="17477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Bonus</a:t>
                </a:r>
                <a:r>
                  <a:rPr lang="en-IN" baseline="0"/>
                  <a:t> Amount(₹)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0608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5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</cdr:x>
      <cdr:y>0.26944</cdr:y>
    </cdr:from>
    <cdr:to>
      <cdr:x>0.89</cdr:x>
      <cdr:y>0.78333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9BC0B337-6489-4D2A-B08C-6B4D29BBFFBC}"/>
            </a:ext>
          </a:extLst>
        </cdr:cNvPr>
        <cdr:cNvCxnSpPr/>
      </cdr:nvCxnSpPr>
      <cdr:spPr>
        <a:xfrm xmlns:a="http://schemas.openxmlformats.org/drawingml/2006/main" flipV="1">
          <a:off x="1005840" y="739140"/>
          <a:ext cx="3063240" cy="140970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00B0F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0.21667</cdr:x>
      <cdr:y>0.44167</cdr:y>
    </cdr:from>
    <cdr:to>
      <cdr:x>0.885</cdr:x>
      <cdr:y>0.44444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C164D0D3-CE30-4116-8E28-0D7103FD66EE}"/>
            </a:ext>
          </a:extLst>
        </cdr:cNvPr>
        <cdr:cNvCxnSpPr/>
      </cdr:nvCxnSpPr>
      <cdr:spPr>
        <a:xfrm xmlns:a="http://schemas.openxmlformats.org/drawingml/2006/main" flipV="1">
          <a:off x="990600" y="1211580"/>
          <a:ext cx="3055620" cy="762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FF000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0.7865</cdr:x>
      <cdr:y>0.22738</cdr:y>
    </cdr:from>
    <cdr:to>
      <cdr:x>0.82498</cdr:x>
      <cdr:y>0.29435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49AF755-47EF-4707-8C96-6444692442BF}"/>
            </a:ext>
          </a:extLst>
        </cdr:cNvPr>
        <cdr:cNvSpPr txBox="1"/>
      </cdr:nvSpPr>
      <cdr:spPr>
        <a:xfrm xmlns:a="http://schemas.openxmlformats.org/drawingml/2006/main">
          <a:off x="6169571" y="1170504"/>
          <a:ext cx="301849" cy="344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800" b="1" dirty="0">
              <a:solidFill>
                <a:srgbClr val="FFFF00"/>
              </a:solidFill>
            </a:rPr>
            <a:t>1</a:t>
          </a:r>
        </a:p>
      </cdr:txBody>
    </cdr:sp>
  </cdr:relSizeAnchor>
  <cdr:relSizeAnchor xmlns:cdr="http://schemas.openxmlformats.org/drawingml/2006/chartDrawing">
    <cdr:from>
      <cdr:x>0.85109</cdr:x>
      <cdr:y>0.33785</cdr:y>
    </cdr:from>
    <cdr:to>
      <cdr:x>0.88956</cdr:x>
      <cdr:y>0.40482</cdr:y>
    </cdr:to>
    <cdr:sp macro="" textlink="">
      <cdr:nvSpPr>
        <cdr:cNvPr id="8" name="TextBox 1">
          <a:extLst xmlns:a="http://schemas.openxmlformats.org/drawingml/2006/main">
            <a:ext uri="{FF2B5EF4-FFF2-40B4-BE49-F238E27FC236}">
              <a16:creationId xmlns:a16="http://schemas.microsoft.com/office/drawing/2014/main" id="{83A4320A-4E33-46BA-AC04-BA6E28DF485F}"/>
            </a:ext>
          </a:extLst>
        </cdr:cNvPr>
        <cdr:cNvSpPr txBox="1"/>
      </cdr:nvSpPr>
      <cdr:spPr>
        <a:xfrm xmlns:a="http://schemas.openxmlformats.org/drawingml/2006/main">
          <a:off x="6676201" y="1739208"/>
          <a:ext cx="301826" cy="3447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1800" b="1" dirty="0">
              <a:solidFill>
                <a:srgbClr val="FFFF00"/>
              </a:solidFill>
            </a:rPr>
            <a:t>2</a:t>
          </a:r>
        </a:p>
      </cdr:txBody>
    </cdr:sp>
  </cdr:relSizeAnchor>
  <cdr:relSizeAnchor xmlns:cdr="http://schemas.openxmlformats.org/drawingml/2006/chartDrawing">
    <cdr:from>
      <cdr:x>0.85325</cdr:x>
      <cdr:y>0.19917</cdr:y>
    </cdr:from>
    <cdr:to>
      <cdr:x>0.89173</cdr:x>
      <cdr:y>0.26614</cdr:y>
    </cdr:to>
    <cdr:sp macro="" textlink="">
      <cdr:nvSpPr>
        <cdr:cNvPr id="9" name="TextBox 1">
          <a:extLst xmlns:a="http://schemas.openxmlformats.org/drawingml/2006/main">
            <a:ext uri="{FF2B5EF4-FFF2-40B4-BE49-F238E27FC236}">
              <a16:creationId xmlns:a16="http://schemas.microsoft.com/office/drawing/2014/main" id="{23D8ED1E-4A0D-4370-B8E1-89A37F1455AE}"/>
            </a:ext>
          </a:extLst>
        </cdr:cNvPr>
        <cdr:cNvSpPr txBox="1"/>
      </cdr:nvSpPr>
      <cdr:spPr>
        <a:xfrm xmlns:a="http://schemas.openxmlformats.org/drawingml/2006/main">
          <a:off x="6693200" y="1025295"/>
          <a:ext cx="301826" cy="3447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1800" b="1" dirty="0">
              <a:solidFill>
                <a:srgbClr val="FFFF00"/>
              </a:solidFill>
            </a:rPr>
            <a:t>3</a:t>
          </a:r>
        </a:p>
      </cdr:txBody>
    </cdr: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8T06:40:56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28572 2383 1485,'3'-2'15,"27"-28"1</inkml:trace>
  <inkml:trace contextRef="#ctx0" brushRef="#br0" timeOffset="-27.97">12241 17407 1031,'0'3'16,"-17"14"-1,-1-17 1,14-20 0</inkml:trace>
  <inkml:trace contextRef="#ctx0" brushRef="#br0" timeOffset="-44.88">29742 14221 234,'32'-22'16,"-14"22"-1,0 0 1,-18 18 0,0-14-1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8T12:44:59.6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4075 4004 0,'0'18'47,"0"-1"-31,0 107 15,0-107-31,0 19 0,35 122 31,-18-105-15,19-53 0,-1 0-1,36-141 1,-36 88 15,0-53-15,-17 54-1,-1-1 1,-17 70 62,0 1-78,0 0 0,0 17 16,0 53-1,18-88-15,-18 88 16,0 53 0,0-35-1,0 18 1,0-19 15,0 1-15,0-53-1,0 18 1,0-54 0,0 1-1,0 0 1,0-1 0,-18-17 15,-52-35-16,17 17 1,18-34 0,17 16-1,18 19-15,-18 17 16,18-36 15</inkml:trace>
  <inkml:trace contextRef="#ctx0" brushRef="#br0" timeOffset="1799.77">4904 4198 0,'0'18'16,"17"-18"31,1 0-47,17 0 0,-17 0 16,17 0-16,53 0 15,-35 0 32,-35 0-47,-1 0 16</inkml:trace>
  <inkml:trace contextRef="#ctx0" brushRef="#br0" timeOffset="2150.75">4957 4427 0,'0'18'16,"17"-18"31,1 0-47,-1 0 15,89 0 1,-88 0-1,0-18 1</inkml:trace>
  <inkml:trace contextRef="#ctx0" brushRef="#br0" timeOffset="4115.66">5856 4463 0,'0'35'0,"-18"0"0,18-17 16,0-1-16,0 19 0,0-1 15,0-17-15,0 70 32,53-88-1,106-335 0,0-36 0,-124 301-15,-17 17 0,-18 18-1,17 35 1,-17 35 15,0 53-15,0-70-16,0 35 15,-17 52 1,17-69 0,0-19-1,0 1 1,53 0-1,17-18 1,1 17 0,-18 1-1,-18 0 1,-17-1 0,-18 18-1,-36-17 1,-17 35 15,-17-53-15,-1 35-1,54-35 1,-19 0 0,19 18-1,-1-18 1</inkml:trace>
  <inkml:trace contextRef="#ctx0" brushRef="#br0" timeOffset="4683.35">6720 4516 0,'-17'0'47,"17"17"-47,-18-17 16,-17 88-1,35 1 16,106-72 16,17-34-15,-88-54-17,-17 53-15,-18-35 16,-18 18-1,-52 0 1,-1 35 0,18 0-1</inkml:trace>
  <inkml:trace contextRef="#ctx0" brushRef="#br0" timeOffset="5730.7">7461 4075 0,'0'-18'0,"0"36"47,0-1-47,0 18 15,0-17-15,18 0 16,-18 105-1,18 18 17,-18-70-1,0-53-31</inkml:trace>
  <inkml:trace contextRef="#ctx0" brushRef="#br0" timeOffset="5948.71">7338 4357 0,'0'-18'0,"88"1"31,-53-1-15,1 18-16,52-18 0,70-17 15,-140 35-15</inkml:trace>
  <inkml:trace contextRef="#ctx0" brushRef="#br0" timeOffset="6713.67">8237 4392 0,'0'18'32,"0"-1"-17,18 89 17,-18-88-32,18 17 15,-18-17 1,17-18-1,1 0 17,17-141-17,18 17 1,-35 89-16,70-124 16,-35 71-1,0 17 1,-36 54-1,1-1 1,0 18 0,-54 71 15,1-1-15,17-17-1,18 0 1,18 0-1,35-35 17,-35-18-32,52 53 15,-17-36 1,-35-17-16,-1 18 16,-17-1-1,0 1 1,-88 0-1,18-18 1,-1 17 0,36-17-1,17 18 1</inkml:trace>
  <inkml:trace contextRef="#ctx0" brushRef="#br0" timeOffset="6979.48">9102 4445 0,'17'0'31,"-17"18"-16,0 17 1,0 18 0,0-18-16,0 18 15,0 0 1,0-18 0,18-35-1</inkml:trace>
  <inkml:trace contextRef="#ctx0" brushRef="#br0" timeOffset="7565.59">9313 4075 0,'18'-18'0,"-36"36"0,54-36 16,-19 18-16,19 0 16,-1 18-1,-18 34 1,-17 19 0,-17-18-1,-36 0 1,18-18-1,52-35 48,36-53-47,0 0-1,0 18 1,-18-18-1,-35 35 1,-17 36 15,17 0-31,-18 17 16,18-17-16,-18 52 16,18 18-1,18-35 1,70 0-1,-17-35 17,-1-18-17,-52 0-15,0 0 0</inkml:trace>
  <inkml:trace contextRef="#ctx0" brushRef="#br0" timeOffset="7781.02">9913 4498 0,'0'0'15,"18"0"1,-18 18 0,0-1-1,0 89 1,0-18-1,0-35 1</inkml:trace>
  <inkml:trace contextRef="#ctx0" brushRef="#br0" timeOffset="8115.22">10619 4057 0,'0'18'47,"0"-1"-47,17-17 0,-17 35 0,0 54 31,18-54-31,-18 36 16,0 17 0,0-18-1,0-52 1</inkml:trace>
  <inkml:trace contextRef="#ctx0" brushRef="#br0" timeOffset="8329.7">10389 4410 0,'0'-18'0,"0"36"0,0-54 16,53 19-1,124-36 1,-1 0 0,-88 35 15,-70 18-31,52 0 16</inkml:trace>
  <inkml:trace contextRef="#ctx0" brushRef="#br0" timeOffset="9078.79">11183 4339 0,'0'18'15,"0"-36"-15,0 53 0,0-17 0,18-18 0,-18 53 16,0 18-1,17-36 1,-17-18 15,18-17-15,0 0 15,70-158-15,-18 17-1,-17-1 1,0 90 0,-18-1-1,-17 17 1,-18 54 31,0 0-47,-35 140 15,0-87 1,17 0 0,0-36 15,1-18-15,17 1-1,53-18 1,-36 0-16,36 0 15,0 18 1,-18-1 0,-17 1-1,-18 0 1,0-1 0,-53 1-1,-18-18 1,19 18-1,16-18 1,19 0 15,17 17-15</inkml:trace>
  <inkml:trace contextRef="#ctx0" brushRef="#br0" timeOffset="9495.74">11942 4692 0,'17'0'31,"1"0"-15,-18-18-16,17 1 0,19 17 31,17 0-15,-53 17 15,-36 54-15,-17-1-1,18-17 1,18-17 0,17-19-1,17-17 1,54 0 0,52-106-1,-88 71 1</inkml:trace>
  <inkml:trace contextRef="#ctx0" brushRef="#br0" timeOffset="10096.18">12241 4163 0,'0'0'0,"0"-18"0,0 0 16,18 18-16,35 0 15,0 0 1,0 36 0,-18 17-1,-35-36-15,0 54 16,0-18-1,-35 17 1,-1-52 0,36 0 15,0-36 0,36-53-15,17 19-1,17-19 1,1 18 0,-36 18-1,-53 35 17,1 17-17,-18 54 1,-1 17-1,36 0 1,36-17 0,16-36-1,37 18 17,-1-35-17</inkml:trace>
  <inkml:trace contextRef="#ctx0" brushRef="#br0" timeOffset="10494.24">13017 4727 0,'-17'0'31,"17"-17"0,17 17-31,1 0 16,17 0-1,-17 17 17,-18 36-17,-18-18 1,-35 54-1,36-36 1,-1-18 0,18-18-1,35 1 1,54-18 0,69-18-1,-140 1 1</inkml:trace>
  <inkml:trace contextRef="#ctx0" brushRef="#br0" timeOffset="11111.12">13529 4427 0,'18'0'47,"-1"0"-47,1 0 0,17 0 15</inkml:trace>
  <inkml:trace contextRef="#ctx0" brushRef="#br0" timeOffset="11310.62">14376 4427 0,'0'0'0,"35"0"16,-17 0-1,-1 0-15,19 0 32,-19 0-17</inkml:trace>
  <inkml:trace contextRef="#ctx0" brushRef="#br0" timeOffset="11476.18">14834 4427 0,'18'0'0</inkml:trace>
  <inkml:trace contextRef="#ctx0" brushRef="#br0" timeOffset="11640.78">15028 4427 0,'18'0'15</inkml:trace>
  <inkml:trace contextRef="#ctx0" brushRef="#br0" timeOffset="12597">15893 4022 0,'0'-18'31,"17"18"-16,1 88 48,-18-53-63,0 107 31,0-19 0,0-88-15,0-17 15,0 0-15</inkml:trace>
  <inkml:trace contextRef="#ctx0" brushRef="#br0" timeOffset="12985.39">15681 4322 0,'-18'0'0,"1"0"32,34 0-1,19 0-31,-19 0 15,124 0 1,-52 0 0,16-18-1,-69 18 1,-1 0 0</inkml:trace>
  <inkml:trace contextRef="#ctx0" brushRef="#br0" timeOffset="16140.45">16457 4427 0,'0'18'0,"0"17"0,0-17 16,0 17-16,0 0 15,-18-35-15,18 36 0,0-19 0,0 19 16,0-19-16,0 19 31,0-19-31,0 1 31,124-142 1,-1-193-1,-52 158 0,-36 106-15,-17 36-16,17 17 15,-17-18 1,-1 18 0,-17 18-1,0 52 1,-17 18 0,-1-35 15,0 0-16,18-35 1,0-1 0,89-17-1,-1 18 1,0 0 0,-35-1-1,-35 1 1,-18 17-1,-71-17 1,-17 17 0,-36-17-1,71-18 1,1 0 0,16 17 15</inkml:trace>
  <inkml:trace contextRef="#ctx0" brushRef="#br0" timeOffset="16742.53">17286 4621 0,'0'0'0,"18"0"0,-1 0 31,-17 18-15,0 17 0,0 18-1,0-18 1,0-17-1,0 0-15,18-18 16,-18 17 0,35-52-1,18 0 1,18-18 0,-18 18 15,-36-1-16,19 36 1,-1 36 15,-17-1-15,-18 0 0,0-17-16,17-1 15</inkml:trace>
  <inkml:trace contextRef="#ctx0" brushRef="#br0" timeOffset="17357.33">17727 4304 0,'0'0'0,"0"-18"0,18 18 15,17 0 1,18 0 0,0 53-1,-53 18 1,0-18-1,0-36-15,-18 54 16,1-36 0,-19-17-1,72-89 17,34-52-17,1 35 16,-36 35-15,0 17 0,-35 19-16,18-1 15,-36 18 17,1 35-17,-19 36 1,19 17-1,34-17 1,36-18 0,0-18-1,35-18 1,1 1 0,-72-18-1</inkml:trace>
  <inkml:trace contextRef="#ctx0" brushRef="#br0" timeOffset="17906.56">18486 4568 0,'0'-17'16,"0"34"-16,17-34 47,-17 34-47,0 1 0,18 53 16,-18-36-1,17 0 16,-17-17-15,18-18 0,0 0-1,-1 0-15,19-18 16,34-35 0,-17 0-1,-18 18 1,-35 53 31,0-1-47,0 36 15,0 0 1,0-18 0,53-17-1,-17 0 16,-19-18-15</inkml:trace>
  <inkml:trace contextRef="#ctx0" brushRef="#br0" timeOffset="25318.91">4745 6156 0,'-18'35'47,"18"1"-31,0-1-16,0 159 31,0-71 0,18-105-15,-1-18-1,36-35 1,53-159 0,-35 70-1,-36 36 1,18 17-1,-18 36 1,-17 0 0,0 35 15,-18 35 0,0-17-31,0 52 16,0 19-1,0-19 1,0-17 0,17-35 15,54-1-15,17-17-1,-35 0 1,0 0-1,-18 36 1,-35-19 0,0 1-1,0-1 1,-35 1 0,-36 17-1,-17-35 1,35 0-1,0 0 1,36 0 15</inkml:trace>
  <inkml:trace contextRef="#ctx0" brushRef="#br0" timeOffset="25789.96">5997 6244 0,'-17'0'32,"34"0"14,1 0-30,-1 0-16,1 18 16</inkml:trace>
  <inkml:trace contextRef="#ctx0" brushRef="#br0" timeOffset="25968.74">5997 6403 0,'0'18'16,"18"-18"-1,-1 0 1,72 0 0,-36 0-16</inkml:trace>
  <inkml:trace contextRef="#ctx0" brushRef="#br0" timeOffset="26567.73">7232 6156 0,'0'-18'16,"0"36"-16,0-53 15,0 17 1,-18 89 15,1 34 1,17-16-17,0 16 1,0-52-1,0-35 1,-18-36 31,18-17-47,-18-53 16,18 17-1,0 1 1,0 35-1,0-1 1,53 1 0,-17 17-1,16 18 17,-34 18-1,-18 35-16,-53 17 1,0-34 0,36 17-1</inkml:trace>
  <inkml:trace contextRef="#ctx0" brushRef="#br0" timeOffset="27218.85">7549 6209 0,'-17'18'15,"17"-1"-15,-18-17 16,1 53-1,-1 18 1,18-18 0,18-18-1,17-35 1,0 0 0,-17 0-1,-18-53 1,0 18-1,-18 17 1,0 0-16,18 1 16,0-1 31,18 18-32,53-18 1,-1-17-1,-17 0 1,-18 0 0,-17 17-1,-18 36 17,0-1-32,0 71 15,0 1 1,0 52-1,0-35 1,0-1 0,0-34-1,0-53 1</inkml:trace>
  <inkml:trace contextRef="#ctx0" brushRef="#br0" timeOffset="27505.13">7832 6350 0,'0'-18'0,"0"36"0,17-53 0,1 17 15,17 0 1,0 18-1,18 0 1,-53 18 15,-53 35-15,-17-18 15,35-17-15,17-18-1</inkml:trace>
  <inkml:trace contextRef="#ctx0" brushRef="#br0" timeOffset="28017.43">8043 6032 0,'18'-17'15,"0"17"17,-18 17-17,0 1-15,35 53 16,-35-36 15,18 0-31,-18 18 16,0-35-1,17-1 1,1-17 0,-1-17-1,36-36 1,-35 18 0,17 17-1,-17 0 1,-18 36 15,0 35-15,35-18-1,-17 18 1,17-35 15,53-18-15,-35 0-1,-18-18-15</inkml:trace>
  <inkml:trace contextRef="#ctx0" brushRef="#br0" timeOffset="28567.58">9613 6350 0,'0'0'0,"0"-18"0,0 54 47,0-1-32,0-17-15,0 140 31,0 89 1,0-194-17</inkml:trace>
  <inkml:trace contextRef="#ctx0" brushRef="#br0" timeOffset="28900.74">9543 6174 0,'17'0'15,"-34"0"-15,34-18 0,1 0 0,0 18 16,34-35-1,54 17 1,-70 18 0,-19 0-1,1 53 1,-36 0 0,-17 0-1,-36-18 1,36 1-1,35-19-15</inkml:trace>
  <inkml:trace contextRef="#ctx0" brushRef="#br0" timeOffset="29685.26">10231 6191 0,'0'0'0,"0"-17"15,-71 17 1,0 0 0,19 35-1,34-35-15,-17 35 16,35-17-16,-36 35 15,36 0 1,0-36 0,53-17-1,18 0 1,-18-17 0,-18-19 15,0 1-16,1 0 1,-19 35 0,1 0 15,-1 35-15,1 18-1,17-18 1,-17 1-1,0-19 1,17-17 15,0-53-15,-17 18 0,-1-18 15,1 53-31,0-35 15,-1 35 17,1 0-17,0 17 1,17 36 0,-17-17-1,-1-19 1,1-17-16,0 18 15,-1-18 1,18 0 0,-17 0-1</inkml:trace>
  <inkml:trace contextRef="#ctx0" brushRef="#br0" timeOffset="31083.1">11042 6262 0,'-18'-18'32,"36"36"-32,-53-36 0,17 18 0,0 0 15,1 0-15,-19 53 16,1 0 15,35-18-15,0 1-1,18-36 17,35 0-17,-18-36 1,18 1 0,-53 17-16,0 1 15,18 17 1,-1 0-1,-17 17 1,35 19 0,-17-19-1,-18 1-15,18 0 16,-1-18 0,19 0 15,-1-18-16,18-35 1,-35 18 0,17 17-1,-18 18 17,1 18-17,0-1 1,-18 1-16,0 17 15,35-17 1,-35 0 0,35-18-1,1-18 1,-1 0 0,0-35 15,0 36-16,-35-1 1,18 18 15,0 53-15,-18-18 0,17 1-1,19-1 1,-1-35 15,0-18-15,18-35-1,-35 18 1,-1 35-16,-17-18 16,18 18 30,0 0-46,-1 0 32,19 36-17,16-19 1,-34-17 0,0 0-16,35 0 15,0-17 1,-18-36-1,-18 35 1,-17-17 0,-17 35 31,-1 35-47,18 0 15,0 1 16,0 17-15,53-53 0,0 0-1,18 0 1,-54 0-16</inkml:trace>
  <inkml:trace contextRef="#ctx0" brushRef="#br0" timeOffset="31282.21">12435 6068 0,'0'0'0,"0"17"31,0 1-15,0 17-16,0 36 15,0-18 16,0 0-15</inkml:trace>
  <inkml:trace contextRef="#ctx0" brushRef="#br0" timeOffset="31501.79">12400 6279 0,'0'0'0,"18"0"47,-1 0-47,1 0 0,0 0 16,-1-17-16,1 17 0</inkml:trace>
  <inkml:trace contextRef="#ctx0" brushRef="#br0" timeOffset="32498.51">12629 6244 0,'0'18'0,"0"-1"15,0 1 1,0 0 0,0 17-1,36-17 1,-19-18 0,19 0 15,-19 0-16,1-53 1,-18 35 0,0 0-1,0 1 1,-18 17 0,-17 17-1,17 19 1,1 17-1,17-18 1,17 18 0,36-18-1,-17-35 1,-1 0 0,18 0 15,-18-53-16,-17 36 1,-1-19 0,1 36 15,0 0-15,-1 0-1,1 18 1,35 17-1,-18-17 1,0-18 0,-17 0-1,70 0 1,-35-35 0,0-18-1,-35 17 1,-36 36 46,0 0-30,18 18-32,0 0 15,18 17 1,17-17-1,-17-1 1,0 18 0,-18-17-1,-53 0 1,-18 17 0,36-35-1</inkml:trace>
  <inkml:trace contextRef="#ctx0" brushRef="#br0" timeOffset="63165.25">7585 6862 0,'0'-18'0,"0"0"63,0 36-1,0 0-62,0-1 16,0 1-16,0 52 15,0 19 1,0-37 0,0 1-1,0 0 1,0-17 15,0-1-15,0-18-1,0 19 1,0-19 15,0 1 16</inkml:trace>
  <inkml:trace contextRef="#ctx0" brushRef="#br0" timeOffset="63999.24">7391 7355 0,'0'18'94,"0"0"-78,35 17-1,0 18 1,-17-35 0,0-1-1,-1-17 1,36 0 15,-35-17-15,17-36 15,-17 35-31,-1 0 16,-17-17-1,18 17 1,0 18 0,-18-17-1,0-1 1,0 36 31,-18-1-47,18 1 15,-35 35 1,17 0 0,0-18-1,1-17 1</inkml:trace>
  <inkml:trace contextRef="#ctx0" brushRef="#br0" timeOffset="64798.38">7214 8114 0,'18'-18'0,"-18"-17"16,-18 88-16,36-124 0,-18 54 15,0-1-15,0 0 0,0 1 16,0-1 0,-18 18 15,1 0-31,-1 0 0,0 71 31,18 52 0,71 1 1,-18-71-1,-36-18-16,-34-35 17,-36 0-17,-18 0 1,18 0 0,18 0-1,35-18 32,18 18-16</inkml:trace>
  <inkml:trace contextRef="#ctx0" brushRef="#br0" timeOffset="66161.96">7514 8237 0,'0'0'0,"-17"-17"32,-1 17-32,0 0 15,-17 0 1,17 17-16,1 19 15,-1-1 17,18 0-17,0-17 1,18 17 0,17-35-1,0-18 1,-17-34-1,17-1 1,-35 17 0,18 19-1,-1 17 32,-17 17-47,36 19 16,-19-1-1,19 0 17,-19-35-17,19 0 1,-1-17 0,0-36-1,-17 17 1,17 1-1,-35 17 1,18 36 15,-1 35-15,1-18 0,0-17-16,-1 0 15,1-1 1,-1-17-1,19 0 17,-19-17-17,19-19 1,-36 1 0,17 17-1,-17 1 1,18 17-1,0 0 1,-18 17 0,17 36-1,1-17 1,0-1 0,-1-35-1,1 0 1,-1 0-1,1 0 17,17 0-17,-17-18 1,-18 1 0,18 17-1,-1 0 1,1 0-1,35 0 1,17-36 0,-34 1-1,17-18 1,-18 18 0,-35 17-1,17 18 1,-17 35-1,0 71 17,0 53-17,18 0 1,17-53 0,-35-36-1,18-17 1,-18-35-16,0-1 15</inkml:trace>
  <inkml:trace contextRef="#ctx0" brushRef="#br0" timeOffset="66429.84">8643 8555 0,'0'-18'0,"0"36"0,0-53 16,0 17-16,0-17 0,0-1 15,18 1 17,35 0-17,-53 17-15,35 18 16,-17 0 0,-18 35 15,-36 18-16,1-17 1,35-19-16,-18 1 16</inkml:trace>
  <inkml:trace contextRef="#ctx0" brushRef="#br0" timeOffset="67080.11">8978 7796 0,'0'-35'16,"0"17"-1,0 36 16,0 0-15,18-18-16,-18 106 16,0-89-16,17 124 15,-17-35 1,0-18 0,18-35-1,35-17 1,0-19 15,0-17-15,35-53-1,-35-35 1,-35 53 0,-1-18-1,-17 35 1,0 1-1,-35 34 17,17-17-32,1 53 15,-1 0 1,18-18 0,18 1-1,35-1 1,35-35-1,-18 0 1,-17-18 15,-35 18-15</inkml:trace>
  <inkml:trace contextRef="#ctx0" brushRef="#br0" timeOffset="68630.6">7108 8749 0,'-17'0'0,"-1"0"0,-17 0 16,17 0-16,1 0 15,-1 0-15,0 0 32,1 0-1,-1-18-15,106 18 15,124-17-16,35-19 1,17 19 0,160-19 15,-160 36-15,19-17-1,-248 17-15,106-18 16,53 18-1,53-35 1,-53 17 0,-106 1-1,36-1 1,-36 18 0,0-18-1,-35 18 1,0-17-1,-18 17 1,0 0 0,-17 0 15,0 0-15,-36 17 15,-70-17-16</inkml:trace>
  <inkml:trace contextRef="#ctx0" brushRef="#br0" timeOffset="71943.49">4639 9648 0,'0'0'0,"0"18"0,0 0 16,0 17-1,0-17 1,0-1-16,0 1 31,35-18 16,-35-18-47,36-52 16,-36 34-1,0 1 1,0 18 0,-18 17-1,-35 0 1,18 52-1,-1 37 1,36-19 0,0-52-16,18 17 15,35 18 17,70-53-17,1 0 1,-1-71-1,-52 1 1,-36-1 0,-17 36-1,-18 0 1,-35 35 15,-1 17-15,36 19-1,18-1 1,-18-17-16,35-1 16,1 1-16,16 0 15,19 34 17,-71-16-17,0-19 1,-53 19-1,-35-1 1,0-17 0,35-1-1</inkml:trace>
  <inkml:trace contextRef="#ctx0" brushRef="#br0" timeOffset="72442.17">5450 9507 0,'0'0'0,"0"18"31,0 0-31,0-1 16,0 36-1,0 88 1,0-53 0,0 18-1,0-35 1,0-36 0,18-52 30,-18-19-30,18 19-16,17-54 16,0 53-1,36-35 17,-36 53-17,0 0 1,-17 18-1,-18 0 1,0 17 0,0 0-1</inkml:trace>
  <inkml:trace contextRef="#ctx0" brushRef="#br0" timeOffset="72592.41">5697 9543 0,'0'0'16</inkml:trace>
  <inkml:trace contextRef="#ctx0" brushRef="#br0" timeOffset="73325.28">5909 9790 0,'0'17'31,"0"1"-15,0-1-1,18 1-15,-18 35 16,0 0 15,0-35-31,0-1 31,17-17-15,1 0 0,35-70-1,-53 52-15,35-35 16,-17 18 0,17 0-1,-17 35 16,-1 35-15,-17-18-16,0 19 16,18 17-1,0-18 1,-1-35 15,1 0 0,0 0-31,-18-35 16,52-36 0,-34 53-1,0-17 1,-1 35 15,1 0-31,0 35 16,17 1-1,0-19 1,0 1 0,1-18-1,-1 0 1</inkml:trace>
  <inkml:trace contextRef="#ctx0" brushRef="#br0" timeOffset="74225.44">6650 9754 0,'-18'0'15,"-17"18"1,0 17 0,17 0-1,18 1 1,0-19-1,35-17 17,18 0-17,-18-35 1,-17 0 15,0 17-15,-1 53 31,-17-17-47,0 0 15,36-1 1,17 1 0,-18-36-1,71-87 1,-53 16-1,-18-34 1,-17 17 0,-1 71-1,-17 17 1,-17 53 31,17 71-32,0-53 1,0 35 0,0-35-1,35 0 1,0-18 0,18-35-1,-18 0 1,1-17-1,-19-1 1,1-17 0,-1 35 46,-17 18-46,36 34 15,17-16-15,-18-1-1,18-35 1,-35 0-16,17 0 16,-18-35-1</inkml:trace>
  <inkml:trace contextRef="#ctx0" brushRef="#br0" timeOffset="74443.88">6967 9596 0,'0'0'0,"-17"-18"0,17 0 16,17 18 15,195-53-15,17 0-1,-123 36 1</inkml:trace>
  <inkml:trace contextRef="#ctx0" brushRef="#br0" timeOffset="76346.39">8378 9860 0,'0'18'62,"0"-1"-62,0 1 0,0 70 16,0-17 0,18-1-1,0-34 1,-1-19 0,19-17-1,-1-53 16,-17-35-15,34-124 0,-16 36-1,-19 88 1,1 70-16,17-52 16,36-1-1,-1 36 1,-34 17-1,-19 18 1,1 18 0,-18 52-1,0 1 1,-18 0 0,1-36 15,17 0-16,17-35 17,19 0-17,17 0 1,17 0 0,-52 0-16,35 0 15,0 0 1,-53 35-1,0-17 1,-36 17 0,-105-17-1,-70-18 1,122-35 0</inkml:trace>
  <inkml:trace contextRef="#ctx0" brushRef="#br0" timeOffset="77372.8">6244 8114 0,'0'-18'16,"0"36"-16,0-53 0,0 17 0,-17 18 0,17-18 15,-106-17 1,-88 53 15,17 123 16,107 53-16,70-88-15,0-36 0,0 18-1,17-35 1,19 0-1,-36-35 1,0 0 0,0 17-1,0-18 1,0 19 0</inkml:trace>
  <inkml:trace contextRef="#ctx0" brushRef="#br0" timeOffset="78156.89">5627 8749 0,'-18'0'16,"18"-18"-16,0 1 15,0-1-15,-17 18 31,34 53 32,-17-35-47,35 34-1,1-16 1,-19 17-1,19-53 1,-19 0 15,19 0-15,-19 0 0,36-71-1,-18 18 1,1 18 15,-19 17-15,1-17-1,-18 17 17,-18 18 30,1 0-31,17 18-31,-18 0 0,0-1 0,1 19 16,-1 16 0,0-16-1,1 17 1,-1-18 15</inkml:trace>
  <inkml:trace contextRef="#ctx0" brushRef="#br0" timeOffset="98814.87">4568 11289 0,'0'-18'16,"0"1"-16,0-1 15,0-17 17,0 17-32,0 0 15,0 36 63,0 17-62,0-17-16,0 17 16,0-17-16,18 35 15,0 17 1,-18-34 0,0-19-16,17 1 15,1-18 1,17 0-1,1-18 1,-1-52 0,0-1 15,0 1-15,-17 52 15,-18 36 0,0-1-15,0 19-16,0 34 15,0 36 1,0-36 0,0-17-1,0 36 1,0-19-1,-18-17 1,18-35 0,0-1 15,-17 1-15,17 17-1,-18-17 16,0-18-15,1 0 0,-18 0-1,-18 0 1,17 0 0,19-18-16,-1 1 15,0-1 1,1 18-1,-1 0 1</inkml:trace>
  <inkml:trace contextRef="#ctx0" brushRef="#br0" timeOffset="100976.84">4674 10777 0,'-17'18'31,"-1"-18"-31,18 35 0,0-17 0,-18-18 0,1 18 16,-1-1-16,18 1 0,0-1 15,-18 1-15,1-18 0,17 18 0,0-1 16,0 1-16,-18-18 0,18 18 0,-17-1 31,87-175 32,-35 34-32,-17 106-16,0 1 1,-1 17 0,19 17 15,-19 19 0,1-36-31,-1 53 16,19-18-1,-1 18 1,-17-53 0,-18 35-1,17-35 1,1 18 0</inkml:trace>
  <inkml:trace contextRef="#ctx0" brushRef="#br0" timeOffset="101442.56">5715 11271 0,'35'0'32,"1"0"-17,-19 0-15,1 0 0,70 0 31,-17 0 1</inkml:trace>
  <inkml:trace contextRef="#ctx0" brushRef="#br0" timeOffset="101662.04">5750 11501 0,'0'17'15,"18"-17"32,0 0-47,-1 0 16,1 0-16,-1 0 15,72 0 1,-72 0-16</inkml:trace>
  <inkml:trace contextRef="#ctx0" brushRef="#br0" timeOffset="102259.45">6667 11077 0,'0'-17'0,"0"-1"15,0 53-15,0-88 0,0 36 16,0 34 31,0 1-47,18 70 15,0 18 1,-18-35 0,17 34-1,1-69 1,-18-19-1,18-17 32,-1 0-31,1 0-16,17 0 31,18 0-15,-18 18-1,-35 0 1,-17 34 0,-36-16-1,-18-19 1,-17 19 0,53-36-1</inkml:trace>
  <inkml:trace contextRef="#ctx0" brushRef="#br0" timeOffset="102676.38">6985 11553 0,'18'0'0,"-18"18"32,-18 53-1,18-36-15,0 18-1,0-36-15,18 1 16,52 17-1,-35-35 1,1 0 0,-19-35-1,-17-35 1,-35-1 15,-18 53-15,36 18-1,-19 0 1,19 0 0</inkml:trace>
  <inkml:trace contextRef="#ctx0" brushRef="#br0" timeOffset="102976.48">7567 11201 0,'0'0'16,"18"0"-16,-1 0 31,-17 53 0,0 0-15,18 35 0,-18-18-1,0-52-15,0 52 16,0-52 0</inkml:trace>
  <inkml:trace contextRef="#ctx0" brushRef="#br0" timeOffset="103177.94">7408 11501 0,'0'0'16,"0"-18"-1,18 18 1,194-71-1,-54 36 1,1-53 0,-124 53-16</inkml:trace>
  <inkml:trace contextRef="#ctx0" brushRef="#br0" timeOffset="103634.22">8167 11112 0,'0'0'0,"0"-17"16,17 17-1,-17 17 17,0 19-32,0 52 15,0-17 1,0-1 15,0-17-15,0-35-1,0-1 1,18-17 15,53 0-15,-1-17 0,1 17-1,-36 0 1,-17 0-1,-18 53 1,-53-18 0,-35-18-1,-1 19 1,36-36 0,18 0 15</inkml:trace>
  <inkml:trace contextRef="#ctx0" brushRef="#br0" timeOffset="103891.53">8537 11571 0,'18'0'0,"-1"0"15,1 0 1,0 18 0,-1 35-1,1 17 1,0 1 0,-1-36 15,-17-17-16</inkml:trace>
  <inkml:trace contextRef="#ctx0" brushRef="#br0" timeOffset="104474.69">8837 11236 0,'0'-18'16,"0"36"-16,18-36 15,17 18 1,0 0 15,-17 0-31,0 36 16,-18 34-1,-18 1 1,-17-18 0,-1-18-1,19-17 1,34-36 15,54-70-15,-36 70-16,18-70 15,0 53 1,-35-18 0,-18 35-1,-18 36 32,0 35-31,1 35-1,17-35 1,35 17 0,36-17-1,52-35 1,-52-1 0,-36-17-16</inkml:trace>
  <inkml:trace contextRef="#ctx0" brushRef="#br0" timeOffset="104757">9560 11571 0,'18'0'31,"0"0"-31,-18 18 32,17-1-17,-17 54 1,0-1 0,0-17-1,0-35 1</inkml:trace>
  <inkml:trace contextRef="#ctx0" brushRef="#br0" timeOffset="105574.59">10072 11271 0,'0'-17'0,"0"-1"0,17 0 31,-17 1-15,0 34 31,0 1-47,0 35 15,18 17 1,-18-52-16,18 53 15,-1-18 1,-17-18 0,0-18-1,0 1 1</inkml:trace>
  <inkml:trace contextRef="#ctx0" brushRef="#br0" timeOffset="105825.49">10001 11501 0,'0'-18'0,"0"36"0,18-36 31,17 18-31,53-18 16,1 18 0,-19 0-1,-35 0-15</inkml:trace>
  <inkml:trace contextRef="#ctx0" brushRef="#br0" timeOffset="106523.6">10954 11112 0,'0'-17'15,"0"34"-15,0 36 47,0-17-47,17 70 16,1-71-16,17 106 15,-35-35 1,18-36 0,-18-52-16,0 35 15,-35-36 16,35-34 1,-18-1-17,18 1-15,0-1 16,18 0 0,17 1-1,0 17 1,18 0 15,-18 0-15,-35 35-1,-53 0 1,1-17 0,34-18-16,-35 35 15,18-17 1,-1-18-1</inkml:trace>
  <inkml:trace contextRef="#ctx0" brushRef="#br0" timeOffset="108922.42">11342 11853 0,'17'-17'32,"1"17"-17,0-18-15,17 18 32,18 35-1,-88 71 0,-1-71-15,19-17-1,17 0 1,0-1 0,53-34 15,-36 17-16,71-36 1,-35 1 0,-17 0-16</inkml:trace>
  <inkml:trace contextRef="#ctx0" brushRef="#br0" timeOffset="109588.66">11677 11483 0,'0'-18'31,"35"18"-31,-17 0 16,70 0 15,-141 141 16,-17-70 0,122-106-16,143-159 0,-160 141 1,0 17-17,-53 54 17,-34 35-17,16 0 1,36 17-1,0-34 1,36-1 0,52 0-1,-71-35-15,89 0 16,-53 0 0</inkml:trace>
  <inkml:trace contextRef="#ctx0" brushRef="#br0" timeOffset="110439.22">12312 11783 0,'18'0'16,"-1"-18"-16,1 18 0,-18-18 0,17 18 0,1 0 15,-18-17-15,18 17 0,-1 0 0,1 0 16,-18 17-1,0 1 1,0 88 0,-88 17 15,53-70 0,52-35-15,89-18-1,0 0 1,0-18 15,-36-35-15</inkml:trace>
  <inkml:trace contextRef="#ctx0" brushRef="#br0" timeOffset="110654.37">13159 11624 0,'0'-18'16,"35"18"-1,-17 0 1</inkml:trace>
  <inkml:trace contextRef="#ctx0" brushRef="#br0" timeOffset="111057.02">13899 11553 0,'0'0'0,"18"0"16,0 0-1,-1-17-15,1 17 31,0 0-31,-1 0 16</inkml:trace>
  <inkml:trace contextRef="#ctx0" brushRef="#br0" timeOffset="111356.3">14693 11236 0,'18'0'47,"-18"18"-47,0-1 15,17 107 1,-17-89 0,0 53-1,0-17 1,0-36 0</inkml:trace>
  <inkml:trace contextRef="#ctx0" brushRef="#br0" timeOffset="111603.63">14517 11501 0,'0'-18'31,"0"0"-31,35 18 16,106-17-1,-106 17 1,89-18 0,-106 18-16</inkml:trace>
  <inkml:trace contextRef="#ctx0" brushRef="#br0" timeOffset="112276.08">15117 11165 0,'0'-17'0,"0"-1"47,17 36-16,-17-1-31,0 1 16,0 17-16,0 54 15,0-72-15,0 54 16,0 17 15,0-18-15,0-52 0,0 0-1,0-1 1,53-34 15,-18-1-15,-35 0-16,53-17 15,-17 18 1,-1 17 0,18 0-1,-36 0 1,1 35-1,-18 0 1,-18 18 15,-35-18-15,-17 1 0,17-19-1,18-17 1,17 0-16</inkml:trace>
  <inkml:trace contextRef="#ctx0" brushRef="#br0" timeOffset="112758.89">15469 11677 0,'18'0'31,"0"0"-15,-1 18 15,-17 17-16,0 35 1,0-34 0,0-19-1,0 1 1,18-18 0,17-18-1,-17-17 1,52-36-1,-52 36 1,17 35 15,-17 0 1,0 35-17,-1-17 1,18 0-1</inkml:trace>
  <inkml:trace contextRef="#ctx0" brushRef="#br0" timeOffset="113354">16051 11307 0,'0'0'0,"18"-18"15,0 18 1,-1 0 0,19 0-1,-19 70 1,1 1-1,-36 0 1,-17-54 0,35 1-16,-35 17 15,-1-35 1,36-18 31,36-52-47,105-71 15,-88 106 1,-18-1 0,-17 1 15,-1 35-31,-17-18 16,-17 18 15,17 36-16,0-1-15,0 35 16,0 1 0,17 0-1,36-19 1,0-16 0,-35-36-1</inkml:trace>
  <inkml:trace contextRef="#ctx0" brushRef="#br0" timeOffset="113785.81">16545 11553 0,'0'-17'15,"0"34"-15,0-17 47,0 18-47,0 17 16,0 18-1,18 0 1,-18-35 0,18-1-1,17-17 17,0-52-17,-17 52-15,17-36 16,18 19-1,-35 17 1,-18 35 31,-18 18-31,18 17-1,0-17 1,18-35-1,-1-18-15,36 0 16</inkml:trace>
  <inkml:trace contextRef="#ctx0" brushRef="#br0" timeOffset="116557.12">4180 13123 0,'-17'-17'16,"17"-19"-16,0-17 31,0 36-31,0-1 0,0 36 47,0-1-47,0 1 0,17 264 31,19-17 0,-36-230-31,0 124 31,0-88 1,0-89 30,0 0-46,0-17-1,17 17-15,1 1 16,53-36 0,-1 35-1,1 18 1,-36 35 0,-35 18-1,0 0 1,0 0-1,-53-18 1,-18 1 0,-17-19-1,35-17 17,-17 0-17,52 0 1,0 0-1,1 0 17</inkml:trace>
  <inkml:trace contextRef="#ctx0" brushRef="#br0" timeOffset="118317.46">4674 14146 0,'0'-17'78,"0"34"-16,0 1-62,0 0 16,0-1-16,0 36 16,0 0-1,0-18 1,18-17 0,0-18-1,34 0 1,1 0-1,18-18 1,-53-17 0,-18 17-1</inkml:trace>
  <inkml:trace contextRef="#ctx0" brushRef="#br0" timeOffset="118618.19">4762 13917 0,'0'-18'15,"0"36"-15,0-53 0,0 17 32</inkml:trace>
  <inkml:trace contextRef="#ctx0" brushRef="#br0" timeOffset="120770.11">5397 13494 0,'-17'0'15,"-1"0"1,1 0-1,-19 0 32,1 0-15,17 17-17,36-17 63,0 0-78,-1 0 16,1 0-16,0 0 0,52 0 16,-17 0-1,18 0 16,-1-17-15,1-1 0,-18 18-1,-36 0 1,19 0 0,-19 0-1,1 0 1,-1-18-1</inkml:trace>
  <inkml:trace contextRef="#ctx0" brushRef="#br0" timeOffset="121877.44">5715 13335 0,'-18'0'31,"1"0"0,34 0 16,1 0-31,0 18-1,-1-1-15,36 1 16,-18 0 0,18-1-1,-35-17 1,0 18 0,-1-18-1,1 0 16,-18 17 63,0 1-47,-18 0-31,-17 17 15,35-17-31,-35-1 16,17 1-1,0 0 1,1 17 15,-1-35-15,18 17-1,-17 1 17,-1-18-17,18 18 16,0-1 32,-18-17 78,1 0-110</inkml:trace>
  <inkml:trace contextRef="#ctx0" brushRef="#br0" timeOffset="122997.23">6562 13406 0,'0'-18'16,"17"0"-16,-17 1 0,18-1 15,-18-17 1,0-1 0,0 1 15,-53 70 0,35 124 0,36-88 1,35 17-17,-35-35 1,17-36 0,-35 1-1,0 0 1,-18-18-1,-70 0 1,0 0 0,35 0-1,35 0 1,1 0 0,-1 0-1</inkml:trace>
  <inkml:trace contextRef="#ctx0" brushRef="#br0" timeOffset="124247.7">6985 13582 0,'-18'-18'0,"1"18"15,-1 0-15,0 0 16,1 18 0,-1 35-1,18 0 1,0 17-1,0-52 17,18-18-17,-1 0 1,19 0 0,-19-71-1,1 18 1,0 36-1,-18-1 1,17 18 0,-17 18-1,36 52 1,-19-34 0,18-1-1,1-35 1,-19 0-1,1-18 17,0-35-17,-1 36-15,1-19 16,-18 19 0,18-1-1,-1 18 1,1 18-1,17 17 1,0 18 0,-35-35-1,36-18 1,-19 0 0,19 0-1,-1-71 1,-17 36 15,-1 17-15,1 18-1,17 35 17,-17-17-32,-1 17 15,36 18 1,-35-35-1,17-18 1,18 0 15,-18-18-15,1 1 0,-1-1 15,-17-17-16,17 17 17,0-35-17,-17 36-15,-1-19 16,1 19 15,-18 52-15,0-17-1,0 264 1,0-265-16,35 213 16,-35-160-1,36 36 1,-36-53 0,-18-53 15</inkml:trace>
  <inkml:trace contextRef="#ctx0" brushRef="#br0" timeOffset="124529.46">8008 13935 0,'0'-36'0,"0"72"0,0-89 15,0 35-15,18-35 16,35 18-1,35 17 1,-35 18 0,-18 0-1,-17 0 1,-36 36 0,-35 17-1,18-18 1,0 0-1</inkml:trace>
  <inkml:trace contextRef="#ctx0" brushRef="#br0" timeOffset="124999.13">8484 13458 0,'0'0'0,"0"-17"32,18 140 15,-18-87-47,18-19 0,-18 18 0,17 71 15,18-35 1,1-18 15,-1-36-15,18-17-1,-18-35 1,-17-18 0,0-35-1,-18 70 1,0 1-1,-53 17 1,17 53 0,36 35-1,18-53 1,88 0 0,-18-17-1,88-88 1</inkml:trace>
  <inkml:trace contextRef="#ctx0" brushRef="#br0" timeOffset="125963.91">9472 13723 0,'0'18'31,"18"-18"-31,-18 17 16,17-17-16,1 18 15,0-18-15,-1 0 16,36 0 0,-35 0-16,35-53 15,-18-70 16,-70 105 16,-53 124-15,52-18-17,36-17 1,88-19-1,124-52 1,17 0 0,-193 0-16,87-88 15,-35 35 1,-52 0 0,-36 36-1,-53-1 1,-18 18-1,36 0 1,35 35 15,35 18-15,53-17 0,-17-1-1,-18 0 1,-53 0-1,-141 18 1,17-17 0,54-19-1,34 1 1</inkml:trace>
  <inkml:trace contextRef="#ctx0" brushRef="#br0" timeOffset="126429.23">10530 13370 0,'0'-17'0,"0"34"0,18-34 0,0 17 31,-18 17-15,17 71-1,-17 18 1,0 0 0,0 0-1,0-35 1,0-36 0,0-18-1,18-17 1,17 0-1,1-52 1,16-19 15,19 53-15,-36 1 0,-17 17-16,35 0 15,-53 35 1,0 18-1,0-18 1,-18-17 0</inkml:trace>
  <inkml:trace contextRef="#ctx0" brushRef="#br0" timeOffset="127312.41">11218 13564 0,'0'18'31,"0"0"-31,0 17 16,0 0-16,0 36 31,18-18-15,-18-36-16,0 19 16,0-19-1,18-17 16,17-17-15,18-54 0,-18 36-1,0-1 1,-35 19-16,18 17 47,-18 17-47,0 54 15,18-36 1,-18 1 15,0-19-31,17 1 16,1-1 0,0-17-1,17-35 1,18-35-1,0 17 1,-18 17 0,-35 19-1,18 17 1,-1 35 0,1 0-1,17 1 1,0 17-1,18-53 1,-17 0 15,-19 0-31</inkml:trace>
  <inkml:trace contextRef="#ctx0" brushRef="#br0" timeOffset="128195.53">11994 13635 0,'-17'-18'0,"34"36"0,-52-36 15,0 18 1,-36 35 0,54 1-1,-1 17 1,18 0 0,35-18-1,1-35 1,17 0-1,-36 0 1,18-35-16,18-18 31,-35 17-15,0 36 0,-18 18 15,0 0-16,0 17 1,35 18 0,18-18-1,0-35 1,88-53 0,-35-70-1,0-124 1,-18-35-1,-71 211 1,-17-17 15,0 70-15,-17 18 0,-19 71-1,1 140 1,35-52-1,0-53 1,0 0 0,0-53-1,53 0 1,-18-53 0,18 0-1,-35-36 1,0-34-1,-1 35 1,-17 17 0,0 36 15,0-1-15,18 18-1,17 54 1,18-54-1,18-17 1,17-18 0,-35 0-1,-18-71 1</inkml:trace>
  <inkml:trace contextRef="#ctx0" brushRef="#br0" timeOffset="128461.93">12418 13406 0,'0'-18'16,"35"0"15,-17 18-31,17 0 0,53-17 16,-35 17 0</inkml:trace>
  <inkml:trace contextRef="#ctx0" brushRef="#br0" timeOffset="129861.49">14041 13582 0,'-18'0'0,"0"0"15,1 0-15,-19 35 32,19-17-32,-19 52 31,72 1 0,70-71 0,-89 0-15,1-18 0,-18-35-1,-53 18 1,18 17-1,-18 18 1,70 0 31,1 0-31,35-35-1,17 0 1</inkml:trace>
  <inkml:trace contextRef="#ctx0" brushRef="#br0" timeOffset="130109.82">14199 13476 0,'18'-18'0,"-18"-17"16,-53 123-16,88-123 15,-17 17 1,-18 107 0,0 158-1,0-159-15,0 106 16,18-18-1,17-70 1,-18-18 0,1-70 15,-18 17-15</inkml:trace>
  <inkml:trace contextRef="#ctx0" brushRef="#br0" timeOffset="130298.4">13970 14023 0,'0'-18'15,"0"1"1,0-1-16,141-17 15,53-18 1,35 0 0,-193 35-1</inkml:trace>
  <inkml:trace contextRef="#ctx0" brushRef="#br0" timeOffset="130878.36">15346 13494 0,'0'0'0,"0"17"47,0 1-47,0 0 0,0 87 15,0-16 1,17 34-16,-17-35 16,0-17-1,18-18 17,-18-18-17,0-53 16,-18-52-15,-17-177 0,35 176-1,0 36-15,0-53 16,35 17 0,54 36-1,-19 35 1,-17 0-1,-18 0 1,-35 53 0,-35 0-1,-18 0 17,-17 0-17,34-18 1,19-17-16</inkml:trace>
  <inkml:trace contextRef="#ctx0" brushRef="#br0" timeOffset="131560.53">15752 13529 0,'-18'0'32,"0"0"-32,18 35 15,0 18 17,36 0-17,-1-35 1,18-1-1,-36-17 17,-17-35-17,-35-18 1,17 53-16,-17-17 16,18-1-1,52 18 32,35-18-31,36-17-1,-35 17 1,-36 18 15,-35 18-15,0 0-1,0 87 1,-18 107 0,18-124-1,0 53 1,0-70 0,0-18-1,0-35 1,0-36 31,0-35-47,0-123 15</inkml:trace>
  <inkml:trace contextRef="#ctx0" brushRef="#br0" timeOffset="131792.91">16051 13811 0,'0'-70'0,"0"34"15,0 160-15,36-301 16,-72 336-16,72-335 0,17 123 15,35 18 1,0 17 0,0 18-1,-70 0 1,-18 53 0,-53 0-1,-18-18 1,1-17-1,34-18 1,19 0 0</inkml:trace>
  <inkml:trace contextRef="#ctx0" brushRef="#br0" timeOffset="132277.1">16369 13123 0,'0'-17'16,"0"34"-16,18-34 0,-1 17 16,1 0 15,-18 17-31,0 19 0,17 34 15,1 1 1,0-36 0,-18-17-1,17-18 1,1 0 15,35-53-15,-18-18-1,18 54 1,-53-1 0,0 36 15,0 17-31,18 0 16,-1 18-1,1-18 1,17-35-1,1 0 1</inkml:trace>
  <inkml:trace contextRef="#ctx0" brushRef="#br0" timeOffset="133008.28">17392 13494 0,'0'17'47,"0"1"-47,0 0 15,0 17-15,0 0 0,0-17 0,0 17 0,0 194 32,0-193-32,0 140 31,0-88 0</inkml:trace>
  <inkml:trace contextRef="#ctx0" brushRef="#br0" timeOffset="133292.51">17392 13882 0,'0'-71'0,"0"-17"16,0 0 15,53 35-15,17 18-1,1-1 1,17 19 0,-35 17-1,-35 35 1,-71 71 0,0-71-1,-18 18 1,18-35-1,36 17 1</inkml:trace>
  <inkml:trace contextRef="#ctx0" brushRef="#br0" timeOffset="133609.2">17992 13476 0,'-36'0'0,"19"0"0,-19 0 16,-16 0 0,-1 53-1,35 35 1,18-17-1,0-18 1,35-18 0,18-17-1,-18-18 1,54-71 15,-72 36-31</inkml:trace>
  <inkml:trace contextRef="#ctx0" brushRef="#br0" timeOffset="134024.6">18045 13670 0,'17'-35'31,"1"17"-15,-1 18-1,-69 53-15,104-88 16,-52 52-16,18 36 16,-18-35-16,18 17 15,-1 18 1,1-35-1,0-18 1,17 0 0,18-35-1,-18-36 1,36 0 15,-36 36-15,18 35-1,-35 18 1,-1 35 0,36-18-1,-35 0 1,-1-17 0,19-18-1,-19 0 1,1-35-1,-18 17 1</inkml:trace>
  <inkml:trace contextRef="#ctx0" brushRef="#br0" timeOffset="134394">18662 13670 0,'0'-35'15,"0"17"-15,-53 36 32,53-1-17,-18 19 1,1-1-1,105-88-15,-176 141 16,88-70 0,17-18-1,36 0 1,-17 0 0,16-53-1,-16 0 1,-19 53-1,1 0 1,0 0 0,-1 35-1,36 18 1,0-17 0,18-19 15,-36-17-16,0 0-15</inkml:trace>
  <inkml:trace contextRef="#ctx0" brushRef="#br0" timeOffset="135641">19262 13600 0,'0'-18'0,"0"36"46,0 34-30,0 125 31,70-195 15,-17-70-30,-53 70-32,18 18 31,-1 18-15,1 35-1,17 0 1,1-18-1,-19-17 1,19-18 0,-1-35-1,18-36 1,-53 36 0,17 17 15,1 18-16,17 35 17,18 18-17,0-35 1,-53 0-16,35-1 16,1-17-1,17-17 1,-36-72-1,-17 36 1,0 18 0,0 17-1,-35 18 1,0 53 0,17-17 15,18 17-16,71-18 1,34-35 0,1-35-1,-18-89 1,-52-52 0,-1 35-1,-17 88 1,-18 35-1,0 89 17,0 123-17,0-177-15,0 89 16,0-35 0,17-1-1,-17-34 16</inkml:trace>
  <inkml:trace contextRef="#ctx0" brushRef="#br0" timeOffset="135807.2">20179 13723 0,'0'-18'15,"0"1"-15,18 17 16,52-18 0,-35 18-1</inkml:trace>
  <inkml:trace contextRef="#ctx0" brushRef="#br0" timeOffset="136407.76">20479 13670 0,'0'18'0,"0"-1"0,0 1 16,0 17-1,17 18 1,-17 0 0,36-35-1,-19-18 1,1 0-1,17-35 1,0-36 0,-35 36-1,0 17-15,0-17 16,-35 17 0,0 18-1,17 71 16,1 17-15,34-18 0,19-17-1,-1-35 1,71-18 0,-53 0-1,35-141 1,-71 70-1,36 18 1,-53 18 0,18 17-1,0 18 1,-1 36 0,1-1-1,17 18 16,36-18-15,-36-17 0</inkml:trace>
  <inkml:trace contextRef="#ctx0" brushRef="#br0" timeOffset="137256.1">21696 13652 0,'-18'0'0,"36"0"0,-36 18 15,1 70 1,17 1 15,0-1-15,0-71-16,0 19 15,0-1 1,17-17 0,36-18-1,-18-53 1,36-141-1,-18 0 1,17-18 0,-52 88-1,17 89 1,-17-18 0,0 53-1,-1 0 1,1 0 15,17 36-15,-35 52-1,-17-35 1,-1 17 0,-17-35-1,17 1 1,53-36 46,-17 0-62,35 17 16,-36-17-16,36 36 16,-17-19-1,-19 19 16,-17-1-15,-17 18 0,-36-36-1,-18 1 1,36-18 0,0 0-1</inkml:trace>
  <inkml:trace contextRef="#ctx0" brushRef="#br0" timeOffset="143812.04">6738 12171 0,'0'-18'47</inkml:trace>
  <inkml:trace contextRef="#ctx0" brushRef="#br0" timeOffset="147779.32">6615 12136 0,'-18'-18'15,"0"18"48,36 0 234,0 0-250,-1 0-32,18 0 1,-17 0-1,53 0 17,-1 0-1,-34 0 0,-1 0 0,-18 0 1,1 0-17,0 0 48</inkml:trace>
  <inkml:trace contextRef="#ctx0" brushRef="#br0" timeOffset="149474.21">8184 12153 0,'-17'0'15,"-1"0"32,1 0-31,-1 0 15,0 0 0,1 0-15,34 0 78,1 0-94,0 0 15,17 0 17,-18 0-32,19 0 15,-19 0 1,36 0 0,-17 0-1,-1 0 1,0 0 15,-17 0-15,17 0-1,-17 0 17,-1 0-32,19 0 46,-19 0-30,1 0 0,-1 0-1,19 0 17,-19 0-17,1 0 16,0 0-15,-1 0 15</inkml:trace>
  <inkml:trace contextRef="#ctx0" brushRef="#br0" timeOffset="151072.72">11077 12347 0,'-17'0'46,"17"-17"-30,-18 17 0,0 0 15,1 0-31,34 0 78,1 0-78,0 0 16,-1 0-16,1 0 0,52 0 15,-17-18 1,-17 18 0,-1 0 15,-17 0-16,-1 0 1,1 0 15</inkml:trace>
  <inkml:trace contextRef="#ctx0" brushRef="#br0" timeOffset="153456.12">15205 12206 0,'-18'0'16,"0"0"0,1 18 15,-1-18-15,1 0-1,-1 17 1,0-17 15,1 0-15,34 0 46,1 0-62,0 0 0,-1 0 16,36 0-16,35 0 31,0 0-15,1 0-1,-54 0 1,18 0 0,-36 0-1,1 0 1,0 0-1,-1 0 1,-34 0 31</inkml:trace>
  <inkml:trace contextRef="#ctx0" brushRef="#br0" timeOffset="172287.29">22331 3916 0,'0'-18'15,"0"1"1,17 17 0,-17-18 15,0 0 0,0 36 32,0 0-48,0-1 1,0 36 0,0-35-1,0 35 1,0-36-16,0 36 15,18-18 1,-18 1 0,0-1-1,0-17 1,0 17 0,0 0-1,0-17 1,0 17-1,0-17 1,0 17 15,0 0 1,0-17-17,0 0 1,0-1 15</inkml:trace>
  <inkml:trace contextRef="#ctx0" brushRef="#br0" timeOffset="173110.35">22348 4198 0,'0'0'0,"18"0"0,-18-18 15,35 18 17,36-35-17,-36 35 1,53-53 0,-35 18-1,-35 0 1,-18 17 15,0-17-15,0 17 31,0 0-32,0 1 32,0 34 16,0 1-48,0 0-15,0-1 0,18 19 16,-18 52-1,0-18 1,0-17 0,0-35-16,17 53 31,-17-36-15,0-18-1,0 19 1,0-19 15,0 1-15,0 0-1</inkml:trace>
  <inkml:trace contextRef="#ctx0" brushRef="#br0" timeOffset="174118.66">22895 4551 0,'0'-18'16,"0"1"15,-17 17 157,17 17-173,0 1-15,0-1 16,0 1-16,-18-18 15,18 18-15,0-1 16,0 1 0,0 0-1,0-1 1,0 19 15,35-36 0,18 0 1,-35-18-1,17-17-15,-35 17-16,0 0 15,0 1 1,0-19-1,0 19 1,0-18 0,-18 17 15,-17 18-15,-35 35-1,34-17 1</inkml:trace>
  <inkml:trace contextRef="#ctx0" brushRef="#br0" timeOffset="176034.51">22384 8149 0,'0'-17'16,"0"-1"-1,0 0 1,0 1 15,17 17 0,1 35 1,0 35-17,-18 1 1,0-53-16,0 52 15,0 36 1,0-71 0,0 18-1,0-18 17,0-17-17,0 0 1,0-1-1</inkml:trace>
  <inkml:trace contextRef="#ctx0" brushRef="#br0" timeOffset="176334.98">22472 8378 0,'18'0'0,"-36"0"0,71-17 0,-53-1 0,17 18 16,19-35 0,-1 17-1,-17-17 1</inkml:trace>
  <inkml:trace contextRef="#ctx0" brushRef="#br0" timeOffset="176761.78">22631 8167 0,'0'0'16,"-18"0"-16,0-18 16,18 1-1,0-1 1,0 36 62,0-1-78,0 1 0,0-1 16,0 54-1,0 0 1,0-1 0,0 18-1,0-17 1,0-36-1,0-17 1,0 35 0,0-36-1,0 1 1,0 17 0,0-17 15</inkml:trace>
  <inkml:trace contextRef="#ctx0" brushRef="#br0" timeOffset="177601.2">23107 8802 0,'0'-18'31,"0"1"-15,-18 17-16,18-18 0,-53-17 31,-35 70 0,53 53 16,17-70-47,18 70 31,0-70-15,0-1 0,36-17-1,16 0 1,19-35 0,-36 0-1,18-18 1,-35 35-1,-1 0 1,1 18 0,-18 18 46,0 0-46,18 17 15,-1-17-15,1-1-1,17-17 1,1 0 0,-19-35-1</inkml:trace>
  <inkml:trace contextRef="#ctx0" brushRef="#br0" timeOffset="178887.98">23372 4127 0,'17'0'0,"-17"-17"0,0-1 32,18 18-17</inkml:trace>
  <inkml:trace contextRef="#ctx0" brushRef="#br0" timeOffset="179180.99">23460 4410 0,'17'0'0,"1"0"31</inkml:trace>
  <inkml:trace contextRef="#ctx0" brushRef="#br0" timeOffset="184121.71">23442 8184 0,'18'0'31,"-18"-17"-31,17 17 47,1-18-16,0 18 1,-36 0 93</inkml:trace>
  <inkml:trace contextRef="#ctx0" brushRef="#br0" timeOffset="185118.1">23477 8572 0,'0'-17'63,"18"17"-48,0 0 17,-18 17 30,-18-17-15,18-17 47</inkml:trace>
  <inkml:trace contextRef="#ctx0" brushRef="#br0" timeOffset="185813.38">23477 8149 0,'-17'0'140,"17"18"-124,-18-18 0,18 17-1</inkml:trace>
  <inkml:trace contextRef="#ctx0" brushRef="#br0" timeOffset="186654">23495 8696 0,'0'-18'78,"18"18"-63,-1-17 1</inkml:trace>
  <inkml:trace contextRef="#ctx0" brushRef="#br0" timeOffset="208666.47">24412 4251 0,'0'18'94,"0"-1"-94,0 1 15,18 17 1,-1 36 15,1-18 0,0-53-15,-1 0 0,19 0-1,-1-53 1,0-18-1,1-123 1,-1 124 0,-35-36-1,53 18 1,-36 35 0,19 17 15,-1 36-16,-17 0 1,-1 0-16,1 71 31,-18-18-15,0 17 0,-18-17-1,1-35 1,17 17-1,17-35 17,36 0-17,53 0 1,-53 0 0,0 0 15,-36 0-31,1 0 15,-18 35 17,-53 18-17,35-53-15,-52 53 16,-18-17 0,35-19-1,18-17 1,17 18 15</inkml:trace>
  <inkml:trace contextRef="#ctx0" brushRef="#br0" timeOffset="-203007.4">25382 4304 0,'-17'0'0,"17"-18"47,-18 18-15,18-17-17,0 34 79,0 1-94,0 0 0,0 34 16,0-16-1,0 34 1,0-52-1,0 17 1,0-17 0,0-1-1,0 19 1,0-19 15</inkml:trace>
  <inkml:trace contextRef="#ctx0" brushRef="#br0" timeOffset="-202557.7">25594 4145 0,'0'-18'32,"18"18"-17,-1 0-15,1-17 0,17 17 16,36 0 15,-36 0-15,-17 0-1</inkml:trace>
  <inkml:trace contextRef="#ctx0" brushRef="#br0" timeOffset="-202321.49">25665 4269 0,'17'0'46,"1"0"-46,-1 0 0,1 0 16,35 0 0,-18-18-16</inkml:trace>
  <inkml:trace contextRef="#ctx0" brushRef="#br0" timeOffset="-201524.21">26335 4127 0,'0'18'47,"0"0"-47,0 70 32,0-70-17,0-1 1,0 1-1,0 0 1,17-18 15,-17-18-31,0-70 16,18-1 0,35-16-1,0 34 1,-35 36-1,17 35 17,-17 0-17,-18 53 17,0-36-32,0 1 15,0 0-15,0-1 16,0 1-1,0 0 1,0 17 0,17-18-1,18 19 1,1-19 0,-19-17-1,-17 18 1,-35 0 31,0-18-32,17 0-15,1 17 16,-1-17 0,18 18-16</inkml:trace>
  <inkml:trace contextRef="#ctx0" brushRef="#br0" timeOffset="-200989.75">26882 4516 0,'0'0'16,"0"-18"-16,0-17 31,17 35-31,1 0 15,17 0 1,18 0 0,-35 17-1,-18 19 1,0 52 0,-53-35-1,18-18 1,-1-17-1,36-1 17,18-17-17,35 0 1,53-35 0,-53 0-1,0 17 1,-36 0-1</inkml:trace>
  <inkml:trace contextRef="#ctx0" brushRef="#br0" timeOffset="-200241.22">27517 4075 0,'0'-18'16,"0"0"0,17 1-1,1 17 1,0 0-16,-1-18 0,54 18 31,-36 0-15</inkml:trace>
  <inkml:trace contextRef="#ctx0" brushRef="#br0" timeOffset="-200068.04">27640 4163 0,'0'17'31,"35"-17"-31,36 0 31,-36 0-31</inkml:trace>
  <inkml:trace contextRef="#ctx0" brushRef="#br0" timeOffset="-199841.65">28628 4075 0,'0'0'0,"18"0"16,-1 0-1,1-18 1,-1 18 15</inkml:trace>
  <inkml:trace contextRef="#ctx0" brushRef="#br0" timeOffset="-199655.15">29034 3986 0,'17'0'16,"1"0"0,0 0 31</inkml:trace>
  <inkml:trace contextRef="#ctx0" brushRef="#br0" timeOffset="-199474.57">29369 3933 0,'17'0'0,"-34"0"0,52 0 16,-17 0-1,-1 0 16,1 0-15</inkml:trace>
  <inkml:trace contextRef="#ctx0" brushRef="#br0" timeOffset="-198393.85">30780 4039 0,'0'-17'0,"0"34"0,0-52 0,0 53 62,0-1-46,0 19-16,17 69 16,-17-69-1,18-19-15,-18 19 16,18-36 15,-18-18-15,17-35-1,1-35 1,0 35-16,52-106 31,-17 89-15,0 52-1,-18 18 1,-17 0 0,0 35-1,-18 18 1,-18-18 0,0 18-1,18-35 1,0 0-1,18 35 1,35-36 15,17 1-15,-52-1 0,0 1-1,-54-18 16,-69 0-15,87 0-16,-35 0 16,0 0-1,36 0 1</inkml:trace>
  <inkml:trace contextRef="#ctx0" brushRef="#br0" timeOffset="-197626.54">31468 4374 0,'0'-17'0,"0"-1"16,0 1 0,0-1 15,17 36 0,-17-1-31,18 89 31,0-35 1,-1-71-17,19 0 16,-19-36-15,1 19 0,35-54-1,-18 18 1,-17 36 0,-1 17-1,1 0 1,-18 35-1,18 18 1,-1-18 0,36 0-1,-18-17 1,1-18 0,17 0-1</inkml:trace>
  <inkml:trace contextRef="#ctx0" brushRef="#br0" timeOffset="-196875.69">32032 4039 0,'35'0'47,"-17"0"-32,17 0-15,-17-17 0,123 17 32,-88 0-1</inkml:trace>
  <inkml:trace contextRef="#ctx0" brushRef="#br0" timeOffset="-196658.14">32085 4216 0,'35'0'15,"-17"0"1,0 0-16,70 0 16,18-18-1,-18 0 1,-70 18-16</inkml:trace>
  <inkml:trace contextRef="#ctx0" brushRef="#br0" timeOffset="-196110.49">33038 3863 0,'0'-18'31,"-18"18"-31,0 0 0,1 0 16,-1 0-16,-35 36 16,18-1-1,0 18 1,35 0-1,0 17 1,35-35 0,0 1 15,-17-36-31,52 35 16,-17-35-1,0 0 1,0-35-1,-18-36 1,1-52 0,-19 35-1,-17 70 1,-17 0 0,-124 18-1,-1 53 1,107-35-1</inkml:trace>
  <inkml:trace contextRef="#ctx0" brushRef="#br0" timeOffset="-185266.84">24800 8061 0,'0'35'31,"0"1"-15,0-19-16,0 1 0,0 17 0,-17 53 31,-1-52-31,0-19 16,18 1-16,0-1 0,-17-17 0,17 53 31,35-247 31,-17 141-46,35-70 15,-36 70-15,1 35 0,-1 18-1,19 18 1,-19 70-1,1 0 1,0-17 0,-1 0-1,-17-19 1,0-16 0</inkml:trace>
  <inkml:trace contextRef="#ctx0" brushRef="#br0" timeOffset="-185065.19">24853 8273 0,'18'-18'31,"-1"18"-15,1-18-16,53 1 16,-36 17-16,0-36 15</inkml:trace>
  <inkml:trace contextRef="#ctx0" brushRef="#br0" timeOffset="-184816.85">25188 7990 0,'18'-17'0,"-18"34"47,0 1-47,18 88 31,-18-18-15,0-17-1,0-54-15,0 54 16,0-36 0,0-17-16</inkml:trace>
  <inkml:trace contextRef="#ctx0" brushRef="#br0" timeOffset="-184616.98">25188 8290 0,'0'0'0,"18"-17"15,0 17-15,-18-18 0,35 0 16,-17 1-1</inkml:trace>
  <inkml:trace contextRef="#ctx0" brushRef="#br0" timeOffset="-184067.9">25418 8008 0,'0'-18'0,"0"36"31,0 0-15,0 52-1,0 18 1,0-17 0,0 0-1,0-19 1,53-16-1,-1-36 1,19 0 0,35-71-1,-36 18 1,-52 0 0,-18 18-1,-18 35 16,-17 0-31,0 0 16,-18 35 15,35 18-15,18-35-16,0 0 16,36 17-1,52-18 1,-35-17-1,35 0 1,-35-17 0,-36 17-1</inkml:trace>
  <inkml:trace contextRef="#ctx0" brushRef="#br0" timeOffset="-183101.14">26211 8220 0,'0'-18'15,"0"36"-15,-17-36 31,-1 18-31,-17 35 16,0 36 0,-1-18-1,36-18 1,0-17 0,36-1-1,-19-17 1,54-53-1,-54 18 1,1-18 0,17 18 15,1 88 16,-19-35-47,-17 17 15,35 0 1,-35-17-16,18-18 16,0 0-1,-1 0 1,19 0 0,-1-53-1,18-18 1,17 18-1,1 18 1,-36 35 15,-17 0-15,-18 18 0,-18 35-1,-35 0 1,36-18-1,17-70 17,106-54-17,-1-69 1,1 16 0,-71 107-1,1 18 1,-19 34-1,-17 36 1,0 53 0,0 35 15,18-35-15,0-36-1,-1-34 1,-17-19-1</inkml:trace>
  <inkml:trace contextRef="#ctx0" brushRef="#br0" timeOffset="-182949.55">26917 8237 0,'0'-17'0,"0"34"0,35-52 47,-17 17-47,-1 18 0,178-52 31</inkml:trace>
  <inkml:trace contextRef="#ctx0" brushRef="#br0" timeOffset="-181666.21">28240 8184 0,'0'-17'16,"-53"-1"-1,35 18-15,1 0 16,-1 0-16,0 18 0,1-18 0,-54 106 31,71-18 0,124-53 1,-36-105 15,-88 34-32,0-17 1,-35 36-1,-1 17 1,19 0 0,-1 0-1,36 0 17,-1 0-32,54 0 15,17 0 1,-17-36-1,-54 19-15,19-18 16,-19 35 0,18 0 15,-35 35-15,18 18-1,17 35 1,-17-53-1,0-17 1,17-1 0,-17-17-1,34-70 1,-16-1 0,17 18-1,-36 36 1,1 17-1,0 0 1,17 53 0,-18 0 15,19-36-15,-19-17-1,1 0 1,35 0-1,-35-35 1,-1-18 0,1-17-1,-18 52 1,-18 18 0,-17 0-1,0 53 1,35 0-1,17-18 1,54-17 0,-1-18 15,19 0-15</inkml:trace>
  <inkml:trace contextRef="#ctx0" brushRef="#br0" timeOffset="-180219.77">29810 8043 0,'-18'18'16,"18"0"-16,-18 17 15,18 0-15,-17 142 32,17-89-1,53-88 0,-18-36-15,36-105 15,-19-53-15,1 71-1,-17 70 1,17 0-1,-36 18 1,18 35 0,-35 88-1,0 0 1,0-17 0,-17-36-1,-18 18 1,35-35-1,0-1 1,35-34 15,35-1 1,1 18-17,-36 0 1,-17 0-16,17 0 15,-17 0 1,-18 18 0,-53-1-1,-35 18 1,-1-35 0,19 18-1,35-18 1,17 18-1</inkml:trace>
  <inkml:trace contextRef="#ctx0" brushRef="#br0" timeOffset="-179354.04">30603 8414 0,'0'-18'16,"0"0"-16,0 1 31,0-1 0,0 36 0,0 88 1,18-71-17,0 0 1,35-17 15,-36-18-31,1 0 16,17 0-1,-17 0-15</inkml:trace>
  <inkml:trace contextRef="#ctx0" brushRef="#br0" timeOffset="-179126.02">30780 8132 0,'0'0'16</inkml:trace>
  <inkml:trace contextRef="#ctx0" brushRef="#br0" timeOffset="-177587.88">31291 7902 0,'-17'0'0,"17"18"16,-18-18 46,0 17-30,1 1-1,34-18 16,1 0-47,35 0 15,35 0 1,0 0 0,-17-18-1,-18 18 1,-35 0 15,-1 0-15,1 0-1</inkml:trace>
  <inkml:trace contextRef="#ctx0" brushRef="#br0" timeOffset="-177053.49">31327 8184 0,'-18'0'0,"18"18"16,-18-18-1,1 0 1,34 0 31,1 0-47,53 0 15,34-18 1,-34 1 0,0 17 15,-54-18-16,1 18 1</inkml:trace>
  <inkml:trace contextRef="#ctx0" brushRef="#br0" timeOffset="-176464.61">31503 7708 0,'18'0'15,"-1"0"1,-17 18 15,0-1-31,0 1 0,0 70 16,-17 89 31,-19-1-16,1-17 0,17-106-15,18-36-16,0 1 16,-17 17-1,17-17 16</inkml:trace>
  <inkml:trace contextRef="#ctx0" brushRef="#br0" timeOffset="-175072.67">32367 7902 0,'0'0'0,"0"-17"0,-17 17 16,-1-18 15,-35 18 0,0 88 1,53-53-17,-35 54 16,17-36 1,18-18-17,0-18 1,0 19 0,18-36-1,17 35 1,-17-17-1,35-1 1,-18-17 0,-17 0-1,17 0 1,0 0 0,18 0 15,-18-17-16,-17 17 1,17-36 0,-17 19-1,0-19 1,-1 19 15,-17-1-15,18-17-1,-18 17 1,0 1 0,0-1-1,0 0 1,0 1 0,0-1-1,0 0 32,0 1-31,-18 17 15,18-18 0,0 0-15,0 1-1,-17 17-15,-1 0 16,18-18 15,-18 18-15,1 0 0,-1 0-1,-17 0 16,-18 0-15,0 0 0,35 0-16</inkml:trace>
  <inkml:trace contextRef="#ctx0" brushRef="#br0" timeOffset="-147336.89">7108 1993 0,'0'-17'31,"0"-1"0,0 36 63,0-1-94,0 1 16,0-1-16,18 19 0,0 34 31,-18-34-16,35 34 1,-35-52 0,18-1-1,17-17 1,0 0 0,0-53-1,-17 18 1,17-35-1,-35 17 1,0 35 0,0 0-1,0 36 32,0 35-31,0 18-1,0 70 1,0-53 0,18 0-1,-18-17 1,0-1 0,0-35 15,0-17-16,0 0 17,-18-18-32,-17 0 15,-35 0 1,17 0 0,17 0 15,19-18 0,17 0-31</inkml:trace>
  <inkml:trace contextRef="#ctx0" brushRef="#br0" timeOffset="-146872.06">7796 2187 0,'0'-17'0,"-17"17"0,34 0 46,19 0-30,17 0 0,-36 0-16,36 0 15,0 0 17</inkml:trace>
  <inkml:trace contextRef="#ctx0" brushRef="#br0" timeOffset="-146504.92">7814 2399 0,'0'18'0,"18"-18"47,-1 0-31,1 0-16,0 0 15,70 0 1,-35 0 0,-18-18-1,-35 0 1,18 18 0,-1 0-1</inkml:trace>
  <inkml:trace contextRef="#ctx0" brushRef="#br0" timeOffset="-144087.61">9119 2275 0,'0'53'31,"0"0"-15,0-35-16,0 0 0,0-1 15,0 18-15,0 1 0,0-1 0,0-17 16,0-1-16,0 1 0,0 0 15,0-1-15,0 18 32,18-35-1,105-317 0,36-53 0,-124 299-15,1 53 0,-1 18-1,-17 0 1,-18 71 0,0-18-1,0-18 1,0 0-1,-18 36 1,0-53 0,18-1-1,0 1 1,53 17 15,18-35-15,-54 18-1,1-18-15,-18 17 16,0 1 31,-18 0-47,-34-1 16,-1-17-1,17 0 1,19 0 15</inkml:trace>
  <inkml:trace contextRef="#ctx0" brushRef="#br0" timeOffset="-139543.66">9913 2487 0,'18'0'15,"-18"-18"-15,0 1 16,0-1 15,0 36 63,0-1-78,0 19-1,0-19 1,0 1-16,0 35 16,0 0 15,0-18 0</inkml:trace>
  <inkml:trace contextRef="#ctx0" brushRef="#br0" timeOffset="-138536.66">10054 2152 0,'0'-18'0,"0"1"15,0-1-15,53-17 31,35 17 1,-35 124-1,-88 0 0,0-71-15,17-17-1,0-1 1,36-52 31,-18 17-47,53-35 16,0-35-1,-18 53 1,0 0-1,-17 17 1,-18 36 31,-18-1-47,1 19 16,17 52-1,0-53 1,70 18-1,-17-35 1,-18-1 15,1-17-15</inkml:trace>
  <inkml:trace contextRef="#ctx0" brushRef="#br0" timeOffset="-137525.1">10707 2417 0,'0'17'46,"0"1"-30,0-1-16,0 89 31,0-88-31,0 0 0,17-1 16,1 1 15</inkml:trace>
  <inkml:trace contextRef="#ctx0" brushRef="#br0" timeOffset="-137177.31">11148 2099 0,'17'18'47,"-17"-1"-47,0 1 0,18 35 16,-18 0-1,0-36-15,18 72 16,-18-54 0,0 18-1</inkml:trace>
  <inkml:trace contextRef="#ctx0" brushRef="#br0" timeOffset="-136958.73">11060 2346 0,'0'-18'16,"0"36"-16,0-53 15,17 35-15,54-18 16,17 0-1,-53 18-15,53-17 16,-35 17 0</inkml:trace>
  <inkml:trace contextRef="#ctx0" brushRef="#br0" timeOffset="-136243.21">11677 2258 0,'0'17'0,"18"1"0,-18 88 32,0-88-17,0-1 1,0 1-16,0 17 15,17-17 1,1-18 15,-18-53-15,53-141 0,-18 35-1,-17 106 1,17-17-1,-17 52 1,-1 18 15,-17 35 1,0 18-17,0 35 1,-17-35-1,17-35 1,0-1 0,0 1-1,17-18 17,36 18-17,0-18 1,-35 0-1,-1 17 1,-17 1 15,-53 0 1,1-1-17,16 1 1,36 0-1</inkml:trace>
  <inkml:trace contextRef="#ctx0" brushRef="#br0" timeOffset="-135810.14">12118 2611 0,'-18'0'15,"18"-18"1,0 0 0,0 1-1,71-36 1,-36 53-1,0 0 1,-17 0 0,0 17-1,-18 54 1,-18-18 0,18-18-1,0 0 1,0-17-1,53-18 1,0-35 0,17-89-1</inkml:trace>
  <inkml:trace contextRef="#ctx0" brushRef="#br0" timeOffset="-135290.39">12488 2081 0,'18'-17'0,"-36"34"0,36-52 0,0 35 15,-1 0-15,1-18 16,17 18-1,-35 53 1,0 0 0,-17 18-1,-19-1 17,19-34-17,-1-36 1,53-36 15,53-105-15,-35 71-1,-17 17 1,-19 53 0,-17 17 15,-17 36-16,17 18 1,17-1 0,89 19-1,0-36 17</inkml:trace>
  <inkml:trace contextRef="#ctx0" brushRef="#br0" timeOffset="-134926.83">13035 2469 0,'0'0'16,"-18"0"-16,89-17 46,-71-1-46,53 1 16,-18 17 0,1 0-1,-36 17 17,-18 36-17,0 35 1,18-52-1,141 52 1,89-53 0,140-35-1,-176-53 1</inkml:trace>
  <inkml:trace contextRef="#ctx0" brushRef="#br0" timeOffset="-129985.08">29651 9031 0,'-18'0'16,"1"0"-16,-1 0 0,0 0 0,1 0 16,-1 0-16,0 0 31,1 0-15,70 0 30,405-18-14,-52 1-1,-212 17-15,71-18-1,-159 18 1,52 0 15,19 0-15,-1 0-1,53 0 1,-105-17 0,-18 17-1,35-36 1,-18 19-1,-70 17 1,0 0 0,-18 0-1,-17 0 1</inkml:trace>
  <inkml:trace contextRef="#ctx0" brushRef="#br0" timeOffset="-128170.27">29669 9137 0,'-18'0'15,"36"0"-15,-54 0 16,19 0 0,-1 0 15,-17 0 0,35 18 32,-18-18-63,36 0 78,-1 0-78,1 0 0,0 0 15,70 0 1,18 0 0,-36 0-1,18 0 1,1-18-1,-1 18 1,53-18 0,-70 18-1,-36-17-15,53 17 16,18 0 0,-18-18-1,35 18 1,-34-18 15,-1 18-15,0 0-1,0 0 1,0 0 0,18-17-1,-35 17 1,17-18-1,18 18 1,-18 0 0,-35 0-1,18 0 1,-1 0 0,-17 0-1,18 0 1,34 0 15,-69 0-15,34 0-1,-34 0 1,-1 0 0,0 0-1,-17 0 1,17 0-1,-17 0 1,-1 0 0,1 0-1,0 0 32,-1 0-16,-17-18-15,-17 18 31</inkml:trace>
  <inkml:trace contextRef="#ctx0" brushRef="#br0" timeOffset="-127414.61">32614 8925 0,'-35'0'31,"0"0"-15,17 0-16,0 0 0,-17 0 15,18 0-15,-36 0 0,17 0 16,-299 53 15,300-53-31</inkml:trace>
  <inkml:trace contextRef="#ctx0" brushRef="#br0" timeOffset="-126446.68">32685 9031 0,'0'-18'31,"-18"18"1,1 0-17,-1 0-15,-106 0 31,89 0-31,18 0 0,-19 0 0,1 0 16,17 0-16,-52 0 16</inkml:trace>
  <inkml:trace contextRef="#ctx0" brushRef="#br0" timeOffset="-114450.48">25894 10971 0,'0'-17'16,"18"-1"-1,-18 0-15,0 1 31,0-1-15,17 18 15,-17 53 1,0-35-32,18 158 31,-18-35 0,0-123-15</inkml:trace>
  <inkml:trace contextRef="#ctx0" brushRef="#br0" timeOffset="-114223.1">25947 11183 0,'0'-18'16,"17"-17"0,1 35-16,17-18 15,-17 18-15,17-35 16,-17 35-1,0-17-15</inkml:trace>
  <inkml:trace contextRef="#ctx0" brushRef="#br0" timeOffset="-114006.68">26106 11024 0,'0'-35'16,"0"17"0,0 71-16,0-123 15,0 87 16,0 1-15,0 0-16,17 52 16,-17 1-1,18 35 1,-1-36 0,-17-35-1,0-17-15</inkml:trace>
  <inkml:trace contextRef="#ctx0" brushRef="#br0" timeOffset="-113539.45">26423 11359 0,'-18'0'31,"-17"53"1,35-35-32,0 17 15,0 1 1,0-1-1,18-35 1,35 0 0,0-18-1,-18-52 1,-17 52-16,-18-53 16,0-34-1,-18 52 16,-17 35-15,-36 18 0,71 53-1,0-18 1</inkml:trace>
  <inkml:trace contextRef="#ctx0" brushRef="#br0" timeOffset="-113354.95">26917 11060 0,'0'0'15,"18"0"1</inkml:trace>
  <inkml:trace contextRef="#ctx0" brushRef="#br0" timeOffset="-113159.92">27076 11271 0,'17'0'63</inkml:trace>
  <inkml:trace contextRef="#ctx0" brushRef="#br0" timeOffset="-112390.99">27640 11254 0,'0'17'15,"0"1"17,0 0-17,0-1 1,35 1 0,-17-18-1,35 0 1,-18-18 15,1-35-15,-36-17-1,17 34-15,-17 1 16,18-18 0,-18 71 30,0 17-30,0 18 0,17 0-1,19-53 1,-1 0 15,18-35-15,-53-54-1,18 37 17,-1 16-17,-17 54 17,0 52-17,0 19 1,18-19-1,-1-52-15,1 35 16,17-36 0,18 1-1,-35-18 1,0 0 0,-1 0-1</inkml:trace>
  <inkml:trace contextRef="#ctx0" brushRef="#br0" timeOffset="-105728.11">28381 11465 0,'0'-17'125,"0"-1"360,18 36-345,-18-1-124,0 19-1,17-36-15,-17 17 16,0 1 0,0-1-1,0 19 17,18-19-1,-18 1 0</inkml:trace>
  <inkml:trace contextRef="#ctx0" brushRef="#br0" timeOffset="-104912.78">28787 11183 0,'17'0'63,"1"0"-47,0 0-16,70-18 31,-18 1 0,-34 17 0</inkml:trace>
  <inkml:trace contextRef="#ctx0" brushRef="#br0" timeOffset="-104062.9">28875 11342 0,'-18'0'15,"36"0"48,-1 0-48,1 0 1,53 0 0,52-35 15,-88 35 0,1 0 0</inkml:trace>
  <inkml:trace contextRef="#ctx0" brushRef="#br0" timeOffset="-103379.93">29404 11359 0,'0'0'0,"0"18"16,18 17 15,-18-17-31,0 0 16,17-18-1,19 0 1,-1-36 0,18-52 15,-36 18-16,19-1 1,-36 36 0,0 52 15,0 19-15,0 17-1,17-18 1,1-17-1,0-18 1,17 0 0,0-18-1,18-53 1,-35 36 15,-1 17-31,-17-17 16,18 35-1,0 18 17,-1 52-17,-17-17 1,53 18 0,18-36-1,-54-35-15</inkml:trace>
  <inkml:trace contextRef="#ctx0" brushRef="#br0" timeOffset="-102993.95">30198 11359 0,'0'-35'46,"17"18"-30,19-1 0,-19 0-1,19 18 1,-36 18 15,0 52-15,17-34-1,-17 17 1,18-18 0,17-17-1,0-18 1,36 0 0,0-36 15,-54 19-31</inkml:trace>
  <inkml:trace contextRef="#ctx0" brushRef="#br0" timeOffset="-102761.61">30639 11165 0,'0'-17'16,"0"-1"0,0 0-1,35 18 1,-17 0 15</inkml:trace>
  <inkml:trace contextRef="#ctx0" brushRef="#br0" timeOffset="-102595.05">30762 11218 0,'0'18'0</inkml:trace>
  <inkml:trace contextRef="#ctx0" brushRef="#br0" timeOffset="-102413.75">31062 11307 0,'0'0'0,"18"0"16,17 0 15</inkml:trace>
  <inkml:trace contextRef="#ctx0" brushRef="#br0" timeOffset="-101931.36">31679 11060 0,'-17'0'16,"17"-18"0,0 0 15,17 18-31,36-17 15,18 17 17</inkml:trace>
  <inkml:trace contextRef="#ctx0" brushRef="#br0" timeOffset="-101729.9">31715 11236 0,'0'0'0,"17"0"47,1 0-47,0 0 16,52 0-1,-52 0-15,35-35 16</inkml:trace>
  <inkml:trace contextRef="#ctx0" brushRef="#br0" timeOffset="-100712.41">32067 11183 0,'18'0'15,"-18"18"1,0-1-16,0 1 16,18 0-1,-1 35 16,1-53-15,0 0 0,17 0-1,0-71 1,1 0 0,-1 18-1,-35 18 1,0 53 15,0 17-15,0 36-1,17-36 1,19 0 0,-19-35-1,1 0 16,35-53-15,-35 36 0,-1-19-1,1 54 32,-18 0-31,35 35-1,-17 0 1,-1-36 0,1-17-1,0 0 1,-1 0 0,1 0-1,0-17 16,-1 52 1,-17 18-17,18 0 1,-1-36 0,-17 1-1,18-18 1,0 0-1,52-53 1,-34 18 0,-1-1-1,-17 36 1,-1 18 15,-17 0 16,18-18-47</inkml:trace>
  <inkml:trace contextRef="#ctx0" brushRef="#br0" timeOffset="-100431.28">33055 11095 0,'0'-18'16,"0"1"15,36 17-15,87 0 15,-105 0-15,17 0-1</inkml:trace>
  <inkml:trace contextRef="#ctx0" brushRef="#br0" timeOffset="-100229.77">33002 11236 0,'0'0'15,"18"0"32,0 0-47,-1 0 16,1 0-16,35 0 31</inkml:trace>
  <inkml:trace contextRef="#ctx0" brushRef="#br0" timeOffset="-99498.56">32914 11412 0,'18'0'31,"-18"18"-15,53 35 15,-18-35-15</inkml:trace>
  <inkml:trace contextRef="#ctx0" brushRef="#br0" timeOffset="-98230.27">33549 11042 0,'0'-18'16,"0"36"62,0 0-62,0-1-16,0 1 0,0 35 31,35 17 0,18-52 0,-35-18-31,53-35 32,-54-36-17,-17 18 1,-17 18 0,-36 17-1,-36 18 1,37 0 15</inkml:trace>
  <inkml:trace contextRef="#ctx0" brushRef="#br0" timeOffset="-97046.2">26247 12012 0,'0'18'47,"0"35"-32,0 105 17,0-34-1</inkml:trace>
  <inkml:trace contextRef="#ctx0" brushRef="#br0" timeOffset="-96799.75">26211 12294 0,'0'0'15,"18"0"-15,0-17 16,17 17-16,-35-18 0,53 18 15,0-18 1,-36 1-16,36-1 16,-35-17-1</inkml:trace>
  <inkml:trace contextRef="#ctx0" brushRef="#br0" timeOffset="-96615.45">26476 12153 0,'0'-35'47,"-18"35"-47,36 35 15,-53-70-15,17 70 32,18-17-32,0 17 15,0 36 1,0-36 0,0 18-1,0-18 1</inkml:trace>
  <inkml:trace contextRef="#ctx0" brushRef="#br0" timeOffset="-96081.72">26741 12471 0,'0'0'0,"0"-18"0,0 0 16,-18 18 0,-17 0-1,-18 0 1,17 53-1,19 0 1,17 0 0,0-18-1,17-35 17,1 0-17,35-52 1,-18 34-1,-17-17 17,0 35-17,-1 0 1,1 17 0,35 19-1,0-19 1,35 1-1,-53-18 1,-17 0 0</inkml:trace>
  <inkml:trace contextRef="#ctx0" brushRef="#br0" timeOffset="-95883.21">27217 12241 0,'0'0'0,"0"-17"15,0-1 17,17 18-32</inkml:trace>
  <inkml:trace contextRef="#ctx0" brushRef="#br0" timeOffset="-95650.83">27252 12435 0,'0'0'0,"0"18"31</inkml:trace>
  <inkml:trace contextRef="#ctx0" brushRef="#br0" timeOffset="-94651.47">28081 12241 0,'0'-17'0,"0"34"0,0-52 16,0 53 15,0 52 1,-35 54-1,35-107-31,0 19 31,0-54 0,0-70-15,35 17 0,-17 18-1,-1 36 1,1 34-1,-18 54 1,18-18 15,-1-36-31,-17 54 16,36-18 0,-36-35-16</inkml:trace>
  <inkml:trace contextRef="#ctx0" brushRef="#br0" timeOffset="-94251.43">28134 12488 0,'0'0'0,"0"-17"0,0-1 31,35 0-31,124-70 15,-71 35 1,-35-17 0,-53 52-1,18-17 1,-18 17 0,0 36 30,0 35-30,0 17 0,0 36-1,0-18 1,0-35 0,0-17-1</inkml:trace>
  <inkml:trace contextRef="#ctx0" brushRef="#br0" timeOffset="-93849.54">28399 12365 0,'0'0'0,"17"-18"16,19 18-1,52-35 1,106 0-1</inkml:trace>
  <inkml:trace contextRef="#ctx0" brushRef="#br0" timeOffset="-93399.23">28857 12153 0,'0'0'0,"0"18"46,0 17-46,0 18 16,0 35 0,0-17 15,18-1-15,17-34-1,36-19 1,-18 1-1,35-18 1,-18-53 0,-34 0-1,-36 18 1,-18 35 31,18 17-16,0 1-31,53 17 31,35-17-15,-17-18 0,-1 0-16</inkml:trace>
  <inkml:trace contextRef="#ctx0" brushRef="#br0" timeOffset="-92752.95">29580 12400 0,'0'0'16,"-17"0"-16,-54 18 31,71-1-31,0 1 16,0 0-1,0-1-15,18-17 47,-1 0-31,19-17 0,-1-36-1,-17 53 1,-1 0-1,1 0 1,0 35 0,-1 0-1,-17-17 1,0 0 0,18-18-1,0 0 16,-1-18-31,36-53 16,18 1 0,-1 17 15,1 18-15,-36-1-1,-17 36 1,-1 0-1,-17 36 1,0 52 0,0 0-1,0 0 1,0-35 0,18-18-1</inkml:trace>
  <inkml:trace contextRef="#ctx0" brushRef="#br0" timeOffset="-92566.86">29951 12418 0,'0'-36'31,"17"19"-31,54 17 16,123-18 0,35-17-1</inkml:trace>
  <inkml:trace contextRef="#ctx0" brushRef="#br0" timeOffset="-91601.36">30745 12312 0,'0'18'47,"-18"-1"-47,18 1 16,-18-1-16,18 1 15,-17 17 1,17 1-1,35-1 1,18-35 0,-18 0-1,-17-35 1,-18-18 0,0 17-1,-36 19 1,19 17-1,-1 0-15,36 0 47,35 0-47,17 0 32,-34 0-32,17-18 15,-18 18 1,-18 0-1,19 18 1,-36-1 0,17 54-1,19-36 1,-19-17 0,19-18-1,-1 0 1,53-53-1,-53 0 1,18 18 15,-35 35 1,-1 0-17,-17 17 1,36 19-1,34-1 1,19-17 0,-37-18-1,1 0 1,-17-18 0,-19-17-1,-17-18 1,0 35 15,-17 18-15,-1 0-1,18 35 17,18 1-17,35-19 1,35 1-1,-53-18 1</inkml:trace>
  <inkml:trace contextRef="#ctx0" brushRef="#br0" timeOffset="-91083.25">28963 13247 0,'0'0'16,"0"17"15,0 1-15,0 35-1,0 106 16,0-89 1</inkml:trace>
  <inkml:trace contextRef="#ctx0" brushRef="#br0" timeOffset="-90770.09">28998 13176 0,'0'-17'0,"36"-1"15,-19-35-15,1 53 0,35-35 32,17 17-17,1 18 1,-36 0-1,0 18 1,-35 17 0,-35 18-1,-18 0 1,18-35 0,35-1-1</inkml:trace>
  <inkml:trace contextRef="#ctx0" brushRef="#br0" timeOffset="-90153.26">29475 13159 0,'0'-18'16,"0"36"-16,0-54 0,-18 36 46,-17 18-14,35 17-32,0-17 15,0 17 1,0-17 0,17-1-1,36-17 1,0-17-1,-18-18 1,1 17 0,-36 0-1,17 18 32,1 0-47,0 53 31,-1-53-31,1 35 16,17-35 0,-17 0-1,17 0 1,0-35 0,-17 0-1,0 35 1,-18-18-1,17 36 32,1 0-47,-18-1 0,18-17 32</inkml:trace>
  <inkml:trace contextRef="#ctx0" brushRef="#br0" timeOffset="-89636.13">30057 13176 0,'17'0'47,"1"0"-47,70 36 31,-88-19-15,18-17-16,-1 18 15,1-1 1,0-17 15,-1 0-15,1 0-1,53-35 1,-1 0 15,-35 17-31</inkml:trace>
  <inkml:trace contextRef="#ctx0" brushRef="#br0" timeOffset="-89188.11">30797 13070 0,'-17'0'0,"-18"53"31,35-35-31,0 0 16,0 17-16,17 0 31,36-17-15,35-18-1,-52 0 1,-19-18-16,-17-17 16,0-18-1,0-18 1,-53 54 0,36-1-1,34 18 32,1 0-31,17 0-16,-17 0 15</inkml:trace>
  <inkml:trace contextRef="#ctx0" brushRef="#br0" timeOffset="-88971.18">31062 13017 0,'18'-35'31,"-36"70"0,36-35-15,-18 36-16,0 17 16,0 88-1,0-124-15,0 89 16,0 124 0,0-142-1,0 0 1,0-35-1</inkml:trace>
  <inkml:trace contextRef="#ctx0" brushRef="#br0" timeOffset="-88704.24">30797 13406 0,'0'-18'0,"0"36"0,0-71 32,36 35-32,-1 18 15,-17 0-15,176-35 16,-71-1-1,-70 19 1,-18-1 0</inkml:trace>
  <inkml:trace contextRef="#ctx0" brushRef="#br0" timeOffset="-87771.87">31644 13159 0,'0'17'31,"0"1"-31,0 0 31,18 17-15,-1-18-1,19-17 1,-1-35 0,36-35-1,-36-19 1,-18 36-1,-17 18 1,-35 53 15,35 35-15,-17 35 0,17-17 15,17-1-16,18-17 1,1-35 0,17-71 15,-18-18-15,-17 18-1,17-35 1,-35 70-1,0 1 1,17 17 15,-17 17-15,0 54 0,18 0 15,0-19-16,-1-16 1,1 17 0,35-53-1,-18 0 1,18 0 0,-18-18-16</inkml:trace>
  <inkml:trace contextRef="#ctx0" brushRef="#br0" timeOffset="-85659.45">32350 13106 0,'-18'0'15,"0"0"-15,1 0 31,17 17-31,-18-17 0,36 0 94,-1 0-78,54 0-1,-53 0-15,52 0 32,-17 0-1,-35 0 0,-1 0 0,1 0-15,0-17 15,-1 17-15,1 0 15,0 0 0</inkml:trace>
  <inkml:trace contextRef="#ctx0" brushRef="#br0" timeOffset="-85051.84">32314 13282 0,'-17'18'16,"-1"-18"-16,36 0 94,-1 0-79,1 0-15,0 0 0,-1 0 0,72 0 16,-37-36 0,1 36-1,-17-17 16,-19 17 1</inkml:trace>
  <inkml:trace contextRef="#ctx0" brushRef="#br0" timeOffset="-83672.01">32526 12912 0,'0'-18'47,"-18"18"0,18 18-47,0-1 16,-17-17-16,17 36 0,0-19 0,-18-17 15,18 35-15,0-17 0,0 0 0,0-1 16,-17 1-16,-1 141 31,0-36 1,18-35-1,0-17 0,0-53-15,0-1-1,0 1 1</inkml:trace>
  <inkml:trace contextRef="#ctx0" brushRef="#br0" timeOffset="-80891.94">32173 13582 0,'0'18'141,"0"-1"-125,0 1-16,0 17 31,0-17-15,18 17-1</inkml:trace>
  <inkml:trace contextRef="#ctx0" brushRef="#br0" timeOffset="-79160.85">32844 13282 0,'0'18'31,"0"-1"-15,0 1 31,17-18-16,19-35-15,-1-18-1,-18 35-15,19-70 16,17 35 15,-36-35-15,1 88 0,0-18-1,-18 36 16,0 17-15,-18 36 0,18-54-16,0 36 15,0-35 1,0 0 0,0-1-1,0 1 1,18-18-1,17-18 1,0-52 15,-17 17-15,-1 35 0,-17 0-1,0 71 16,0-17-15,36 17 0,-1-18-1,0-35 1</inkml:trace>
  <inkml:trace contextRef="#ctx0" brushRef="#br0" timeOffset="-76471.51">32244 13476 0,'-18'0'0,"18"-18"16,-17 18-1,17-17 32,-18 17-16,36 0 188</inkml:trace>
  <inkml:trace contextRef="#ctx0" brushRef="#br0" timeOffset="-74979.37">33390 13511 0,'18'0'31,"-18"18"1,18 88-1,-18 0 0,-53-53 0,17-36-15,-16-17 15,16-17-15,19-19-1</inkml:trace>
  <inkml:trace contextRef="#ctx0" brushRef="#br0" timeOffset="-74746.86">33567 13370 0,'0'0'16,"17"-17"0</inkml:trace>
  <inkml:trace contextRef="#ctx0" brushRef="#br0" timeOffset="-66966.92">21713 3704 0,'0'-17'15,"0"-1"1,0 0 0,0-17-1,-17 35-15,-1-18 16,1 18-16,-36 0 16,0 0-1,-88 283 16,141 69 16,17-299-47,124 194 32,-88-106-17,-35-88 1,0 0-1,-18 71 1,-18-1 0,0-35-1,-17-17 1,-18-18 0,-17 17-1,17-52 1,17 17 15,19-17-15,-1-18-1,18 17 1,0 1 0,71 88-1,52 53 1,-70-36-1,18 195 1,-54-89 0,-17 247-1,0-70 1,0 0 0,0-36-1,0 0 1,0-140-1,0-142 17,18 53-17,-18-53 1,0 36 0,0-36-1,0-53-15,0 71 16,0 18-1,0-19 1,17 1 0,54 18-1,-18-89 1,88 0 0,-70-35-1,34 0 1,-52 0-1</inkml:trace>
  <inkml:trace contextRef="#ctx0" brushRef="#br0" timeOffset="-64002.27">24836 11377 0,'17'0'31,"1"0"-31,-1 0 0,1 0 16,0-18-16,17 18 0,-17 0 0,-1 0 16,19-17-16,-19 17 0,1 0 0,17 0 15,0-18-15,-17 18 16,35 0 0</inkml:trace>
  <inkml:trace contextRef="#ctx0" brushRef="#br0" timeOffset="-54137.6">26247 14534 0,'0'18'0,"0"17"31,0-17-15,0 0-1,0-1 1,17-17 31,54-88 0,-71 70-47,17-70 31,19 35-16,-36 18 1,17 17 0,-17-17-1,0 17 17,0 1-17,0-1 63,18 36 16,-18-1-78,18 72-1,-18-72 1,0 1-16,0 0 0,0 17 16,17 18-1,1-18 16,-18-17-15,18-1 0,-18 1-1,17-18 1,1 0 0,35-35 15,-53 17-31,17-35 15,1 18 1,0 0 0,-18 17-1,17 0 1,-17 1 0,0-1-1,18 18 48,-18 18-32,35 52 0,-35-34-15,18-19-16,0 36 15,-1-35 1,18-18 0,1 0-1,17 0 1,-36 0 0,1-36-1</inkml:trace>
  <inkml:trace contextRef="#ctx0" brushRef="#br0" timeOffset="-53640.2">27093 14429 0,'0'0'0,"-17"0"31,34 0 1,195-18 14,-212 0-46,159 18 47,-142 0 0</inkml:trace>
  <inkml:trace contextRef="#ctx0" brushRef="#br0" timeOffset="-53290.54">27146 14605 0,'-17'0'0,"34"0"0,-17 0 47,18 0-47,17 0 0,36-18 16,-36 1-1,53-1-15,18 18 32,-71-18-17,-17 18 1</inkml:trace>
  <inkml:trace contextRef="#ctx0" brushRef="#br0" timeOffset="-52772.69">27023 15011 0,'-18'0'78,"18"17"-62,0 1-16,0 35 31,0-35-16,0-1-15,35 1 16,1-1 0,-1-17-1,-17 0 1,-1 0 0</inkml:trace>
  <inkml:trace contextRef="#ctx0" brushRef="#br0" timeOffset="-52463.74">26811 14870 0,'18'0'31</inkml:trace>
  <inkml:trace contextRef="#ctx0" brushRef="#br0" timeOffset="-51108.98">27993 14552 0,'-18'0'16,"18"18"-16,0-1 0,0 1 0,-17 53 31,17-36 0,53-123 32,-18-53-48,0 17 1,-17 71 15,-18 0-15,0 36 0,0 34 15,0 18-16,17 71 1,1-53 0,0-17-1,17-19 1,-17 1 0,-1-18-1,36-18 1,-53 1-16,0-19 15,18-17 17,-18 18-17,17 17 1,-17 36 31,0 0-47,0 35 15,0 0 1,0-36-16,18 36 16,35-18-1,0 1 1,0-36 0,-36 0-1,19 17 1</inkml:trace>
  <inkml:trace contextRef="#ctx0" brushRef="#br0" timeOffset="-50740.94">28681 14781 0,'17'18'16,"1"0"15,-18-1-15,18 1-16,-18 17 15,0 18 1,0-18 15,0-17 1,-18 0-17,-52-18 1,34-18-1</inkml:trace>
  <inkml:trace contextRef="#ctx0" brushRef="#br0" timeOffset="-49341.53">24836 11395 0,'52'-36'31,"-16"36"-31,-19 0 15,72-17-15,-37 17 0,-34 0 16,17 0-16,1-18 0,-19 18 0,160-17 31,-71 17 1,-89 0-1</inkml:trace>
  <inkml:trace contextRef="#ctx0" brushRef="#br0" timeOffset="-49009.19">25365 11183 0,'0'0'0,"17"0"62,1 0-62,0 18 16,35-1-16,-1-17 15,-34 0-15,17 0 16,-35 36 0,0 17 15,-88 52-15,71-52-1,17-35-15</inkml:trace>
  <inkml:trace contextRef="#ctx0" brushRef="#br0" timeOffset="-48058.17">25082 12418 0,'-17'0'0,"-1"0"16,-17 0 15,17 0-31,1 0 32,34 0-1,1 0-31,176 0 31,123-18 0,-246 0-15,-18 18 0,-18-17-1,-17-1 16,-18 1 16</inkml:trace>
  <inkml:trace contextRef="#ctx0" brushRef="#br0" timeOffset="-47743.87">25665 12294 0,'0'0'0,"17"0"31,1 0-31,17 0 16,36 0 0,-54 0-16,19 0 15,-1 0 1,-35 18-1,0 0 1,-35 52 0,-1-35 15,-17 18-15,36-35-1,-1 17 1</inkml:trace>
  <inkml:trace contextRef="#ctx0" brushRef="#br0" timeOffset="-45658.28">28840 14640 0,'17'-17'16,"1"17"-16,17 0 15,-17-18 17,-36 18-1,0 0-15</inkml:trace>
  <inkml:trace contextRef="#ctx0" brushRef="#br0" timeOffset="-44845.64">27270 14252 0,'0'-17'16,"0"-1"-16,17 18 0,-17-18 15,18 1 1,-18-1 0,18 0-1,-1 18 16,19 141 1,-36 142-1,0-177-15,0-1-1,0-52 1,0-17-1</inkml:trace>
  <inkml:trace contextRef="#ctx0" brushRef="#br0" timeOffset="-23690.08">24712 9931 0,'-18'0'16,"18"35"-16,0-17 15,0-1-15,0 1 0,0 0 16,0-1-16,0 1 16,0 17-1,36-17 16,17-36 16,-18-35-31,0-17 0,-35 52-16,35-88 15,1 36 1,17-19-1,-18 36 1,-17 36 0,17-1-1,-18 18 17,-17 71-17,0-1 1,0 1 15,-35-1-15,35-52-1,0 0 1,35-18 15,-17 0-15,70-53-1,-17 35 1,-18 0 0,0 1-1,-18 17 1,-17 0 0,17 35-1,-35-17 1,0 17-1,-18 0 17,-17 18-17,-36-17 1,1-19 0,35 1-1,-1-18 1,19 0-1,-1 0 1,0 0 0</inkml:trace>
  <inkml:trace contextRef="#ctx0" brushRef="#br0" timeOffset="-22173.58">25806 9790 0,'-18'0'31,"36"0"0,17 0-31,-17 0 0,-1 0 16,1 0-16,0 0 0,87 0 31,-69 0-31,87-18 31,-88 18 1,-17 0-1</inkml:trace>
  <inkml:trace contextRef="#ctx0" brushRef="#br0" timeOffset="-21826">25964 9931 0,'-17'17'31,"52"-17"16,-17 0-47,17 0 16,-17 0-16,52 0 16,-35 0-1,-17 0-15,17-17 16,-17 17-1</inkml:trace>
  <inkml:trace contextRef="#ctx0" brushRef="#br0" timeOffset="-21458.98">26141 9666 0,'0'-18'16,"0"36"-16,-18-36 15,18 54 1,-17 34-1,-1 36 1,0-18 15,18 36-15,0-36 0,0-70-16,0 17 15,0-17 1,0-1-1</inkml:trace>
  <inkml:trace contextRef="#ctx0" brushRef="#br0" timeOffset="-20957.76">26670 9860 0,'0'-18'16,"0"1"15,-18 17-31,-17 35 16,17 18 0,18 0-1,0-35-15,0 17 16,18 0-1,35-17 17,18-18-17,-19-18 1,-16-52 0,-19 17-1,-17-18 1,-53 53-1,-17 18 1,52 0 0</inkml:trace>
  <inkml:trace contextRef="#ctx0" brushRef="#br0" timeOffset="-19589.85">27287 9913 0,'18'0'16,"0"0"0,17 0-16,-17 0 15,-1 0-15,18 0 0,1 0 0,-1 0 16,71 0 0,-18 0 15,-70 0 0</inkml:trace>
  <inkml:trace contextRef="#ctx0" brushRef="#br0" timeOffset="-19325.52">27499 9984 0,'35'0'32,"1"0"-32,-19 0 15,18 0-15,18 0 16,0 0-1,-17 0 1</inkml:trace>
  <inkml:trace contextRef="#ctx0" brushRef="#br0" timeOffset="-18943.52">27781 9790 0,'0'0'0,"0"-18"16,0 0-16,18 18 31,0 0-31,17 18 16,35 0-1,1 17 1,-18 0 0,-18 0 15,-35 1-15,-18-1-1,-34 18 1,-1-18-1,35-17-15,-35 17 16,35-17 0,1-1-1</inkml:trace>
  <inkml:trace contextRef="#ctx0" brushRef="#br0" timeOffset="-17527.96">29175 9737 0,'0'-18'0,"17"0"0,1-17 16,123 0 15,53 17 0,-159 142 0,-140 34 1,34-87-17,36-18 1,-1-35 0,36-36 30,18-17-46,106-71 16,-36 18 0,-35 35 15,-18 17-15,0 19-1,-35-1 1,0 0-16,18 18 15,-18 18 17,-53 53-17,18-1 1,35 1 0,0-1-1,35-34 1,36-19-1,-36 1-15,35-18 16,1 0 0,-18 0 15</inkml:trace>
  <inkml:trace contextRef="#ctx0" brushRef="#br0" timeOffset="-13796.56">30480 9684 0,'0'-18'16,"0"0"-16,0 1 15,0-1 1,0 36 31,53 141-16,0-54 0,-36-87-15,1 0 0,0-18 46,-18-18-62,0 0 16,17 1-1,1-1 1,17 53 46,-17-35-62,0 18 0,-1 0 16,18-1 0,-17-17-16,0 0 15,-1 0 1</inkml:trace>
  <inkml:trace contextRef="#ctx0" brushRef="#br0" timeOffset="-13641.96">30850 9684 0</inkml:trace>
  <inkml:trace contextRef="#ctx0" brushRef="#br0" timeOffset="-13160.75">30956 9825 0,'18'0'16,"-18"17"15,18 1 0,-18 0-15,17-18-16,-17 17 0,0 19 31,18-36-15,17 0-1,-17 0 1,-1-18 0,36-35 15,-53 35-31,36 1 15,-19-1 1,1 18 0,-1 0-1,-17 18 1,53 35 0</inkml:trace>
  <inkml:trace contextRef="#ctx0" brushRef="#br0" timeOffset="-12744.84">31556 9737 0,'0'-18'31,"53"18"0,-18 0-31,-17 18 16,17 17 0,-35-17-1,0-1 1,0 1-1,18-18 32,-1-18-47,36-52 16,-17 17 0,16 35 15,-34 18-31</inkml:trace>
  <inkml:trace contextRef="#ctx0" brushRef="#br0" timeOffset="-11996.04">32015 9772 0,'0'0'0,"-18"18"0,0-18 15,18 35 1,0-18 0,0 1 30,18-18-30,52 0 0,-52-35-1,0-36 1,-18 1 0,0 17-1,-18 53 16,0 0-15,1 53 0,17 0-1,17 0 1,54-1 0,-18-34 15,0-18-16,0 0 1,-36-53 0,19-35-1,-1 17 1,-17 19 0,-18 34-1,0 36 32,0-1-31,0 18-16,0 18 15,0-35-15,0 35 16,35-18 0,-17 18 15,17-53-16</inkml:trace>
  <inkml:trace contextRef="#ctx0" brushRef="#br0" timeOffset="-10711.36">32173 10107 0,'0'-18'15,"18"18"32,-18 18-47,0 0 16,35 70-1,53-18 17,1-70 14,-54-35-30</inkml:trace>
  <inkml:trace contextRef="#ctx0" brushRef="#br0" timeOffset="-10465.02">32438 10178 0,'0'35'31,"0"-17"-31,0-71 0,0 123 0,0-52 0,0-1 16,0 19-16,18 52 15,-18 18 1,0-36 0,0-17-1,-18-35 1,-35-18 0,0 0-1,0 0 16,18-18-15,17 18-16</inkml:trace>
  <inkml:trace contextRef="#ctx0" brushRef="#br0" timeOffset="-8977.61">24765 10530 0,'-35'0'15,"70"0"-15,-88 0 0,35 0 16,36 0 31,17 0-47,353-17 16,-70-1-1,88-17 1,-142 35 15,-176 0-15,53 0-1,-17 0 1,-53 0 0,34 0-1,-34 0 1,52 0-1,-17-18 1,-71 18-16,54 0 16,17-17-1,-36 17 1,-52-18 0,-1 18-1</inkml:trace>
  <inkml:trace contextRef="#ctx0" brushRef="#br0" timeOffset="-8433.04">24536 10566 0,'0'17'16,"0"1"-1,264-18 16,-176 0-31,1 0 16,34 0-16,442-71 16,-477 71-16,564-70 31,-369 52 0,-178 1 0,-87 17 16</inkml:trace>
  <inkml:trace contextRef="#ctx0" brushRef="#br0" timeOffset="154.47">24553 9313 0,'36'0'0,"-19"0"15,19 0-15,-1 0 0,71 18 31,-89-18-31,19 0 0,-1 0 16,106 0 15,35-18 1,36 18-1,-18 0 0,-106 0-15,-53 0-16,36 0 15,53 0 17,-36 0-17,0 0 1,35 0-1,-70-17 1,71 17 0,-54-18-1,1 18 1,-18-18 0,-18 1-1,18 17 1,-18 0-1,18 0 1,-18-18 0,18 18-1,-17 0 17,-1-18-17,-17 18 1,17 0-1,-18 0 1,-17-17 0,18 17-1,0 0 1,-1 0 31,1 0-32,17 0 17,-17 0-17,-18-18 1,18 18 15,-1 0-15,-17 18 78,0-1-79,0 19 16,0-19-31,0 19 16,0-19 0,0 19-1,0 17 1,0-18 15,0 18-15,0 0-1,0-36-15,0 19 16,18-1 0,-18 0-1,0 18 1,18-18 0,-1 18-1,-17 18 1,0-36-1,0-17 1,18 35 0,-18-36-1,0 36 1,17-18 15,-17 1-15,0-19-1,0 19 1,0-19 0,0 1-1,0 17 1,0-17 0,0-1-1,0 1 1,0 17-1,0-17 1,0 0 15,0-1 1</inkml:trace>
  <inkml:trace contextRef="#ctx0" brushRef="#br0" timeOffset="3060.96">24500 9454 0,'0'-17'31,"-17"17"-15,17-18 15,-18 71 16,18 18-32,0 70 1,0-53 15,0 35-15,35-52-1,-35 0 1,0-54-16,36 54 16,-36-36-1,17 0 1,-17 1 0,0-1-1,0-18 1,0 19-1,0-19 1,0 19 0,0-19-1,0 1 1,0 0 15,18-1-15,-18 1-1,0-1 1,0 1 0,18-18-1,-18 18 1,0-1 46,0 1 32,0 0 78,0-1-63,0-34 720,0-1-751,0 0-63</inkml:trace>
  <inkml:trace contextRef="#ctx0" brushRef="#br0" timeOffset="5725.94">23812 10301 0,'-17'0'16,"-1"0"-1,-17 0 16,0 0-15,35 18 15,17-18 16,124-18-31,-17 0 15,-36 1-15,-17-1-1,-36 18 1,-17 0 0</inkml:trace>
  <inkml:trace contextRef="#ctx0" brushRef="#br0" timeOffset="6242.56">23654 10231 0,'35'-18'31,"-35"36"-15,-53 105 15,-17-35 16,70-53-16,0-17-15,105-18 0,-16 0-1</inkml:trace>
  <inkml:trace contextRef="#ctx0" brushRef="#br0" timeOffset="8357.57">21467 10442 0,'0'-17'16,"0"-1"-16,17 18 0,-17-18 15,0 1 1,0 70 31,0-36-47,0 89 31,0 141 0,18-124-15,-18-34-1,17-19 1,1-17 0,-18-35 15,0-1-15</inkml:trace>
  <inkml:trace contextRef="#ctx0" brushRef="#br0" timeOffset="8759.03">21555 10813 0,'0'-18'0,"0"36"0,0-54 16,0 19-16,53-36 16,0 18-1,35 17 1,0 0-1,-53 18 17,-17 0-17,-36 71 1,-123 17 0,71-53-1,-1-17 1,53-18-1</inkml:trace>
  <inkml:trace contextRef="#ctx0" brushRef="#br0" timeOffset="10975.6">22190 10866 0,'0'17'47,"-18"1"-47,0 17 15,-52 53 17,70-70-32,-18 17 31,18-17-15,36 17 15,16-17-16,19-18 1,-18 17 0,-53 1 15,18-18-15,-1 0-16</inkml:trace>
  <inkml:trace contextRef="#ctx0" brushRef="#br0" timeOffset="12022.57">22595 10936 0,'0'-18'15,"0"1"16,0 34 219,0 1-234,0 0 0,0-1-16,0 1 0,0 70 47,0-70-32,18 17 1,0-17-1,17-18 1,-17 0 0,17 0-1,-17 0 1,17-71 0,-18 18-1,-17 18 1,0-18-1,-17 18 1,17 17 0,-35 18 15,17 0-15,0 0-1,-17 0 1,17 0-1,18 18-15</inkml:trace>
  <inkml:trace contextRef="#ctx0" brushRef="#br0" timeOffset="12271.97">22931 11077 0,'17'0'0,"-34"0"0,34-17 15,-17-1-15,0 0 32</inkml:trace>
  <inkml:trace contextRef="#ctx0" brushRef="#br0" timeOffset="12721.89">23125 10989 0,'0'-18'0,"0"36"0,0-53 16,17 35-16,-17 17 62,0 1-46,0 0-16,0 35 15,0-18 1,35-18 0,1 1-1,17-18 1,-36 0 0,19-70-1,-36 17 1,-36-18-1,1 53 1,17 18-16,-17 0 16,17 0-1,1 18 17</inkml:trace>
  <inkml:trace contextRef="#ctx0" brushRef="#br0" timeOffset="13005.9">23389 10918 0,'0'-17'16,"0"34"-16,18-34 0,-1 17 31,19 0-31,-19 0 0,36 35 16,0 0-1,-35 1 17,-18-1-17,-35-17 1,35-1-16</inkml:trace>
  <inkml:trace contextRef="#ctx0" brushRef="#br0" timeOffset="13187.85">23460 10918 0,'0'-17'15,"0"34"-15,17-34 0,1-1 0,0 1 0,17-1 16,53-17-1,-17-1 1</inkml:trace>
  <inkml:trace contextRef="#ctx0" brushRef="#br0" timeOffset="28245.82">19756 5927 0,'-18'-18'0,"0"0"15,18 1-15,0-1 0,0 0 16,0 1 0,-17-1-1,17 1-15,0-1 31,0 0 1,0 1-1,-18 17 0,18-18-15,0 0 62,0 36 31,0 0-109,0-1 0,0 1 16,0 70 0,0 18-1,0 17 1,0-17-1,0-35 1,0-54-16,0 72 16,0-19-1,0 1 17,0-36-17,0 0 1,0-17-1,0 17 1,0-17 0,0-1-1,0 1 1,18-18 15</inkml:trace>
  <inkml:trace contextRef="#ctx0" brushRef="#br0" timeOffset="28712.57">19791 6174 0,'0'-36'31,"0"19"-15,17 17-16,1-18 0,35 0 16,0 18-1,0 0 17,17 18-17,-52 17 1,-18 1-1,-35 17 1,-36-18 0,-17-18-1,35 19 1,35-36-16</inkml:trace>
  <inkml:trace contextRef="#ctx0" brushRef="#br0" timeOffset="31613.13">19914 6685 0,'0'-18'15,"18"36"63,0 0-62,34 52 15,-16-34 0,-19-36-15,1-53 0,-18 35-16,18-17 15,-1-1 1,-17 19 0,36 17-1</inkml:trace>
  <inkml:trace contextRef="#ctx0" brushRef="#br0" timeOffset="32477.85">20302 6720 0,'-17'0'16,"-19"0"-16,36 18 0,-35 17 15,18 36 1,17-36 15,0-17-15,35-36 15,-35-35-15,35 18-1,-17 17 1,-18 1 0,17 17-1,1 17 1,17 36-1,-17-17 1,0-36 0,-1 0-16,1 0 15,17-36 1,0-34 0,-17-36-1,-18 18 16,18 52-15,-18 89 15,0 35-15,0 36 0,17-71-1,-17 0 1,0-18-1,18-35 1,17 0 0,0-53-1,-17 0 1,17 36 0,-35-1-1,18 18 16,0 0-15,-18 18-16,0 17 16,17 0-1,1-17 1,0-18-16,-18 17 16</inkml:trace>
  <inkml:trace contextRef="#ctx0" brushRef="#br0" timeOffset="32894.19">20884 6879 0,'18'-17'16,"0"-1"-1,-54 53-15,89-88 16,-53 36 15,18 17-31,17-18 31,-17 0-15,0-35 0,17 36-1,-18-19 1,-17 1 0,0 18 15,-17 17-31,-1 0 15,-17 52 1,35 19 0,0-18-1,53-35 1,0-18 0,-36 0-1,1 0 16</inkml:trace>
  <inkml:trace contextRef="#ctx0" brushRef="#br0" timeOffset="34261.79">21661 4251 0,'0'-18'47,"17"18"0,1 0-31,-18 18-1,0 0-15,35-1 16,36-17 31,-54 0-47,71-70 31,-17 17 0,-53 53 0</inkml:trace>
  <inkml:trace contextRef="#ctx0" brushRef="#br0" timeOffset="36043.41">21837 8572 0,'18'0'93</inkml:trace>
  <inkml:trace contextRef="#ctx0" brushRef="#br0" timeOffset="-44136.73">5909 5133 0,'-18'0'15,"1"0"-15,-1 0 16,0 0-1,-34 0 17,34 18-1,0-18-31,1 0 31,17 17 32,17-17-32,-17 18-31,18-18 16,0 0-1,52 17 1,18-17-1,-17 18 1,-1-18 0,1 0-1,-18 18 1,35-18 0,-53 0-1,18 0 1,18 0-1,-18 0 1,0 0 0,-18 0-1,18 0 1,-18 0 15,18 0-15,-18 0-1,1 0 1,-1-18 0,-17 18-1,-1 0-15,18 0 16,-17-18 0,17 18-1,-17-17 1,0 17-1,17-18 1,-17 18 0,-1 0 15</inkml:trace>
  <inkml:trace contextRef="#ctx0" brushRef="#br0" timeOffset="-42850.21">8520 5221 0,'-18'0'16,"0"0"15,1 0-31,-1 0 47,53 0 15,-17 0-62,17 0 16,18 0 0,71 0-1,-54 0 1,-52 0-16,35 0 15,17 0 1,-34 0 0,-19 0-1,1 0 1,-1 0 46</inkml:trace>
  <inkml:trace contextRef="#ctx0" brushRef="#br0" timeOffset="-41901.59">11324 5327 0,'-17'0'0,"34"0"47,1 0-31,-1 0-16,1 0 0,106 0 31,122 0 0,-122 18 0,-89-18 1,-17 0-32,0 17 31</inkml:trace>
  <inkml:trace contextRef="#ctx0" brushRef="#br0" timeOffset="-37787.12">16686 5362 0,'-17'0'31,"-19"0"1,19 0-1,-1 0-31,1 0 31,-19 0 0,19 0 1,-1 0-17,0 0 1,1 0 31,-1 0-16,0 0 31,1 0-15,34 0 31,1 0-62,17 0-16,71 0 31,-88 0-31,35 0 32,-18 0-32,18 0 15,-18 0 1,18 0-1,-18 0 1,-17 0 0,17 0-1,1 0 1,17 0 0,-18 0-1,-18-17 16,19 17-15,-1 0 0,18 0-1,-18 0 1,-17 0 0,17 0-1,18 0 1,-18 0-1,1 0 1,-19 0 0,18 0-1,-17 0 1,0 0 0,17 0-1,-17 0 1,-1 0 15,1 0-15,0 0-1,-1 0 1,1 0 0,0 0 15,-1 0 0,1 0 32,-1 0-32,-17-18 47,-17 0-78,-18 1 0</inkml:trace>
  <inkml:trace contextRef="#ctx0" brushRef="#br0" timeOffset="-35537.96">5909 3598 0,'-18'0'16,"1"0"30,34 0 17,19 0-63,122-17 31,-87 17-31,-36-18 0,53 18 16,36-18-1,-54 18 17,-17 0-17,-35 0 17</inkml:trace>
  <inkml:trace contextRef="#ctx0" brushRef="#br0" timeOffset="-34589.07">7973 3528 0,'0'17'16,"17"-17"15,1 0-31,17 0 0,142 0 31,17 0 0,-36 0 1,-105 0-1,-35 0-16,0 0 1</inkml:trace>
  <inkml:trace contextRef="#ctx0" brushRef="#br0" timeOffset="-33785.93">11183 3634 0,'-18'0'0,"18"17"32,18-17 14,53 0-46,17 18 16,18-18 0,-18 18 15,-35-1-15</inkml:trace>
  <inkml:trace contextRef="#ctx0" brushRef="#br0" timeOffset="-32556.47">16510 3687 0,'-18'0'31,"54"0"16,-19 0-47,283 0 31,-194 0-15,-71 0-16,89-18 15,-18 18 1,-36 0-1,-52 0 1,17 0 0,-17 0-1</inkml:trace>
  <inkml:trace contextRef="#ctx0" brushRef="#br1" timeOffset="-205628.66">1023 4639 0,'0'-18'0,"-18"18"0,18-17 16,-17-1 15,17 0-31,-18 18 31,18 142 1,0-19-17,0 1 1,0-89 0,0 35-1,0-17 1,0-35-16,0 17 15,0-70 17,0-53-17,0 52-15,0-52 16,0-35 0,18 70-1,-18 18 1,35 35-1,0 0 1,1 35 0,-1 53-1,0-17 1,-17-18 15,-18-18-15,35-35 15,-17-53-15,35-71-1,0 36 1,-36 53 0,1 0-1,-1 35-15,1 0 16,0 70-1,-1 1 1,19 35 0,-36-36-1,17 1 1,19-54 15,-36 1-31</inkml:trace>
  <inkml:trace contextRef="#ctx0" brushRef="#br1" timeOffset="-205297.55">1676 4815 0,'0'-17'0,"0"34"0,17-52 16,-17 17-16,0 1 15,0 34 32,0 19-47,0 52 16,0-70-16,0 70 15,0-18 1,0 19 0,36-89 15,69 17-16,89-70 1,-141 18 0,18-36-1,-71 36-15</inkml:trace>
  <inkml:trace contextRef="#ctx0" brushRef="#br1" timeOffset="-204682.13">2187 4674 0,'0'0'0,"0"18"31,0 0-15,0 34-16,0 37 31,-17 52-16,17-124-15,0 19 16,-18-1 0,18-17-1,-18-18 1,1-53 0,17-53-1,0-18 1,35 71-1,18 1 1,17 34 0,-52 18-1,0 70 1,-18 1 0,-89 88 15,37-71-16,16 0 1,36-17 0,18-36-1,35-35 1,70 18 0,-34-18-1,-1 0 1,-53 0-1,0-18 1,-17-17 0,0 17-1</inkml:trace>
  <inkml:trace contextRef="#ctx0" brushRef="#br1" timeOffset="-204378.77">2875 4815 0,'0'0'15,"18"0"16,17-17-31,53 17 16,53 0 0,-52 0-1,-37 0 1,-34 17 0,-18 1-1</inkml:trace>
  <inkml:trace contextRef="#ctx0" brushRef="#br1" timeOffset="-204149.39">3016 5009 0,'-17'0'16,"34"0"-16,-52 0 16,53 0-1,17 0 1,71 0-1,-18-35 1,18 35 0,-71-17-1,18 17 1,-53-18-16,18 0 16</inkml:trace>
  <inkml:trace contextRef="#ctx0" brushRef="#br1" timeOffset="-203799.32">3422 4692 0,'-18'-18'0,"36"36"0,-53-36 16,35 1 0,17 17 15,54 0-16,17 35 1,-17 18 0,-36 17-1,-35-17 1,0-17-16,-35 52 16,-36 0 15,36-53-16,-36 18 1,54-18 0</inkml:trace>
  <inkml:trace contextRef="#ctx0" brushRef="#br0" timeOffset="180625.44">19509 7197 0,'17'0'422,"1"0"-375,0 0-47,-1 0 31,18 0-15,18 17-1,36 1 17,-19 0 14,-52-18-30,35 0 0,0 0 15,-36 0-15,18 0-1,-17 0 1,17 17-1,-17-17 1,53 0 0,-54 0-1,1 18 1,35-18-16,-36 0 16,107 0 15,-54 0-16,-52 0 1,106 0 0,-89 0-1,35 0 1,-52 0 0,35 0-1,-18-18 16,-17 18 1,0 0-17,-1 0 1,1 0 0,17 0-1,-17 0 16,70 0-15,-53-17 0,18-1-1,-35 18 1,-1 0 0,-17-18-1</inkml:trace>
  <inkml:trace contextRef="#ctx0" brushRef="#br0" timeOffset="-151762.83">22525 5151 0,'17'0'94,"54"0"-48,-53 0-46,105 0 32,-88 0-32,36 0 15,35 0 1,35 0 15,-106 0-31,106 0 31,-105 0 32</inkml:trace>
  <inkml:trace contextRef="#ctx0" brushRef="#br0" timeOffset="-148567.76">22507 9419 0,'18'0'78,"-1"0"-78,36 0 16,36 0-1,281-53 32,-299 53-15,-1 0-17,-52 0 1,-1-17-1,1 17 1,0 0 0,-1 0-16,1 0 31,0 0-31,-1 0 16,19 0 15,-19 0-16,1-18 1,-1 18 0,1 0 31,0 0-32</inkml:trace>
  <inkml:trace contextRef="#ctx0" brushRef="#br0" timeOffset="-136271.1">22525 11624 0,'53'0'78,"0"0"-78,158 0 31,-70-18-15,1 1-16,-19 17 15,53-18 16,-140 18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8T06:41:33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19085 9931 0,'18'0'32,"-18"2"-17</inkml:trace>
  <inkml:trace contextRef="#ctx0" brushRef="#br0" timeOffset="-4.99">6756 15793 187,'0'11'31,"0"7"-15,0 0-16</inkml:trace>
  <inkml:trace contextRef="#ctx0" brushRef="#br0" timeOffset="-6.98">13908 12543 954,'9'-55'15,"-9"20"1,0 0-1,0 105 17,0-52-32,-11 19 15</inkml:trace>
  <inkml:trace contextRef="#ctx0" brushRef="#br0" timeOffset="36.47">15646 12418 0,'0'0'0,"0"-18"0,0 0 16</inkml:trace>
  <inkml:trace contextRef="#ctx0" brushRef="#br0" timeOffset="-8.98">16651 12400 0,'0'0'15,"0"18"1,0-1 0,0 1-16,0 0 15,0-1-15,0-8 16</inkml:trace>
  <inkml:trace contextRef="#ctx0" brushRef="#br0" timeOffset="-29.92">18188 17284 438,'-2'2'15,"-16"-2"1,-17 0 0,31-2-1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8T12:59:26.1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10636 5503 0,'0'-17'0,"0"-1"0,0-17 16,0 17-16,0 0 15,0 1-15,0-1 0,0 1 31,0 69 16,18 125-15,0-159-32,17 52 31,-35-52-31,88-36 31,-53-52-15,1 17-1,-19 53 1,1 0 15,-18 88-15,0 71-1,0 17 17,0 0-17,0-123-15,0 53 16,-18 53 0,-17-89-1,0 1 1,-18-18-1,0-53 1,0 0 0,0-18-1,18-35 1,17 18 0,18-18-1,18 0 1</inkml:trace>
  <inkml:trace contextRef="#ctx0" brushRef="#br0" timeOffset="265.81">11236 5891 0,'0'0'0,"18"-53"31,-1 53-31,1 0 0,35-17 16,70-18 0,-35 17-1,-35 18 1</inkml:trace>
  <inkml:trace contextRef="#ctx0" brushRef="#br0" timeOffset="483.28">11324 6121 0,'-17'17'15,"17"1"1,52-18 0,1 0-1,-35 0-15,35-18 16,-18 1 0</inkml:trace>
  <inkml:trace contextRef="#ctx0" brushRef="#br0" timeOffset="1814.83">12665 5786 0,'0'0'15,"0"17"32,0 1-47,0-1 0,0 125 31,0-1 1,-18-53-1,18-159 16,71-105-32,-36 123 1,-17 35-16,17-35 16,-18 36-1,19 17 1,-1 35-1,-17 18 17,-18 35-17,17-35 1,-17-35 0,0-1-1,18-17 1,0-17-1,34-89 1,1 53 0,-17 0-1,-1 53 1,-17 0 0,-18 35-1,0 36 1,17 35-1,19-36 17,-1-52-17,-35 0-15</inkml:trace>
  <inkml:trace contextRef="#ctx0" brushRef="#br0" timeOffset="2415.21">13388 5944 0,'0'-17'0,"0"-1"16,0 0 0,18 1-16,52-1 15,18 18 1,-17 35-1,-18 36 1,-53 35 15,-18 0-15,-35-53 0,18-1-1,17-52-15,1 0 16,-1-35-1,18-35 1,88-124 0,0 88-1,-52 53 1,17 0 0,-36 53-1,1 0 1,-36 35-1,-17 71 1,0-18 15,35 18-15,0-71 0,35 18-1,53-53 1,-17 0-1,-1-17 1,-70-1-16</inkml:trace>
  <inkml:trace contextRef="#ctx0" brushRef="#br0" timeOffset="3031.51">14728 5838 0,'0'0'0,"0"-17"0,0 34 47,0 19-32,0 87 1,0-105-16,0 52 16,0 1-1,18 17 1,-18-53-1,0-17 1</inkml:trace>
  <inkml:trace contextRef="#ctx0" brushRef="#br0" timeOffset="3216.77">14587 6103 0,'-17'-18'16,"34"36"-16,-34-53 0,-1 35 15,18-18 1,18 0 0,17 1-16,159-1 15,71 1 1,-142-1 0</inkml:trace>
  <inkml:trace contextRef="#ctx0" brushRef="#br0" timeOffset="3546.74">15522 5874 0,'0'0'0,"0"-18"31,-17 18-15,-72 35 15,19 36-15,35-1-1,52 36 1,54-70 0,70-19-1,0-17 1,-88 0-1,-35-17 1</inkml:trace>
  <inkml:trace contextRef="#ctx0" brushRef="#br0" timeOffset="8510.92">15540 6544 0,'-18'0'47,"-17"0"-15,0 0-17,17 0 1,0 0-1,1 18 1,34-18 31,19 0-47,34 0 31,-52 0-31,70 0 16,0-18-1,-52 18 1,-19 0 0,1 0-1,-1 0 1,1 0 0,0 0-1</inkml:trace>
  <inkml:trace contextRef="#ctx0" brushRef="#br0" timeOffset="9743.64">12665 6579 0,'-18'0'0,"0"0"0,18 18 16,-17-18-16,52 0 78,0 0-78,1 0 0,69 0 31,-69 0-31,52 0 16,-18 0 0,-17 0-1,-35 0 1,0 0 15</inkml:trace>
  <inkml:trace contextRef="#ctx0" brushRef="#br0" timeOffset="12211.44">15399 4851 0,'0'-18'0,"0"36"47,0 17-47,0-17 15,0 17-15,0 0 0,0 53 31,0-52 1,88-213-1,-18-17 0,-17 124 0,-17 52-15,-19 18 0,19 0-1,-1 71 1,-35-19 0,0 19-1,0-53 1,18-1-1,-18 1 1,52-18 0,37 0-1,-19-18 1,1 18 0,-54 0-1,-17 36 16,-17 17-15,-54-1 0,18 19-1,18-53 1,35-1 0</inkml:trace>
  <inkml:trace contextRef="#ctx0" brushRef="#br0" timeOffset="12542.55">16087 5009 0,'0'0'0,"0"18"63,0 17-63,0-17 15,0 35 1,0-35-16,35-1 16,-17 1-16,17-1 15,35-17 1,-17-52 0,-53-19-1,-17 18 1,-89 0-1,35 36 1,-140 52 0</inkml:trace>
  <inkml:trace contextRef="#ctx0" brushRef="#br0" timeOffset="13641.53">12559 4815 0,'0'18'31,"0"17"-31,0 71 31,0 18 1,35-89-1,53-264 0,-35 87-15,0 72-1,0 17 1,-18 18 0,1 35-1,-36 17 1,0 54 15,-18 35-15,0-53-1,18 17 1,18-34 0,35-19-1,53 18 1,-53-17-1,-36-18-15,1 0 16,-18 18 0,0-1-1,-88-17 1,17 18 0,36 0-1,17-1 1</inkml:trace>
  <inkml:trace contextRef="#ctx0" brushRef="#br0" timeOffset="13860.95">13194 5062 0,'0'0'0,"18"-17"16,-1 17 15,-17 17-31,18 54 16,-1 17 0,-17 36-1</inkml:trace>
  <inkml:trace contextRef="#ctx0" brushRef="#br0" timeOffset="20920.66">12577 5450 0,'-18'0'0,"0"0"15,1 0 1,34 0 15,19 0-31,-1 0 16,300 0-1,-247 0-15,194 0 32,-158 0-1,-159 18 0,-1-18-31</inkml:trace>
  <inkml:trace contextRef="#ctx0" brushRef="#br0" timeOffset="21104.18">12559 5574 0,'0'0'0,"-53"0"16,53 18-1,53-18 1,247 0 0,-106 0-1,-124 0 1,19 0 0,-54 0-1</inkml:trace>
  <inkml:trace contextRef="#ctx0" brushRef="#br0" timeOffset="23420.76">11977 7673 0,'0'-18'16,"0"1"187,0-1-141,0 0-30,0 36 46,0 0-78,0-1 0,0 1 15,17 52 1,19 19 0,-36-54-1,35 18 1,0-53 0,-17 0-1,17-35 1,18-36-1,-53 36 1,18 17 0,-1 18-1,-17 18 1,0 88 0,0 141 15,0-18-16,0-141 1,0 18 0,-35-36-1,0-34 1,-18-19 0,-35-17-1,35 0 1,18-35-1</inkml:trace>
  <inkml:trace contextRef="#ctx0" brushRef="#br0" timeOffset="23671.14">12912 8167 0,'17'0'16,"-34"0"-16,34-18 0,1 18 15,0-17-15,70-1 16,0 0-1,18 18 1,-89 0 0</inkml:trace>
  <inkml:trace contextRef="#ctx0" brushRef="#br0" timeOffset="23854.65">12965 8361 0,'35'0'15,"0"0"1,-17 0-16,211-53 16,-105 18-1</inkml:trace>
  <inkml:trace contextRef="#ctx0" brushRef="#br0" timeOffset="24540.36">13899 7955 0,'18'-18'16,"-18"36"-1,-18 141 16,18-141-15,-17 70 0,17-53-1,0-17-15,17-36 47,1 0-47,35-140 16,18 52-1,-36 53 1,-18 18-16,19-1 16,-1 19-1,-17 17 1,-1 0 15,-17 35-15,-17 18-1,17 17 1,-18 1 0,18-36-1,18 18 1,17-18 0,0-35-1,0 0 1,-35 18 15,-35-18 16,18 0-47,-36 0 16,-18 18 15,36-18-16</inkml:trace>
  <inkml:trace contextRef="#ctx0" brushRef="#br0" timeOffset="24968.41">14464 8290 0,'0'-17'15,"0"34"32,0 1-47,0 0 0,0 17 16,0 0-16,0 0 0,0 142 31,0-54 0</inkml:trace>
  <inkml:trace contextRef="#ctx0" brushRef="#br0" timeOffset="25535.9">14764 7832 0,'0'0'0,"17"-18"0,-17 0 15,18 18-15,17-17 16,1 17 0,-19 0-1,36 35 1,-35 18 0,-18 17 15,-18 1-16,-35-18 1,18-18 0,17-35-1,18-17 17,18-1-32,0-17 15,52-36 1,1 18-1,-54 18 1,1 35 0,-18 35 15,-18 53-15,18-70-1,-17 53 1,52 140-1,18-123 1,17-70 0</inkml:trace>
  <inkml:trace contextRef="#ctx0" brushRef="#br0" timeOffset="25754.32">15399 8308 0,'0'0'0,"0"18"62,0-1-62,0 1 0,0 70 16,0-35 0,0 0-1,0-36 1</inkml:trace>
  <inkml:trace contextRef="#ctx0" brushRef="#br0" timeOffset="26086.26">15875 7902 0,'0'-17'15,"0"34"-15,0-52 0,18 35 0,-18-35 16,0 123 31,0-71-32,0 72 1,0-36 0,0 123-1,0-105 1,0-54-16</inkml:trace>
  <inkml:trace contextRef="#ctx0" brushRef="#br0" timeOffset="26303.57">15752 8096 0,'-53'-35'31,"106"70"-31,-106-88 0,88 53 31,88-17-15,-87 17-16,69 0 16,19-18-1</inkml:trace>
  <inkml:trace contextRef="#ctx0" brushRef="#br0" timeOffset="27334.08">16616 8008 0,'0'18'31,"0"-1"-31,0 19 0,0-19 16,0 1-16,0 0 0,0-1 0,0 1 15,0 17-15,0 0 0,0-17 16,0 17 0,0-17-1,88-89 16,-17-34-15,-1-72 0,-17 18-1,0 89 1,-18-1 0,-17 18-1,17 53 16,0 0-15,-35 18-16,18 35 16,-18 0-1,-18 35 1,-17 0 0,0-53-1,35 1 1,35-36 15,-17 0-31,70 0 16,-35 0-1,35 0 1,-53 17 0,-35 19-1,-17-1 16,-36 0-15,-53 1 0,53-19-1,35-17 1</inkml:trace>
  <inkml:trace contextRef="#ctx0" brushRef="#br0" timeOffset="27704.1">17621 8061 0,'0'-18'0,"-17"18"31,-1 0-31,-17 71 31,35-53-31,0 34 16,0 1-1,35-17 1,36-36 0,-36 0-1,0-71 1,-35-17-1,0 53 1,-70 17 0,-1 36-1,0 17 1</inkml:trace>
  <inkml:trace contextRef="#ctx0" brushRef="#br0" timeOffset="35090.83">13970 9066 0,'-18'0'16,"1"0"15,34 0 16,1 0-47,88 0 31,0-17-15,-53 17 0,-36 0-16,36-18 15,-35 18 1,-1 0-1</inkml:trace>
  <inkml:trace contextRef="#ctx0" brushRef="#br0" timeOffset="35796.08">17039 9049 0,'-17'0'16,"-1"0"-1,36 0 17,34 0-17,54 0 1,0 0-1,-88 0-15,35 0 16,0-18 0</inkml:trace>
  <inkml:trace contextRef="#ctx0" brushRef="#br0" timeOffset="37815.08">20496 5098 0,'0'0'0,"0"-18"16,0-17-1,0 123 32,0 0-31,0 0-1,-17-35 1,17-35-16,0 17 16,0-17-1</inkml:trace>
  <inkml:trace contextRef="#ctx0" brushRef="#br0" timeOffset="38344.8">20479 4851 0,'0'0'0,"-106"0"15,18 0-15,-36 35 16,107-17-16,-89 105 15,18 71 1,-1 88 0,89-105-1,53-19 1,53-52 15,0-70-15,106-36-1,17-53 1,-70-71 0,-36-87-1,-35-72 1,-35 36 0,-53 177-1,-53-71 1,-17 105-1,-142 36 1,89 18 0,70 0-16,17-1 15,1 36 1,35-17 0</inkml:trace>
  <inkml:trace contextRef="#ctx0" brushRef="#br0" timeOffset="39711.49">21978 5098 0,'0'-18'0,"0"0"16,0 1 15,0-1-15,-71 106 31,36 71-16,35 0 0,0-106-15,18-18 0,-1-17 15,-17-1-31,36-17 15,-1 18 1,36-18 0,-36-18-1,18 1 1,17-19 0,-34 1-1,-1-18 1,0 0-1,-17 0 1,-1 0 0,-17 0-1,0 1 1,-35-1 0,-18 17 15,-17 19-16,-1-1 1,18 18 0,0 18-1,18 17 1,35-17-16</inkml:trace>
  <inkml:trace contextRef="#ctx0" brushRef="#br0" timeOffset="40377.07">22595 5168 0,'0'0'15,"0"-17"-15,0-1 0,0 0 16,0 1 15,0 140 16,-17 124 16,17-229-63,17 88 47,107-89-1,-18-17-30,-36-17 0,1-1-1,-54 0 1,1 18 0,-18-17 15</inkml:trace>
  <inkml:trace contextRef="#ctx0" brushRef="#br0" timeOffset="41059.42">23407 5133 0,'17'-18'15,"-34"36"-15,34-53 0,1 35 16,-18-18 15,-18 18 1,-17 0-17,-18 35 1,0 36-1,36-18 1,17-18 0,17 18-1,54-18 1,-36-17 0,-17-18-16,35 17 15,-18 1 16,-35 0-15,18-18 0,-18 17-1,0 1 1,-18 35 0,-53-53-1,-17 35 1,35-35-1,0 0 1,0 0 0,18 0-1</inkml:trace>
  <inkml:trace contextRef="#ctx0" brushRef="#br0" timeOffset="43844.1">20408 7320 0,'0'-18'32,"18"18"-17,17-17-15,36-1 47,-54 89-16,-34 17-15,-36-17 0,35-19-1,0-16 1,18-19-1,18 1-15,35-18 16,35 0 0,0-18-1,-17 1 1,-36-19 0</inkml:trace>
  <inkml:trace contextRef="#ctx0" brushRef="#br0" timeOffset="44408.29">20585 7144 0,'-36'-18'0,"72"36"0,-72-54 0,19 19 0,-19 17 15,-69-18 1,-54 18 0,53 71-1,18 105 1,70 18 0,18-17-1,53-36 1,53-36 15,17-52-15,-34-35-1,16-18-15,89 0 16,71-71 0,-106-34-1,-18-19 1,-71-52-1,-34-71 1,-36 88 0,-18 18-1,-53 70 1,1 36 0,-142 35-1,18 106 1,124-18 15,17-17-31</inkml:trace>
  <inkml:trace contextRef="#ctx0" brushRef="#br0" timeOffset="45040.51">22507 7144 0,'18'-18'16,"-36"36"-16,-52-1 31,17 54-15,-53 88-1,35-18 1,54-35-1,17-53 1,17-1 0,54-52-1,-18 0 1,-36-17-16,36-54 16,-17 18-1,-1-17 1,-35 35-1,18 17 17,-1 36-1,1 17-15,-1 35-1,1-70-15,0 53 16,17-17-1,0-1 1</inkml:trace>
  <inkml:trace contextRef="#ctx0" brushRef="#br0" timeOffset="45674.86">22719 7426 0,'0'0'0,"0"-18"15,0 54 32,0-19-31,0 1-16,0 88 15,0-18 1,0-35 0,0-36-1,0-34 17,0-54-17,0-35 1,0 89-1,0-71-15,35 17 32,0 36-17,18 17 1,-17 18 0,-36 35-1,0 54 1,-53 52-1,17-71 1,19-17 0,34 0-1,36-18 1,71-35 0,105 0-1,-70-17 1,-106-19-1,-18-16 17,-17 16-32</inkml:trace>
  <inkml:trace contextRef="#ctx0" brushRef="#br0" timeOffset="46073.33">23460 7497 0,'0'0'0,"0"-18"0,-18-17 15,0 35 1,-17 17 15,18 54-15,-1 17-1,0-17 1,1-19 0,17-69 30,0-18-46,53-159 16,-36 88 15,1 53-15,-1 17 0,1 36-1,0 71 1,35 70-1,-18-70 1,18 35 0,-36-54-1,1-34 1</inkml:trace>
  <inkml:trace contextRef="#ctx0" brushRef="#br0" timeOffset="46450.28">23407 7708 0,'-18'0'0,"36"0"0,-53 0 0,35-17 31,35 17-15,71-36-1,-18-17 1,-18 0-1,-17 1 1,-35 16 0,-18 19-1,0-1 1,0 36 0,0 35-1,0 52 1,0-34-1,0 17 1,0-35 15</inkml:trace>
  <inkml:trace contextRef="#ctx0" brushRef="#br0" timeOffset="46724.56">23689 7585 0,'0'-36'15,"0"72"-15,0-195 16,0 141-16,53-35 16,35 0-1,0 53 1,71 0 0,-88 71-1,-36-18 1,-35 18-1,-141 52 1,0-52 15,70-36-15,53-18 0,1-17-1</inkml:trace>
  <inkml:trace contextRef="#ctx0" brushRef="#br0" timeOffset="47039.77">24271 7302 0,'18'0'0,"-18"36"31,17-1-15,-17 18-1,0 53 1,18-36 0,17 1-1,18-18 1,-18-36-1,18 1 1</inkml:trace>
  <inkml:trace contextRef="#ctx0" brushRef="#br0" timeOffset="47591.71">24624 7373 0,'0'-18'15,"18"1"16,-18 34 1,0 1-32,0 17 15,0 36 1,0 17 0,17-53-1,54 36 1,-1-36-1,1-35 1,-1 0 0,-34-17-1,-19-72 1,-17 72-16</inkml:trace>
  <inkml:trace contextRef="#ctx0" brushRef="#br0" timeOffset="47772.24">24642 7338 0,'0'0'15,"52"-18"17,-34 0-32,35 1 15,106 17 1,-89-18-1,-52 18-15</inkml:trace>
  <inkml:trace contextRef="#ctx0" brushRef="#br0" timeOffset="48638.59">24712 7532 0,'0'17'0,"18"-17"32,17 0-32,0 0 0,89-17 31,17-18-15,-124 17-16,36-17 15,0-36 1,-35 36-1,-18-1 1,-18 36 31,18 18-47,-17 53 16,17-1-1,0-17 1,17 0-1,1-53 17,17 0-1,-35-18-15,18-17-1,-18-71 1,0 53-1,18 18 1,-18 0 0,0 17-1,35 18 1,18 18 0,17 35-1,-17 0 1,-18 0-1,-17-53-15,17 35 16,-17 0 15,17-17-15,-17-18 15,0 0-15,-1 0-1,1-35 1,-1-18 0,-17 35-16,18-17 15,-18-36 1,0 53 0,0 1-1</inkml:trace>
  <inkml:trace contextRef="#ctx0" brushRef="#br0" timeOffset="49171.94">26017 7161 0,'-17'0'16,"34"0"-16,-34-17 0,17-1 31,17 18 0,1 0-31,0 0 0,35 0 31,17 0-15,-35 18 0,-17-18-1,-36 0 32,1 0-16,-19 53-15,36 17 0,0-52-16,0 52 15,0 1 1,0 17-1,0-70 17</inkml:trace>
  <inkml:trace contextRef="#ctx0" brushRef="#br0" timeOffset="49855.21">26899 7144 0,'0'0'15,"0"-18"-15,18 18 0,0 0 16,-18 18-1,0-1-15,17 1 0,-17 0 0,0 17 16,0-17-16,0-1 0,0 1 0,0 17 16,0 0-16,0-17 0,18 141 31</inkml:trace>
  <inkml:trace contextRef="#ctx0" brushRef="#br0" timeOffset="50438.25">26899 7144 0,'0'0'16,"0"-18"-16,36 0 16,-19 18-16,54 0 15,140 53 1,-87 53-1,-106-71 1,-18 142 0,-142-36-1,37-88 1,16-18 0,54-35-1,70-88 16,-17 53-31,106-36 16,52-52 0,-35 34-1,-106 54 17,18 35-17,-53-17 1,0 52 15,0-18-31,0 36 16,-17 71-1,17-36 1,17-35 0,54 0-1,-36-35 1,71-18-1,-53 0 1,-18-36 0,-17 19-1</inkml:trace>
  <inkml:trace contextRef="#ctx0" brushRef="#br0" timeOffset="50671.63">27393 7320 0,'53'-35'31,"-18"35"-31,159-18 16,-105 18-1,16 0 1,-69 0 0</inkml:trace>
  <inkml:trace contextRef="#ctx0" brushRef="#br0" timeOffset="51170.58">27587 7532 0,'-17'0'0,"34"0"0,-34 17 16,34-17 0,71 0-1,-35-17-15,124-36 16,-1-35 0,-35-1-1,-106 54 1,-17 18-1,-18-1 1,-18 18 0,-34 0 15,16 35-15,19 36-1,17-36 1,17-35-16,54 53 15,-18 0 1,0-18 0,-53 0-1,0-17 1,-89 17 0,-16-17-1,34 0 1,18-1-1</inkml:trace>
  <inkml:trace contextRef="#ctx0" brushRef="#br0" timeOffset="51554.17">28681 7250 0,'0'-36'31,"0"19"-31,-18 17 31,-17 17-31,0 54 16,-1 17 0,36-17-1,0-18 1,71-1 15,17-16-15,0-36-1,-35 0 1,-35 0 0,-1 0-16</inkml:trace>
  <inkml:trace contextRef="#ctx0" brushRef="#br0" timeOffset="52988.37">29139 7232 0,'18'0'16,"-18"-18"-1,0 71 17,0 106-1,71-36 0,70-87 0,-53-36-15,-35-36 15,-36 19-31</inkml:trace>
  <inkml:trace contextRef="#ctx0" brushRef="#br0" timeOffset="53203.33">29228 7267 0,'53'-35'31,"-36"35"-31,1 0 0,17-18 0,71 18 16,-36 0-1,-52 0 1</inkml:trace>
  <inkml:trace contextRef="#ctx0" brushRef="#br0" timeOffset="53965.43">29281 7497 0,'17'0'16,"89"0"-1,-71 0-15,177 0 16,-89-53-1,-52 35 1,-18-35 0,-53 35-1,-18 18 32,18 18-31,-17 0-16,-1 52 15,-17 1 1,35-1 0,0 1-1,0-53 1,17-18 15,1-53-15,0-53-1,-18 0 1,17 0 0,-17 53-1,0 36 1,36 17 15,-1 35-15,88 88-1,-87-70 1,34 0 0,-35-18-1,18-35 1,-35 0 0,17-35-1,-35-53 1,0-18-1,0 36 1,0 52-16,0-17 16</inkml:trace>
  <inkml:trace contextRef="#ctx0" brushRef="#br0" timeOffset="54518.57">30533 7232 0,'0'-53'16,"-18"53"-16,18-18 31,18 18-15,35 0 0,17 0 15,-52 0-31,17-17 15,1 17 1,-19 0 15,-17-18-15,-17 18 0,-1 35-1,-17 36 1,35-1-1,0 19 1,0-36 0,0-36-16,0 36 15,0 0 1,0-18 0,0-17 30</inkml:trace>
  <inkml:trace contextRef="#ctx0" brushRef="#br0" timeOffset="60681.04">25523 8079 0,'36'0'31,"-1"0"-31,177 0 16,105 0 31,-105 0-16,-124 0 0,-70 0-15</inkml:trace>
  <inkml:trace contextRef="#ctx0" brushRef="#br0" timeOffset="61161.05">25294 8220 0,'0'0'0,"-17"0"15,-1 0 1,36 0 15,158 0-15,88 0 0,54-18-1,-36 18 1,-70 0-1,-89-18 1,-52 18 15,-53 0-31,52 0 16,-52-17 0,-1 17-1,1 0 1</inkml:trace>
  <inkml:trace contextRef="#ctx0" brushRef="#br0" timeOffset="63047.81">25277 8114 0,'0'18'0,"-18"-18"32,36 0 61,-1 0-93,1 0 0,17 0 16,36 0 0,-54 0-16,36 0 15,0 0 1,0 0 0,0 0-1,17 0 1,-17 0-1,0 0 1,18 0 15,-18 0-15,-18-18 0,18 18-1,-35 0 1,-1 0-1,36-18 1,0 18 0,0-17-1,0 17 1,-18 0 0,0 0-1,-17 0 1,0 0-1,17 0 1</inkml:trace>
  <inkml:trace contextRef="#ctx0" brushRef="#br0" timeOffset="65529.72">26317 8114 0,'18'0'94,"-1"0"-79,1 0 1,53 0 15,17 0 16,-70 0-31,-1 0-16,1 0 15,35 0 1,-36 0 0,1 0-1,0 0 1,-1 0 0,1 0-1,0 0 32,-1 0-16,1 0 1,-1 0-1,1 0 0,0 0 188,-1 0-188,1 0 32</inkml:trace>
  <inkml:trace contextRef="#ctx0" brushRef="#br0" timeOffset="77672.03">13970 9137 0,'-18'0'15,"1"0"17,17-18 30,17 18-46,1 0-1,0-17-15,105 17 16,-52-18 0,34 0-1,-34 18 1,-36-17-1,1 17 1,-19 0 0,1 0 15,0 0-15,-36 0 93,0 0-109,-17 0 16,17 0-16,1 0 0,-54 0 15,-35 17 1,36 1-1,34-18 1,19 0 15,-1 0-15,1 0 0,-1 0-1,0 0 48,1 0-16,-1 0-1,18 18-30</inkml:trace>
  <inkml:trace contextRef="#ctx0" brushRef="#br0" timeOffset="80592.74">17180 9119 0,'0'-17'15,"-17"17"-15,-1 0 31,0 0-31,1 0 16,-1 0 0,0 0-16,1 0 31,-1 0 0,53 0 0,107-18 1,-54 18-17,-35 0 17,-18 0-17,0 0 1,-17 0-1,-1 0 1,1 0 15</inkml:trace>
  <inkml:trace contextRef="#ctx0" brushRef="#br0" timeOffset="85401.34">11536 10918 0,'0'-17'16,"0"-1"31,0 53 0,0-17-47,0 17 15,0 18 1,0 53 15,0-71 0,0-52 16,0-19-31,17-16-16,1-19 16,-18 53-1,35-17-15,18 0 31,-35 35-15,35 17 0,-36 36-1,19 18 1,-19-1 0,-17-34-1,0-19 1,18-17 15,0-17-15,-18-1-16,35-35 15,-17 0 1,17-35 0,0 53-1,-17 35 32,-1 0-47,1 70 16,-18 1-1,0-1 1,18-17 0,-1-17-1,-17-19 1,18-17-1</inkml:trace>
  <inkml:trace contextRef="#ctx0" brushRef="#br0" timeOffset="85818.23">12312 10989 0,'18'0'15,"-18"-18"-15,0 1 32,-18 17-1,18 17-31,-18-17 16,-17 36-1,35-19 1,0 1-1,18 17 1,35 0 0,-18-17-1,-18 0 1,-17 17 0,-35 0-1,0-17 16,-18 35-15,35-53-16,-17 0 16</inkml:trace>
  <inkml:trace contextRef="#ctx0" brushRef="#br0" timeOffset="86402.68">12524 11060 0,'0'17'47,"0"1"-15,17-18-17,1 0 1,17 0-1,0-35 1,1-18 0,-36 0-1,0 17 1,0 19 0,-53 17-1,0 35 16,0 36-15,35-1 0,18-52-16,0 35 15,18 0 1,35-18 0,-18-35-16,0 0 15,54 0 1,-36 0-1,-53-18-15,35-17 16</inkml:trace>
  <inkml:trace contextRef="#ctx0" brushRef="#br0" timeOffset="88284.19">14570 10231 0,'0'0'16,"0"-18"-16,0 36 47,0-1-32,0 1-15,0-1 0,0 1 16,17 88-1,36 0 17,18-106-1,-1-141 0,-52 88-15,0 17 15,-1 36 0,1 71-15,0 52 0,-18-17-1,17 35 1,-17-52-1,0-36 1,-17-18 0,-36-18-1,-18-17 1,18 0 0,18 0-1,17-17 1</inkml:trace>
  <inkml:trace contextRef="#ctx0" brushRef="#br0" timeOffset="90782.04">15434 10495 0,'-18'0'0,"1"0"31,34 0 31,1 0-46,17 0-16,71 0 16,18 0-1,-71 0 1,-36 0-16,18 0 16,-17 0-1,0 0 1,-1 0-1</inkml:trace>
  <inkml:trace contextRef="#ctx0" brushRef="#br0" timeOffset="91416.39">16245 10266 0,'18'-35'16,"-18"17"-16,0 36 62,0-1-62,0 1 0,0 52 31,0-34-15,35-19 0,1-17-1,-19 0-15,36 0 16,-18-35-1,18-18 1,-35 18 0,0 35-1,-1 17 17,-17 72-17,0 16 1,0 19-1,0-36 1,-17 0 15,17-70-31,-53 17 16,0 1 0,-53-36-1,53 0 1,35-36-1,18 1 1,0-18 0</inkml:trace>
  <inkml:trace contextRef="#ctx0" brushRef="#br0" timeOffset="92181.15">16404 9825 0,'0'-18'16,"0"36"-16,-17-36 31,-54 124 0,36-18 0,35-70 1,35-53-17,18-54 1,0 36-1,-18 1 1,0 34 0,-17 18 15,0 0-31,-1 35 16,36 53-1,18 18 1,-36-70-1,36 16 1,-54-34 0,-17 0-16</inkml:trace>
  <inkml:trace contextRef="#ctx0" brushRef="#br0" timeOffset="92968.25">14217 10125 0,'0'0'0,"-18"17"31,-17 72-15,35-54-16,-35 282 31,52-193-15,177-1-1,283 1 1,-213-107 0</inkml:trace>
  <inkml:trace contextRef="#ctx0" brushRef="#br0" timeOffset="93763.87">17180 10054 0,'0'-35'31,"18"35"-31,0 0 0,140 35 31,-140-17-31,17 17 0,0-17 0,1 17 16,-19-17-16,36 70 0,-35-53 0,0-17 15,-1 17-15,-17-17 0,18-1 16,-18 160 0,0-124-16,-18-36 0,1 19 0,-177 140 31,35-88 0,141-88-15</inkml:trace>
  <inkml:trace contextRef="#ctx0" brushRef="#br0" timeOffset="96418.75">17657 9737 0,'0'-18'0,"0"0"32,0 1-17,70-19 16,-52 36-31,52-17 16,-17 17 0,-18 17-1,-35 19 1,0 34 15,-35-17-15,-18 0-1,0-18 1,36-17 0,17 0-1,0-1 1,35-17 0,53 0-1,18 0 1,-35 0-1,-19 0 1,-34 0 0,0 0-1,-1 0 17,1 0-1</inkml:trace>
  <inkml:trace contextRef="#ctx0" brushRef="#br0" timeOffset="99210.3">18309 10583 0,'-17'0'15,"17"-17"79,17 17-94,1 0 0,17 0 16,0 0-16,54 0 15,-37 0-15,213-18 31,-53 18 1,-71-18-1,-106 18 0,-17 0-15,-1 0-1,1 0 17</inkml:trace>
  <inkml:trace contextRef="#ctx0" brushRef="#br0" timeOffset="99511.09">19191 10460 0,'0'-18'0,"0"36"0,-18-36 0,1 18 16,17-17 15,0-1-15,17 18-1,36 0 16,-35 0-31,0 0 16,17 35 0,0 0-1,-35 1 1,-17-1 0,-72 18-1,1-18 1,35-35-1</inkml:trace>
  <inkml:trace contextRef="#ctx0" brushRef="#br0" timeOffset="100376.84">14041 9190 0</inkml:trace>
  <inkml:trace contextRef="#ctx0" brushRef="#br0" timeOffset="107773.29">25277 8220 0,'-18'0'0,"-35"0"31,35 0 1,36 0-1,17 0-16,1 0-15,52 0 16,-53 0-16,71 0 16,0 0 31,-89 0-16,-87 0 0</inkml:trace>
  <inkml:trace contextRef="#ctx0" brushRef="#br0" timeOffset="107957.8">25241 8255 0,'-17'0'15,"34"0"-15,-52 0 0,35 18 16,35-18 15,53 0-15,-35 0 15,-35 0-15</inkml:trace>
  <inkml:trace contextRef="#ctx0" brushRef="#br0" timeOffset="117933.82">2152 9490 0,'0'17'0,"0"-34"0,0 52 16,0 0-16,0 1 16,0-19-16,35 107 31,-17-71 0,17-53 0,124-247 1,-71 88-17,-53 88 1,1 1 15,-19 52-15,1 18-1,0 0 1,-1 53 0,-17-18-16,18 1 15,-18 34 1,17 1-1,1-36 1,0 0 0,17-17-1,0 0 1,18-1 0,-35 1 15,-18-1 16,0 1-32,-35-18 1,-36 18 0,0-18-1,19 0 1,-1 0-1,17 0 1,36 17 0</inkml:trace>
  <inkml:trace contextRef="#ctx0" brushRef="#br0" timeOffset="118399.67">3069 9790 0,'0'17'16,"0"-34"-16,0 52 62,0-18-62,0 1 16,0 0-16,0-1 0,0 1 15,0 17-15,0 54 32,0-37-1,0-34-16</inkml:trace>
  <inkml:trace contextRef="#ctx0" brushRef="#br0" timeOffset="119283.15">3528 9437 0,'-18'0'0,"18"-18"47,18 18-47,-18-17 15,123-1 1,-52 18-1</inkml:trace>
  <inkml:trace contextRef="#ctx0" brushRef="#br0" timeOffset="119412.94">3669 9543 0,'18'0'16</inkml:trace>
  <inkml:trace contextRef="#ctx0" brushRef="#br0" timeOffset="119750.34">4621 9102 0,'0'-18'31,"-17"18"-31,-36 18 31,53-1-31,-35 36 16,17 0 0,18 0-1,0 18 1,35-36 0,18-17-1,18-18 1</inkml:trace>
  <inkml:trace contextRef="#ctx0" brushRef="#br0" timeOffset="120600.06">4815 9331 0,'0'-18'0,"0"36"16,0-53-16,18 35 0,-18-53 15,18 35 1,-18 0-1,0 1 17,-18 17-17,0 35 1,18 18 0,0-18-1,36 18 1,17-17-1,35-36 1,-35 0 15,-36 0-31,1 0 16,-18-71 0,0 18-1,-71 0 1,1 18-1,17 35 1,18 0 0,70 0 15,-35 17-31,71 1 16,-1-18-1,1 0 1,-18 0-1,-36 0 17,1-18-17,-1 18 1,1 0 0,35 0-1,0 18 1,-18 35-1,18 0 1,-35 0 0,17-35-1,-17-1 1,-1-34 15,-17-54-15,0-35-1,0 36 1,0 34 15,0 54 1</inkml:trace>
  <inkml:trace contextRef="#ctx0" brushRef="#br0" timeOffset="122820.21">4674 9807 0,'-35'0'0,"70"0"0,-88 0 15,53 18 1,-17-18-16,52 0 78,159 0-62,353-88 15,-265 52-15,-211 36-1,34 0 1,-69 0-1,-19 0 1</inkml:trace>
  <inkml:trace contextRef="#ctx0" brushRef="#br0" timeOffset="123707.29">4992 10301 0,'0'-18'0,"17"1"15,19-1 17,-1 1-1,-17 34-31,-18 36 31,-18 18 0,-35-36-15,-35-35 0,53 0-1,-1-35 1,36 17-1,0-35 1,36 18 0,122-71 15,-34 53-15,-18 53-1,17-18 1,-88 18-1,-17 0 1,-18 18 15</inkml:trace>
  <inkml:trace contextRef="#ctx0" brushRef="#br0" timeOffset="124562.28">5362 10548 0,'0'-18'47,"18"18"-32,-1 0 1,19 0-1,-1 53 17,-35-35-32,-18 70 31,1-53-15,-1-35 15,18-35 0,53-35-15,18-1-1,-36 36 17,0 17-17,-35 36 32,0-1-47,-17 1 16,17 17-1,0 1 1,35-19 0,53 1-1,-35-18 1,-18 0-1,-17 0 1</inkml:trace>
  <inkml:trace contextRef="#ctx0" brushRef="#br0" timeOffset="127745.44">6368 9419 0,'0'18'46,"0"-1"-30,0 1-16,-18 0 0,0 35 31,-35 35 1,36-71-1</inkml:trace>
  <inkml:trace contextRef="#ctx0" brushRef="#br0" timeOffset="127944.48">6209 9543 0,'0'0'0,"0"-18"0,0 0 31,18 18-16,70 0 1,-71 0-16,36 0 16,88 18-1,-105-18-15</inkml:trace>
  <inkml:trace contextRef="#ctx0" brushRef="#br0" timeOffset="128477.18">6897 9137 0,'0'0'0,"0"-18"0,17 18 31,36 0-15,0 36-1,-17-1 1,-36-18-16,0 54 16,-18-36-1,-35 18 1,-35-53-1,17 0 1,1 0 0,34-70-1,36 17 1,36-18 15,70 1-15,-18 34-1,0 19 1,-18 17 0,-34 0-1,-1 0 1,-17 0 0</inkml:trace>
  <inkml:trace contextRef="#ctx0" brushRef="#br0" timeOffset="129329.44">7232 9366 0,'18'0'0,"-18"-17"32,17 17-1,-17 17-15,18 54 15,-1-36 0,1-35-15,17-18-1,-17-17 1,0 0-16,-1-18 31,1 0-15,0 18-1,-18 70 17,0 0-17,17 89 1,-17-36 0,0 18-1,0-53 1,0-18-1,-53-17 1,0-1 0,-17-17-1,-18 0 1</inkml:trace>
  <inkml:trace contextRef="#ctx0" brushRef="#br0" timeOffset="130729.82">2064 10442 0,'-36'0'0,"72"0"0,-89 0 15,35 0-15,71 0 63,53 0-63,547-17 31,-71-54 0,-512 71-15,-17 0 0,-71 18 30,-52 17-30,-159 0 0,-18 36-1,17-18 1,36-18 0,71 0-1,17-17 1,71 0-1,52-18 17,125 0-17,140-36 1,-88 1 0,-159 17-16,89 18 31,-36-17-16,-35-1 1,-36 18 0,-34 18 31</inkml:trace>
  <inkml:trace contextRef="#ctx0" brushRef="#br0" timeOffset="136724.48">1887 8537 0,'18'0'94,"0"0"-94,-1 0 16,71 0-1,565 18 17,-529-18-32,175 0 15,284 0 1,-231-18-1,248 1 1,-177 17 0,71-18-1,-176 18 1,-89 0 0,36-18-1,-71 18 1,53 0-1,-106 0 17,17-17-17,-122 17-15,70 0 16,70 0 0,36 0-1,-54 0 1,-52 0-1,35 0 1,-35 0 0,18 0-1,-71 0 1,-18 0 0,-18 0-1,1 53 1,-18-1-1,0 72 17,0 17-17,0 88 1,-18 1 0,1-36-1,-18 0 1,-18 88-1,17-159 1,19-52 0,-19 35-1,1-18 1,18-17 15,17-36-31,0-18 16,-18 19-1,18-19 1,-18 19 15,18-19-15,0 19 0,-35-1 15,0 0-16,17-35-15,-35 18 16,-159 17 0,-158 0-1,-89 1 1,177-19 0,-71 19-1,159-1 1,-88 18-1,53 0 17,-89 0-17,-158 17 1,106-17 0,-36-18-1,71 1 1,-36-1-1,-34 18 1,123 0 0,123-18-1,0-17 1,53-1 0,0-17-1,-17 0 1,17 0-1,36-17 1,-1-1 15,18 0-15,18 18 0,-18-17-1,18 17 1,-1 0-1,1 0 1,17 0 0,1-18-1,-1-35 1,0 0 0,18-17-1,-17-54 1,-1-176-1,18 124 1,0-53 15,0 105-15,0-17 0,0-71-1,18 36 1,17 35-1,-17 0 1,-18 35 0,0-18-1,0 36 1,0-18 0,17 36-1,-17-1 1,18 1-1,-18 17 1,0 35 15,0 1-15,0 52 0</inkml:trace>
  <inkml:trace contextRef="#ctx0" brushRef="#br0" timeOffset="146334.54">2522 13176 0,'0'-17'0,"0"-1"0,0 0 16,0 1-16,0-1 0,0 0 16,0 1-1,0-1 1,0 36 15,0-1-31,0 1 0,0 17 16,0-17-16,0 0 0,0 70 15,36 18 1,-36-89 0,35 71 15,0-88 0,18 0 0,-35-35-15,-18 0 0,17 17-1,-17-17 1,0 17-1,0 1 1,0-1 15,18 0-15,-18 1 31,0-1 93,0 1 954,0-1-516,0 0-453,18 18 157,-18-17-267,0-1 298,0 0-32,17 18-109,-17-17-110,0 34 157,0 1-219,0 0 16,0 17-16,0-17 0,36 123 31,-36-106-15,0 71-1,17 52 16,-17-140-31,0 70 32,0-35-1,0-17-15,0-19-1,0 1 16,0 17-15,0 0 0,0 1-1,0-1 1,-17-35 0,17 18-16,0-1 15,-18 1 1,0 17-1,1-35 1,-1 18 0,0-18-1,1 0-15,-1 0 16,-17 0 0,-18 0-1,35-18 32,1 18-31,-1-18 15,0 18 31,18-17-62,0-1 188</inkml:trace>
  <inkml:trace contextRef="#ctx0" brushRef="#br0" timeOffset="148384.44">2505 12647 0,'-18'0'31,"36"0"16,-1 0-31,283 0-1,-53-18 32,-176 1-31,-54 17 0,1 0-16,0 0 15,-1 0 1</inkml:trace>
  <inkml:trace contextRef="#ctx0" brushRef="#br0" timeOffset="149050.17">3440 13353 0,'0'0'16,"17"0"15,1 0-15,-1 0-16,1 0 0,282-53 31,-194 53 0,-89 0 1</inkml:trace>
  <inkml:trace contextRef="#ctx0" brushRef="#br0" timeOffset="150481.37">4463 13300 0,'-18'-18'0,"18"36"63,0-1-63,0 1 0,0 17 0,0 1 15,0 87 1,0-70 15,0-35 16,18-248-16,-1 213-31,19-54 16,-1 1-1,-18 70 1,19 0 0,-1 17-1,-17 89 1,-1-53 0,-17-18-1,0-17 16,18-18 1,0-35-17,-1-36 1,18 0 0,-35 54-16,53-36 15,-17 53 1,-1 0-1,-17 18 1,17 70 0,0-53-1,-17 53 1,-1-53 0,-17-17-1</inkml:trace>
  <inkml:trace contextRef="#ctx0" brushRef="#br0" timeOffset="151147.96">5292 13212 0,'53'-36'32,"17"36"-1,-70 18-31,18 0 0,-18 52 15,0 1 1,0-1 0,-18-52-1,0-1 1,18 1 0,0-36 15,36-123-16,70 0 1,-71 88 0,-35 18-1,35 0 1,-35 52 0,-53 107-1,18-54 1,17 19-1,18-1 1,18-35 15,53-18-15,-36-35-16,35 0 16,19 0-1,-1-53 1,-88-17-1,0 52-15</inkml:trace>
  <inkml:trace contextRef="#ctx0" brushRef="#br0" timeOffset="151881.23">5115 12735 0,'-17'0'0,"34"0"0,-52 0 16,53 0 15,17 0-31,-17 0 0,211-35 15,-212 17-15,266 1 47,-142-1-15,-124 18-32,1 0 31,-18 18-31</inkml:trace>
  <inkml:trace contextRef="#ctx0" brushRef="#br0" timeOffset="152663.14">6509 13194 0,'17'0'63,"1"0"-48,0 0-15,-1 0 16,1 0-16,52 0 16,1-18 31,-36 18-16</inkml:trace>
  <inkml:trace contextRef="#ctx0" brushRef="#br0" timeOffset="153214.31">6526 13406 0,'0'0'15,"0"17"-15,0 1 16,141-18 78,-123 0-94,106-18 47</inkml:trace>
  <inkml:trace contextRef="#ctx0" brushRef="#br0" timeOffset="155112.46">7638 13229 0,'0'18'0,"0"-1"16,-18 125 15,18-54 0,0-53 1,35-70-1,36-142-15,35-52-1,-18 141 1,-53 35-1,0 18 1,1 35 0,-19 0-1,-17 70 17,0 1-17,-17-54-15,-19 36 16,19 0-1,-1-17 1,18-19 0,0 1-1,71-1 1,35-17 0,-36 18-1,-17 17 1,-53-17-1,-18 0 1,-70 35 0,35-36-1,0 1 17</inkml:trace>
  <inkml:trace contextRef="#ctx0" brushRef="#br0" timeOffset="155478.79">8431 13441 0,'-17'0'15,"-1"17"-15,0 19 16,-34 17 0,52 0-1,0 35 17,17-53-17,18-17-15,1-18 16,34 0-1,-34-18 1,-36-53 0,0-34-1,-89 16 1,-52 19 0,53 52-1</inkml:trace>
  <inkml:trace contextRef="#ctx0" brushRef="#br0" timeOffset="158527.79">1782 12277 0,'0'17'0,"158"-17"47,-105 0-47,371-17 16,757-89 15,-17 35 0,-617 18-15,-406 53-16,353-17 16,35-19-1,89-16 17,-230 34-17,-53-17 1,-106 17-1,-105 18 1,-1-18 0,1-17-1,-36 35 1,-35-18 0,-18 18-1,0 0 1,18 0-1,0 0 1,0 0 0,-18 0-1,1 18 17,-19 17-17,-17 54 1,0-1-1,0 35 1,-17 177 0,-1-71-1,18-105 1,0 123 0,0-18-1,-18-53 1,1-70-1,17 0 1,0 18 0,0-36-1,0-18 1,0 1 15,35-1-15,-35-17-1,18-17 1,-18 17 0,0-18-1,0-18 1,0 19 0,0-1 15,0-17 0,-36-18-15,-34 17-1,-159-17 1,176 18 0,-177-18-1,-140 18 1,105-1-1,-140 19 1,-1-19 0,-17 1-1,-54-18 1,-158 17 0,283-17-1,-230 0 1,264 0-1,53 0 1,142 0 0,35 0-1,17-17 1,1 17 15,17 0-15,-18 0-1,1 0 1,-1 0 0,18 17-1,-35-17 1,35 18 0,-35-18-1,0 18 1,17-1-1,1 1 1,-1 17 0,-17 1-1,53-19 1,-36 18 15,0 1-15,1-1-1,17 0 1,0-17 0,18 0-1,-18-18 1,35 0 0,1 0-1,-1 0 1,0 0-1,1 0 1,-1-18 15,0-17 1,18-18-1,-35-53-16,17-53 1,1 106-16,-18-70 16,-1-89-1,1 36 1,0 35 0,17 70-1,0-52 1,18-19-1,0 54 1,0 0 0,-17 0-1,17 0 1,0-1 15,0 37-15,0 16-1,0 1 1,0-18 0,0 0-1,0 18 1,0-18 0,0 18-1,0 17 1,0 0-1,17 1 1,-17-1 0,0 1-1,0-1 1,18 18 0,-18-18 30,0 1-30,0-1 15,0 0 16,0 1-16,0-1-15</inkml:trace>
  <inkml:trace contextRef="#ctx0" brushRef="#br0" timeOffset="162067.64">7849 14252 0,'-17'0'0,"34"0"31,1 0-31,0 0 15,-1 0-15,1 0 0,-1 0 0,1 0 16,17 0-16,-17 0 0,0 0 0,-1 0 16,19 0-16,-19 0 0,1 0 15,0 0-15,-1 0 0,1 0 0</inkml:trace>
  <inkml:trace contextRef="#ctx0" brushRef="#br0" timeOffset="162260.26">8043 14323 0,'-35'0'16,"70"0"-16,-88 17 31,53 1-15,53-18-1,53 0 1,-71-18-1</inkml:trace>
  <inkml:trace contextRef="#ctx0" brushRef="#br0" timeOffset="163424.35">2681 10636 0,'0'-17'47,"18"17"-31,-1 0-1,1-18-15,0 18 0,-1 0 0,107-18 31,-36 18 1,-88 0-1,-18 0-31,-140 18 31,105 0-15,35-18 15</inkml:trace>
  <inkml:trace contextRef="#ctx0" brushRef="#br0" timeOffset="166991.9">22296 5997 0,'-18'0'0,"0"0"0,-17 0 31,53 0 16,264 0-31,71 0 15,-142 18 0,-140-1-15,-36-17 0,-17 0 15,-18 18-15,-53-18 15</inkml:trace>
  <inkml:trace contextRef="#ctx0" brushRef="#br0" timeOffset="167339.97">22366 6103 0,'-18'18'0,"71"-36"0,-123 36 0,105-36 0,-88 36 15,36-18 1,34 0 15,18 0-15,230 0 0,17 0-1,-105 0 1,-89 0-1,0 0 1,-70 0 0,-1 0-1</inkml:trace>
  <inkml:trace contextRef="#ctx0" brushRef="#br0" timeOffset="182480.1">15258 11271 0,'-18'0'15,"0"0"1,-35 18 0,36-18-1,-1 0-15,18 18 16,-17-18-16,-1 0 16,0 0-1,1 0 1,-1 0 15,0 0 16,36 0-16,0 0-15,52 0-1,36 0 1,-18 0 0,0 0-1,18-18 1,0 0 0,-71 18-16,36 0 15,70 0 1,-35 0-1,-18 0 1,18-17 15,-18 17-15,-35-18 0,-18 18-1,-17 0 1,17-18-1,-17 18 17,-1-17-17,36-1 1,-17 18 0</inkml:trace>
  <inkml:trace contextRef="#ctx0" brushRef="#br0" timeOffset="183113.29">14975 11412 0,'-17'0'15,"-19"0"1,54 0 31,0 0-47,105 0 15,89-17 1,-159 17-16,370-53 31,-70 35 0,-159 1 1,-159 17-1,-17 0-15,0 0-1</inkml:trace>
  <inkml:trace contextRef="#ctx0" brushRef="#br0" timeOffset="186373.43">25559 8184 0,'17'0'16,"1"0"62,-36 0 62,1 0-124,-1 0 31,0 0 0,1 0 0,-1 0-16,1 0-15,-19 0-1,1 0 16,17 0-31,-17 0 16,17 0 0,-17 0-1,18 0 1,-1 0 0,36 0 62,17 0-78,0 0 0,36 0 15,158 0 17,-35-17-17,-71 17 1,1 0-1,-1 0 1,-17 0 0,-53 0-1,18 0 1,-1 0 0,-34 0-1,16 0 1,-16 0-1,17 0 1,0 0 0,-18 0-1,-18 0 1,19 0 15,-19 0-15,1 0-1,0 0 1,-1 0 0,1 0-1,0 0 17,-1 0-1</inkml:trace>
  <inkml:trace contextRef="#ctx0" brushRef="#br0" timeOffset="190309.12">24342 5397 0,'-18'0'16,"89"0"30,-36 0-30,-18 0-16,107 0 0,-36 0 0,-53 0 16,18 0-16,0 18 0,-35-18 0,70 0 15,-70 0-15,-1 0 0,1 0 0,17 0 16,106 18 0,-123-18-16,35 0 31,-35 0 0</inkml:trace>
  <inkml:trace contextRef="#ctx0" brushRef="#br0" timeOffset="190592.38">25224 5327 0,'70'0'47,"-52"0"-47,-1 0 0,1 0 15,35 35 1,-53 0-1,0 36 1,-35-18 0,17-35-16,-35 17 15,18 0 1,35-17 0</inkml:trace>
  <inkml:trace contextRef="#ctx0" brushRef="#br0" timeOffset="191510.58">26882 4957 0,'0'0'15,"0"-18"17,-18 18-32,0 0 0,1 0 15,-1 0-15,0 0 0,-70 35 32,18 53-1,87 1 0,107 34 0,-54-52-15,-52-54 0,0 1-1,-18-1-15,0 1 16,-36 0 15,-52-1-15,-35-17-1,35 0 1,17 0 0,36-17-1,35-1 16</inkml:trace>
  <inkml:trace contextRef="#ctx0" brushRef="#br0" timeOffset="192475.12">27164 5168 0,'0'0'0,"0"-17"16,0-1-1,0 0-15,0 1 16,0-1-1,0-17 1,18-1 15,-18 19 1,17 17 30,-17 35-46,0 18-1,0 35 1,0 0 0,0-17-1,0-18 1,0 0-1,0-36 1,0 1 0,0 0 15,18-18-31,-1 0 16,36 17-1,-35-17-15,35 0 16,17 0 15,-17 0-15,-17-17-1,-19-1 1,1 0 0</inkml:trace>
  <inkml:trace contextRef="#ctx0" brushRef="#br0" timeOffset="193390.71">27781 5080 0,'0'-18'31,"0"36"-15,0 0-16,0 17 16,0 53-1,0-35 1,0 0 0,0-18-1,0-17 16,0-36 16,0-17-31,0-71 0,0 88-16,0-52 15,18-1 1,17 36-1,18-18 1,18 53 0,-18 0-1,-18 18 1,-18-1 0,-17 36-1,0 0 1,-52 0 15,-1 0-15,17-18-1,19 18 1,17-17 0,53 16-1,17-16 1,18-1-1,-17-17 1,-36-18 0,-17 17-1,-1-17 1,1 0 0,-18 18-1</inkml:trace>
  <inkml:trace contextRef="#ctx0" brushRef="#br0" timeOffset="203881.52">8167 9966 0,'0'-18'0</inkml:trace>
  <inkml:trace contextRef="#ctx0" brushRef="#br0" timeOffset="206600.16">25224 9331 0,'0'-18'16,"0"1"-1,0 34 32,0 1-31,0 0-16,0-1 0,0 19 0,-18 122 31,0 107 0,54-106 1,34-54-1,18-69-15,-70-36-16,35 0 15,70 0 1,-70-18 15,-17 0-15,-1 18-1,-18-17 1,19-1 0</inkml:trace>
  <inkml:trace contextRef="#ctx0" brushRef="#br0" timeOffset="206917.38">25682 9895 0,'0'0'0,"0"-17"0,18 17 31,17 0-16,-17 0-15,52 17 32,-17 36-17,-17 18 1,-36-53-16,0 52 16,-36-17-1,-17 35 1,-17-17-1,34-36 1</inkml:trace>
  <inkml:trace contextRef="#ctx0" brushRef="#br0" timeOffset="207718.61">26635 9842 0,'0'-17'31,"0"52"0,0 0-31,0 36 16,-18 0-1,0 52 1,1-88 0,-1 1-1,1-36 16,17-71 1,0-141-17,0 195-15,17-72 16,1 19 0,-1 35-1,1 35 1,17 17-1,1 71 1,17 36 0,-18-18-1,-18-71 1,1-17 0,-18-1-1,18-87 16,-1 35 1,-17-1-32,36-52 15,-1 35 1,0 18 0,0 35-1,18 0 1,0 106-1,-17 35 1,-19-71 0,1 54-1,0-54 1,-1-34 0</inkml:trace>
  <inkml:trace contextRef="#ctx0" brushRef="#br0" timeOffset="208067.68">27517 9931 0,'0'0'0,"0"-18"0,0 36 47,0 35-32,-18 17 1,18 36 0,0-35-1,0 17 1,0-53 0,18 0-1,52-17 1,1-18-1,-18-35 17,-36 35-32,36-53 15,-17-35 1</inkml:trace>
  <inkml:trace contextRef="#ctx0" brushRef="#br0" timeOffset="208699.99">27905 10001 0,'0'0'0,"0"-17"16,0 34 15,0 1-31,0 0 0,0 70 16,0-35-1,0 17 17,0-35-17,0-17 1,-18-18 0,18-18-1,0-176 1,35 89-1,-17 34 1,17 0 0,1 36-1,-19 35-15,1 0 16,17 0 0,0 53-1,-35 18 1,0-18-1,-17 0 17,-36 17-17,35-17 1,18-35 0,18 52-1,141-17 1,-89-35-1,54 17 1,-89-35 0,-17 0-1,-71-35 1</inkml:trace>
  <inkml:trace contextRef="#ctx0" brushRef="#br0" timeOffset="-185117.38">26723 8114 0,'-18'0'15,"1"0"-15,-1 0 16,0 0-16,-70 0 31,71 0-31,-19 0 0,-17 0 32,36 0-32,-1 0 31,-17 0 0,70-18 0,283 1 1,-195-1-17,18 18 1,-88-18-1,-18 18 1,-52 0 31,-54 0-31,-52 0-1,-54 18 1,160-18-16,-72 0 15,37 0 1,34 0 0,36 0 15,52 0-15,36 0-1,-53 0 1,-18 0-1,-53 0 32,-34 0-47,-37 18 16,-16 17 15,87-35-31,-17 0 16</inkml:trace>
  <inkml:trace contextRef="#ctx0" brushRef="#br0" timeOffset="-184131.57">27199 8184 0,'-17'0'31,"-1"0"-31,0 0 0,-176 0 16,-388 53 31,529-88-47</inkml:trace>
  <inkml:trace contextRef="#ctx0" brushRef="#br0" timeOffset="-167461.39">25065 8237 0,'0'-17'32,"-18"17"61,36 0 298,-1 0-360,1 0-31,17 0 32,-17 0-17,0 0-15,35 0 16,52 0-1,54 0 17,-18 0-1,18 0 16,-106 0-32,-18 0-15,18 17 16,18-17 0,-1 0-1,-17 0 1,35 0 0,-52 0-1,17 0 1,-1 0-1,-16 0 1,34 0 0,1 0-1,-36 0 1,36 0 0,-18 0 15,0 0-16,-18 0 1,-18 0 0,19 0-1,-1 0 1,-17 0 0,17-17-1,0 17 16,-17 0-15,-18-18 0,17 18-1,1 0 1,0 0 15,-1-18 0,1 18-15,0 0 0,-1 0 15,1 0 16,-18-17-16,18 17-31,-1 0 94</inkml:trace>
  <inkml:trace contextRef="#ctx0" brushRef="#br0" timeOffset="-157149.95">27393 8079 0,'18'0'31,"-36"0"0,-88 0-31,18 0 0,0 0 16,-36 17-16,-775 71 31,476-193-15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8T13:08:17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11536 16422 0,'17'0'63,"1"0"-47,17 0 15,-17 0 0,17 0-31,-17 17 16,35-17-1,-36 18 17,19-18-17,-1 0 1,0 0-1,-17 18 1,17-18 0,1 0-1,16 0 1,-16 0 15,-19 0-15,1 0-1,0 0 1,-1 0 0,1 0-1,0 0 1,-1 17 46,1-17-62,-1 0 47,1 0-15,0 0-17,-1 0 16,1 0 1,0 0-1,-1 0 16,1 0-32</inkml:trace>
  <inkml:trace contextRef="#ctx0" brushRef="#br0" timeOffset="85004.48">19456 7391 0,'-18'0'109,"0"0"-78,1 0-31,-1 0 16,-17 0 15,0 0 1,17 17-17,0 1 1,1-18-1,17 18-15,-18-18 32,0 17-17,18 1 1,-17-18 15,17 18-15,-18-1-1,18 1 1,-18-18 15,18 35-15,0 0 15,0-17 0,0 0 1,0-1-32,0 19 47,0-19-32,0 18 1,0-17-1,18-18 1,0 18-16,-18-1 16,0 1-1,17 0 1,1-1 0,0 1-1,-1 0 1,19-1-16,-36 1 15,88 35 17,-53-36-17,0 1 1,-35 0 0,36-18-1,-19 0 1,1 17 15,0-17-15,17 0-1,35 0 1,-17-17 0,-35-19-1,0 1 1,-18 17-1,35-34 1,-18 16 0,1-17-1,-18 0 17,18-35-17,-18 53 1,0 17-1,0-17 1,0 17 0,0-17-16,0 0 15,-36-18 1,36 35 0,-17 1-1,-1-1 16,18 0-15,-17 18-16,-19-17 31,19-1 1,-1 18-17,0 0 1,1 0-1,-19 0 1,1 0 0,18 0-1,-19 0 1,19 0 0,-19 0-1,19 0 1,-19 18-1,19-18 17,-1 17-17,0-17-15,18 18 32,0 0-1,-17-18-16</inkml:trace>
  <inkml:trace contextRef="#ctx0" brushRef="#br0" timeOffset="89740.29">19791 5433 0,'0'-18'156,"-18"18"-140,1 0 15,-19 0 0,19 0 1,-19 0-17,19 0 1,-19 0 31,1 0-16,0 35-15,0-17-1,17 0 17,0-18-17,1 17 1,-19 19 15,19-19 0,-1-17 1,18 18-32,-18-18 31,18 18-16,-17-18 1,-1 17 0,18 1-1,-17-18 17,17 17-17,-18 1-15,18 0 31,0 17-15,0-17 0,0 17-1,0-17 1,0-1 0,0 1 15,0 17-16,0 0 17,0-17-1,0 0-15,0 17-1,0-17 1,18-1-1,-18 1 1,0-1 0,17 1 15,-17 0-15,18-1-1,-1 1 1,-17 0-1,53-1 1,-53 1 0,18-18-1,0 18 1,-1-18 0,19 0-1,17 17 1,-36-17-16,54 0 15,-18 0 1,0 0 0,-36 0-1,36-35 17,-35 17-17,17 1 1,-17 17-1,-18-36 1,17 1 0,1-18-1,-18 18 1,0-53 0,0 52-1,0-34 1,0 35-1,-18-18 1,18 17 0,-17 19-1,-1-1 1,0 1 15,18-1 0,-17 18-31,-1-18 16,18 1 0,-35-1-1,35 0 1,-18 18 0,1 0 77,17-17-93,-18 17 16,0 0 125</inkml:trace>
  <inkml:trace contextRef="#ctx0" brushRef="#br0" timeOffset="182743.71">25612 8925 0,'17'0'171,"1"0"-155,0 0 0,17 18 15,35-18 0,-34 0-15,-19 0-1,19 0 1,-1 0 0,0 0-1,18 0 1,-53-18 0,71 18-1,-36 0 1,0 0-1,-17 0 1,35 0 0,-18 0-1,0 0 1,71 0 0,-18 0 15,-52 0 0,17 0-31,-1 0 16,37-17-1,69 17 1,-140 0 0,70 0-1,-53 0 1,71 0-1,-17 0 17,-72 0-32,71 0 15,-35 0 1,106 0 0,-141 0-1,140 0 1,-87 0 15,35 0-31,-18 0 16,-35 0-1,17 0 1,19 0 0,-54 0 15,-17 0-31,17 0 15,0 0 1,0 0 0,18-18-1,53 18 1,-88 0 0,70 0 15,-35 0-16,0 0 1,-18 0 0,18 0-1,-35 0 1,-1 0 0,1 0-1,17-18 1,-17 18-1,-1 0 1,36 0 0,-35 0-1,0 0 1,-1 0 31</inkml:trace>
  <inkml:trace contextRef="#ctx0" brushRef="#br0" timeOffset="190022.86">23707 8961 0,'17'0'156,"1"0"-140,123 0-1,-106 0 1,89 0 0,17 0 15,-88-18-15,106 18 15,-89-18 0,-52 18-15,-1 0-1,19 0 1,-1 0 0,0 0-1,-17 0 1</inkml:trace>
  <inkml:trace contextRef="#ctx0" brushRef="#br0" timeOffset="-183280.82">23671 8961 0,'18'0'219,"0"0"-204,-1 0 17,1 0-17,0 0 1,17 17 0,-18-17-1,19 18 1,-19-18-16,36 17 47,-17-17-16,-19 18 0,19 0-15,-19-18-1,1 0 1,-1 0 0,1 0-1,0 17 1,17-17 0,-17 0-1,17 0 1,-17 0 15,17 0-15,-18 0-1,1 0 1,0 0 0,-1 0-1,1 0 1,0 0-1,-1 0 1,19 0 0,-19 0 15,1 0-31,-18-17 31,17 17 0,1 0-15,-18-18 0,18 18-1,-18-18 17,17 18-17,1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8T06:42:15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8049 6244 407,'41'0'15</inkml:trace>
  <inkml:trace contextRef="#ctx0" brushRef="#br0" timeOffset="-6.48">21085 10783 297,'11'30'16,"-10"-28"-1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B42CB5-ED8C-457A-B6B9-2C9123FAF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39E719F-8A8C-49AA-BB1A-F791AE00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96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6FDA-584E-48CC-A358-57442DB4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E1FD5-61A3-457E-ABA7-68A44C985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34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072FD-2B16-4D5F-949B-66494DA53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4FCE2-BC9D-4D0D-963A-1751BBE41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7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DF18-B84E-476E-824C-890FB020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7865-A1BC-4C51-B6E5-CF6DB542A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8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7773-6259-4D5A-951A-61A4F41B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2DE0A-8F70-4BF6-9084-C869C7F4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398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817D-92AE-449E-855A-442F196B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CA3C-DB3A-4986-B5C3-300D5492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F5C79-2A4D-4F84-88DE-F1855EE17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3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514A-F8BB-44AD-A981-92434CD7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9DD25-9608-4767-8DA5-2C194F364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99BD9-F84F-4954-883D-9D925F35A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DAFA8-0BCB-4921-A545-4BAF553B8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BB63-A551-4642-8C81-C34A057BE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93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136C-70BC-4675-A59F-A1C4D4AE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44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56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8A63-5B84-49F3-9B40-9DDC520D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F98-3DCD-44F1-BE87-9B24B189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C1C47-BB4C-4E5F-8BAA-2CAD6F326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97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F69C-B39E-40C2-99CF-6D7A87F6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C614B-A6FB-40A0-A564-C749742C0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68383-9D02-4138-9D4F-82C3474A5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081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29326-B948-451A-AD10-2F536DDE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FF84-CE1A-43BE-A725-D2F76C00C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B81EB-6DE0-4E28-85A2-FFE9CB88D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D02B-8CA6-4CB8-B909-07EFB6348C33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665F8-9BE4-4C17-8A53-AB5DF09B9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1D344-27D5-4920-BED8-3A7D76061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42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1D7A94-E440-4F37-8797-84B3F4E673FB}"/>
                  </a:ext>
                </a:extLst>
              </p14:cNvPr>
              <p14:cNvContentPartPr/>
              <p14:nvPr/>
            </p14:nvContentPartPr>
            <p14:xfrm>
              <a:off x="4392720" y="846360"/>
              <a:ext cx="6339240" cy="5427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1D7A94-E440-4F37-8797-84B3F4E673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3360" y="837000"/>
                <a:ext cx="6357960" cy="54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40EEA3-4852-4B05-A77C-3903FE16D6F8}"/>
                  </a:ext>
                </a:extLst>
              </p14:cNvPr>
              <p14:cNvContentPartPr/>
              <p14:nvPr/>
            </p14:nvContentPartPr>
            <p14:xfrm>
              <a:off x="349200" y="679320"/>
              <a:ext cx="11798640" cy="478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40EEA3-4852-4B05-A77C-3903FE16D6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9840" y="669960"/>
                <a:ext cx="11817360" cy="48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502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9F923A8-6F1D-4A17-AD81-A95CA49A97ED}"/>
                  </a:ext>
                </a:extLst>
              </p14:cNvPr>
              <p14:cNvContentPartPr/>
              <p14:nvPr/>
            </p14:nvContentPartPr>
            <p14:xfrm>
              <a:off x="2432160" y="3575160"/>
              <a:ext cx="4445280" cy="2648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9F923A8-6F1D-4A17-AD81-A95CA49A9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2800" y="3565800"/>
                <a:ext cx="4464000" cy="266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4777967-535F-4FCA-8B6A-A729C832A2DA}"/>
                  </a:ext>
                </a:extLst>
              </p14:cNvPr>
              <p14:cNvContentPartPr/>
              <p14:nvPr/>
            </p14:nvContentPartPr>
            <p14:xfrm>
              <a:off x="488880" y="1657440"/>
              <a:ext cx="10585800" cy="3696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4777967-535F-4FCA-8B6A-A729C832A2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520" y="1648080"/>
                <a:ext cx="10604520" cy="37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000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B184-9EB3-46BF-B70D-0A828EE3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5010"/>
          </a:xfrm>
        </p:spPr>
        <p:txBody>
          <a:bodyPr>
            <a:normAutofit/>
          </a:bodyPr>
          <a:lstStyle/>
          <a:p>
            <a:r>
              <a:rPr lang="en-US"/>
              <a:t>R- Squared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222AC1-2137-4E23-916F-42EF32D4ABE4}"/>
              </a:ext>
            </a:extLst>
          </p:cNvPr>
          <p:cNvGrpSpPr/>
          <p:nvPr/>
        </p:nvGrpSpPr>
        <p:grpSpPr>
          <a:xfrm>
            <a:off x="172205" y="855084"/>
            <a:ext cx="7844331" cy="5147831"/>
            <a:chOff x="172205" y="855084"/>
            <a:chExt cx="7844331" cy="5147831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635CA332-9826-400C-8BC9-F05C5A82C00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59328608"/>
                </p:ext>
              </p:extLst>
            </p:nvPr>
          </p:nvGraphicFramePr>
          <p:xfrm>
            <a:off x="172205" y="855084"/>
            <a:ext cx="7844331" cy="51478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9E86871-B6DD-4CA2-B4CE-8354781C42A6}"/>
                </a:ext>
              </a:extLst>
            </p:cNvPr>
            <p:cNvCxnSpPr>
              <a:cxnSpLocks/>
            </p:cNvCxnSpPr>
            <p:nvPr/>
          </p:nvCxnSpPr>
          <p:spPr>
            <a:xfrm>
              <a:off x="6658253" y="1811045"/>
              <a:ext cx="0" cy="131093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3FC3DE7-246A-40B3-ABE1-C838282BB975}"/>
                </a:ext>
              </a:extLst>
            </p:cNvPr>
            <p:cNvCxnSpPr>
              <a:cxnSpLocks/>
            </p:cNvCxnSpPr>
            <p:nvPr/>
          </p:nvCxnSpPr>
          <p:spPr>
            <a:xfrm>
              <a:off x="6847642" y="1811045"/>
              <a:ext cx="0" cy="5400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F4BFC9-C5C8-4DD3-A5CD-C5B2B4D5E0A3}"/>
                </a:ext>
              </a:extLst>
            </p:cNvPr>
            <p:cNvCxnSpPr>
              <a:cxnSpLocks/>
            </p:cNvCxnSpPr>
            <p:nvPr/>
          </p:nvCxnSpPr>
          <p:spPr>
            <a:xfrm>
              <a:off x="6866876" y="2428043"/>
              <a:ext cx="0" cy="69393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EB0FD7-E2A1-4FCB-ABBF-BABEACF25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5924" y="855083"/>
            <a:ext cx="3768574" cy="5147831"/>
          </a:xfrm>
        </p:spPr>
        <p:txBody>
          <a:bodyPr>
            <a:normAutofit/>
          </a:bodyPr>
          <a:lstStyle/>
          <a:p>
            <a:r>
              <a:rPr lang="en-IN" dirty="0"/>
              <a:t>1 </a:t>
            </a:r>
            <a:r>
              <a:rPr lang="en-IN" dirty="0">
                <a:sym typeface="Wingdings" panose="05000000000000000000" pitchFamily="2" charset="2"/>
              </a:rPr>
              <a:t> Total Error</a:t>
            </a:r>
          </a:p>
          <a:p>
            <a:r>
              <a:rPr lang="en-IN" dirty="0">
                <a:sym typeface="Wingdings" panose="05000000000000000000" pitchFamily="2" charset="2"/>
              </a:rPr>
              <a:t>2  Error reduced by Regression Line</a:t>
            </a:r>
          </a:p>
          <a:p>
            <a:r>
              <a:rPr lang="en-IN" dirty="0">
                <a:sym typeface="Wingdings" panose="05000000000000000000" pitchFamily="2" charset="2"/>
              </a:rPr>
              <a:t>3  Residual Error</a:t>
            </a:r>
          </a:p>
          <a:p>
            <a:r>
              <a:rPr lang="en-IN" dirty="0">
                <a:sym typeface="Wingdings" panose="05000000000000000000" pitchFamily="2" charset="2"/>
              </a:rPr>
              <a:t>R</a:t>
            </a:r>
            <a:r>
              <a:rPr lang="en-IN" baseline="30000" dirty="0">
                <a:sym typeface="Wingdings" panose="05000000000000000000" pitchFamily="2" charset="2"/>
              </a:rPr>
              <a:t>2 </a:t>
            </a:r>
            <a:r>
              <a:rPr lang="en-IN" dirty="0">
                <a:sym typeface="Wingdings" panose="05000000000000000000" pitchFamily="2" charset="2"/>
              </a:rPr>
              <a:t>= SSR / SST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SSR = Regression Sum of Squares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SST = Total Sum of Squares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Higher the R</a:t>
            </a:r>
            <a:r>
              <a:rPr lang="en-IN" baseline="30000" dirty="0">
                <a:sym typeface="Wingdings" panose="05000000000000000000" pitchFamily="2" charset="2"/>
              </a:rPr>
              <a:t>2 </a:t>
            </a:r>
            <a:r>
              <a:rPr lang="en-IN" dirty="0">
                <a:sym typeface="Wingdings" panose="05000000000000000000" pitchFamily="2" charset="2"/>
              </a:rPr>
              <a:t>better the model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F5E4C66-F81D-4865-B9FB-28655A5CDEEB}"/>
                  </a:ext>
                </a:extLst>
              </p14:cNvPr>
              <p14:cNvContentPartPr/>
              <p14:nvPr/>
            </p14:nvContentPartPr>
            <p14:xfrm>
              <a:off x="4152960" y="1949400"/>
              <a:ext cx="6286680" cy="3988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F5E4C66-F81D-4865-B9FB-28655A5CDE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3600" y="1940040"/>
                <a:ext cx="6305400" cy="400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042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8A2866-ADF6-460A-8AFB-2CFF9120B65E}"/>
                  </a:ext>
                </a:extLst>
              </p14:cNvPr>
              <p14:cNvContentPartPr/>
              <p14:nvPr/>
            </p14:nvContentPartPr>
            <p14:xfrm>
              <a:off x="2897280" y="2247840"/>
              <a:ext cx="4697640" cy="1645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8A2866-ADF6-460A-8AFB-2CFF9120B6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7920" y="2238480"/>
                <a:ext cx="4716360" cy="166464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2EDFE62-1847-41EC-A5F6-2A5620D66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72038"/>
            <a:ext cx="12192000" cy="551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4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55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R- Squared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B</dc:creator>
  <cp:lastModifiedBy>S B</cp:lastModifiedBy>
  <cp:revision>31</cp:revision>
  <dcterms:created xsi:type="dcterms:W3CDTF">2020-12-14T10:21:19Z</dcterms:created>
  <dcterms:modified xsi:type="dcterms:W3CDTF">2021-05-08T15:05:05Z</dcterms:modified>
</cp:coreProperties>
</file>