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7" r:id="rId4"/>
    <p:sldId id="268" r:id="rId5"/>
    <p:sldId id="269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15T12:38:45.3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FF"/>
    </inkml:brush>
    <inkml:brush xml:id="br2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2487 4022 0,'0'-18'0,"0"0"0,0 1 31,0-1-31,0 36 63,0 17-48,0-17-15,0-1 0,-18 89 16,18-35 15,0-54-31,0 54 16,18-1-1,0-34 1,35-19 0,-18-17-1,53-88 1,0-35 0,-52-36-1,-19 53 1,1-17-1,-18 52 1,17 36 0,-17 0-1,0 52 48,18 54-48,-18-1 1,0-52-16,0 35 16,0 17-1,0-52 1,0 17 0,0-17-1,35-18 16,1-18-15,52 1 0,-35 17-1,-18 0 1,-17 35 0,-18 0 15,0-17-31,-36 35 15,-34-18 1,35 0 0,-36-35-1,53 0 1,1 0 0,-1 0-1,0 0 16,1 0-15,17 18 0</inkml:trace>
  <inkml:trace contextRef="#ctx0" brushRef="#br0" timeOffset="1267.48">3228 4374 0,'-18'0'94,"18"18"-94,-17-18 16,17 18-16,-18-18 0,18 17 15,-18 1-15,1-18 0,17 18 16,0-1-16,0 1 16,0 17-1,0 53 32,17-70-47,36 0 31,18-18 1,-36-18-17,-17-35 1,-18 35 0,0-17-1,-18 0 1,18 17-1,-35 1 1,17 17 0,-17 0-1,17 0 1</inkml:trace>
  <inkml:trace contextRef="#ctx0" brushRef="#br0" timeOffset="3321.94">3669 3898 0,'18'0'0,"-18"-17"16,0 34 46,0 1-62,0-1 0,0 1 16,0 53 0,0 17-1,0-53 1,0 36-1,0-36 1,0 0 0,0-17-1,0 0 17,0-1-17</inkml:trace>
  <inkml:trace contextRef="#ctx0" brushRef="#br0" timeOffset="3989.32">3510 4110 0,'0'0'0,"18"0"78,-1 0-63,89 0 17,-70-18-32,16 18 15,72-35 17,-106 35-17,-1 0 1,1 0-1</inkml:trace>
  <inkml:trace contextRef="#ctx0" brushRef="#br0" timeOffset="7564.06">4322 4110 0,'17'0'15,"-17"17"17,0 1-32,0 0 0,0-1 0,35 107 31,-35-71 0,18-36 0,35-211 16,-53 177-47,18-124 16,35-18 0,-18 35-1,0 72 1,-17-1-1,-1 35 1,1 18 0,-18 35-1,0 53 1,0-17 0,-18 17-1,1-35 1,17-18-1,17-35 32,1 0-31,70 18 0,-35 0-1,-18-18 1,-35 35-1,-17 18 1,-54-18 0,18-17-1,36-18-15,-19 0 16,19 0 0</inkml:trace>
  <inkml:trace contextRef="#ctx0" brushRef="#br0" timeOffset="7846.1">4868 4304 0,'18'0'31,"-18"18"1,0-1-32,0 1 0,0-1 15,0 1-15,-18 35 16,18-18-1,0-17 1</inkml:trace>
  <inkml:trace contextRef="#ctx0" brushRef="#br0" timeOffset="8461.91">4992 3881 0,'0'0'0,"17"0"0,-17-18 0,18 0 16,17 18 0,18 0-1,-17 0 1,-19 0-16,18 53 15,-35 18 17,-17-1-17,-18 1 1,-1-18 0,1-36-1,35 1-15,0-36 31,88-87-15,-17 34 0,-36 0-1,-17 19 1,-1 16 0,-34 54 15,-19 35-16,1 17 1,17 19 15,18-37-15,36 19 0,17-36-1,-36-35-15,36 0 16,0 0-1</inkml:trace>
  <inkml:trace contextRef="#ctx0" brushRef="#br0" timeOffset="8713.26">5592 4216 0,'17'0'16,"-17"17"-1,0 1 1,0 53 0,0-1-1,0 1 1,0-36-1,0-17-15</inkml:trace>
  <inkml:trace contextRef="#ctx0" brushRef="#br0" timeOffset="9829.17">6068 3933 0,'0'-17'16,"0"34"15,0 19-15,0-19-16,0 19 15,0 87 1,0 36 15,0-89-15</inkml:trace>
  <inkml:trace contextRef="#ctx0" brushRef="#br0" timeOffset="10061.49">5927 4145 0,'17'-18'15,"19"18"-15,-1-17 16,71-1 0,0 1-1,-89 17-15</inkml:trace>
  <inkml:trace contextRef="#ctx0" brushRef="#br0" timeOffset="10880.38">6562 4127 0,'0'18'15,"17"-18"-15,-17 18 32,0 17-32,0 36 15,0-1 1,18-17-1,0-18 1,-1-35 0,1 0 15,-1-35-15,1 0-16,35-159 15,18-88 1,-36 176-1,0 18 1,-17-1 0,-1 72-1,-17 34 17,0 54-17,0-53-15,0 87 16,-35 1-1,18-53 1,17 0 0,0-35 15,70-18 0,-17 0-15,18 17-1,-36-17 1,-18 18 0,1 0-1,-18-1 1,-18 18 0,-34-17-1,-37 0 1,36-18-1,18 0 1,35 17 0,0 1-1</inkml:trace>
  <inkml:trace contextRef="#ctx0" brushRef="#br0" timeOffset="11327.92">7232 4392 0,'0'-18'31,"0"1"-15,18 17 31,-18 17-16,0 1-31,0 17 16,0 1-1,0-1 1,-18-17 0,18-1-1,18-17 1,52-17 0,1-36-1,17-106 1,-70 141-16</inkml:trace>
  <inkml:trace contextRef="#ctx0" brushRef="#br0" timeOffset="11894.51">7479 3810 0,'0'0'0,"0"-18"16,18 18 15,-1 0-15,1 18-16,-1 35 16,1 17-1,-18 19 1,-18-36-1,1-18 1,-1-35 0,1 0-1,17-18 1,52-52 15,-34 52-31,35-35 16,0-17-1,-35 34 1,-18 19 0,-18 34 15,-17 54-15,-1-18-1,36 17 1,18 1-1,35-18 1,0-18 0,35-35-1,-35 0 1</inkml:trace>
  <inkml:trace contextRef="#ctx0" brushRef="#br0" timeOffset="12493.57">7990 4322 0,'0'-18'31,"0"0"-15,18 18 15,0 18-16,-18 0-15,0 34 16,0-34-16,-71 106 47,71-72-16,53-52 0,18 0-15,-18-17 0,-36-1-16,18 18 15</inkml:trace>
  <inkml:trace contextRef="#ctx0" brushRef="#br0" timeOffset="12743.36">8625 4286 0,'0'0'0,"0"-17"15,18 17 1,0 0 0,-1 0-16</inkml:trace>
  <inkml:trace contextRef="#ctx0" brushRef="#br0" timeOffset="12925.65">9137 4198 0,'0'0'0,"18"0"31,-1 0-31</inkml:trace>
  <inkml:trace contextRef="#ctx0" brushRef="#br0" timeOffset="13331.62">9631 4251 0,'17'0'0,"1"0"32,0 0-32,-1 0 15,1 0 1</inkml:trace>
  <inkml:trace contextRef="#ctx0" brushRef="#br0" timeOffset="14108.89">10195 3881 0,'0'0'0,"0"-18"15,0 0 17,0 36-1,0 0-31,0 17 16,0-18-16,36 160 31,-36-1 0,0-140-15</inkml:trace>
  <inkml:trace contextRef="#ctx0" brushRef="#br0" timeOffset="14358.89">10037 4075 0,'0'-18'15,"17"18"-15,54-18 16,140 1-1,-105 17 1,0 0 0</inkml:trace>
  <inkml:trace contextRef="#ctx0" brushRef="#br0" timeOffset="15191.64">10795 4127 0,'0'18'15,"0"0"-15,0 35 16,0 17 0,0 1-1,18-18 1,-18-36 15,17-17-15,19 0-1,-19-17-15,18-107 16,54-211 0,-1 141-1,-53 88 1,18 53 0,-35 18-1,-1 35 1,-17 35-1,0 18 1,0 71 0,0-36-1,-17-35 1,17-36 15,0 1-15,17-18 15,19 18-15,17-1-1,-36 1-15,54 0 16,-54 17 0,1 0-1,-18-17 1,-53-1-1,-35-17 1,0 0 0,-18 0-1,88 0 1,1 0 0</inkml:trace>
  <inkml:trace contextRef="#ctx0" brushRef="#br0" timeOffset="15776.11">11536 4339 0,'0'0'0,"0"-17"0,0-1 16,0 0-1,0 1 1,17 17-1,-17 17 1,0 1 0,0 35-1,0 0 1,0-18 0,0-17-1,0-36 16,36-53-15,17 19 0,-18-1-1,-35 35-15,35-17 16,-17 17 0,17 36 15,0 17-16,-17 18 1,17 0 0,-17-18-1,0-17 1</inkml:trace>
  <inkml:trace contextRef="#ctx0" brushRef="#br0" timeOffset="16525.49">11924 3757 0,'0'0'0,"18"-18"0,-1 18 15,1 0-15,35 0 16,-18 36 0,-17 17-1,-18-36-15,0 54 16,-36 17 0,1-17 15,0-36-16,17-18 1,36-52 15,-1 0-31,54-53 16,-18-18 0,-35 106-16,17-71 15,-18 18 1,19 36-1,-36-18 1,-18 52 15,0 71-15,1 1 0,17 16 15,0-87-31,17 70 15,19-17 1,17-54 0,0 1-1,17-18 1,-52 0-16</inkml:trace>
  <inkml:trace contextRef="#ctx0" brushRef="#br0" timeOffset="17973.81">12488 4233 0,'0'0'0,"0"-17"31,0-1-15,0 0 15,0 1 110,0 34 0,0 1-141,0 0 15,0-1-15,0 36 16,0-17-1,0-19-15,0 36 32,0-35-1,0-36 16,18 0-32,17-34 1,1 16 0,-1 1-1,-18 17 1,1 1 0,-18 34 30,0 1-30,0 17-16,18 36 16,-18-36-1,53 18 1,-18-18 0,0-35-1,-17 0 16,-18-17-15</inkml:trace>
  <inkml:trace contextRef="#ctx0" brushRef="#br0" timeOffset="34967.53">13194 4075 0,'-18'0'63,"1"0"-63,-1 0 31,0 0-15,1 0-1,-1 0 1,0 0 31,36 0 31,-18 17-78,18-17 0,35 0 15,0 0 1,-36 0-16,71 18 16,-17-18-1,-1 0 1,1 0 0,-18 0-1,0 0 1,35 0 15,-17 0-15,-1 0-1,-17 0 1,-18 0 0,1 0-1,17 0 1,-18 0-1,0 0 1,0 0 0,1 0-1,-1 0 1,0 0 0,-17 0-1,-1 0 1,1 0 15,-36 0 63,1 0-79</inkml:trace>
  <inkml:trace contextRef="#ctx0" brushRef="#br0" timeOffset="35664.26">14182 4039 0,'0'0'0,"-18"0"0,18-17 32,-18 17-32,18-18 15,0 0 1,-17 18 0,17-17 15,-18 17-31,0 0 31,18-18-31,18 18 94,0 18-94,-1-18 15,1 0-15,0 17 16,17 1 0,0 0-1,-17-18 1,17 17 0,-17-17-1,-18 18 1,17-18-1,-17 18 48,0-1-63,0 1 16,-17-18-16,-19 35 15,1 18 1,0-18-1,0-17 17,17 0-17,18-1 1,-18-17 0</inkml:trace>
  <inkml:trace contextRef="#ctx0" brushRef="#br0" timeOffset="37746.35">14940 3881 0,'0'-18'0,"0"0"16,0 1-1,18 17 63,-18 17-62,0 1-16,0 35 16,0-36-16,17 72 31,19-19 0,-1-70-15,0 0-1,36 0 17,-36-53-17,0 0 1,-17 18 0,0 0-1,-18 17 1,0 1-1,0-1 1,0 36 93,0-1-109,0 1 0,0 17 16,0 0-16,0 18 31,0 18-15,0-54-16,0 54 16,0-18-1,0 0 1,0-18-1,0 18 1,-18-35 0,18 17-1,-18 0 1,1-17 0,17 17-1,-18-17 16,18-1-15,-18 1 15,18 0-15,0-1 0,-17-17 15,17 18-16,-18-18 1,1 0 0,17 18-1,-18-18 1,0 0 0,1 0-1,-1 0 1,0 0-1,1 0 32,17-18-31,0 0 0,0 1-1,0-1 1,0 0-1,0 1 1,0-1 0,0 1-1,0-1 1,17 0 0,1 1-1,0-1 1,-18 0-1,35 1 1,-35-1 15,18 18-31,17-18 16,-18 1 0,1-1-1,17 1 1,1-1-1,-19 0 1,-17 1 0,0-1-16</inkml:trace>
  <inkml:trace contextRef="#ctx0" brushRef="#br0" timeOffset="41810.24">15046 3387 0,'-18'0'0,"18"-18"16,0 0 46,0 1-46,0-1 31,0 0 0,0 36 31,0 0-78,-17-1 16,-1-17-16,18 18 0,-18 17 15,1 1 1,-1 16-1,18-16 1,-18-36-16,18 17 16,-17 19 15,17-19-15,0 1-1,-18-18 1,18 18 15,18-36 47,-18 0-62,17 18-16,-17-17 0,18-36 15,0 0 1,-1 0 0,19 18-1,-19-1 17,-17 19-32,18-1 15,0-17 1,-1 17-1,-17 1 1,18 17 0,0-18-1,-1 0 17,1 18 249,-18 18-266,17-18-15,-17 18 16,18-1-16,17 18 16,-17 1-1,0-1 17,-1-17-17,1-1 1,0 19-1,-1-36 1,1 17 0,-18 1-1</inkml:trace>
  <inkml:trace contextRef="#ctx0" brushRef="#br0" timeOffset="44429.64">15716 4145 0,'-17'0'16,"-1"0"15,0 0-15,1 0 31,34 0 47,1 0-94,0 0 0,-1 0 15,1 0-15,17 0 16,36 0-1,-1 0 1,18 0 0,-17 0-1,0 0 1,-1 0 0,1 0-1,-18 0 1,35 0-1,-18 0 1,-17 0 0,0 0-1,-35 0 1,17 0 15,0 0-15,-17 0-1,17 0 1,-17 0 0,17 0-1,0 0 1,-17 0 0,0 0-1,-1 0 1,19 0-1,-36-18 79</inkml:trace>
  <inkml:trace contextRef="#ctx0" brushRef="#br0" timeOffset="45041.37">16792 4039 0,'0'0'0,"0"-17"0,-17-1 47,-1 18-47,18-18 16,-18 18 15,18 18 16,18 0-31,17-1-1,-17 1-15,17-18 16,36 18 0,-36-1-1,0-17 1,-17 0-1,0 18 1,-1-18 0,-17 17-1,0 1 1,0 0 0,-17 35 15,-19-18-16,1 36 1,0-36 0,17-18-1,0 1 1,1 0 0</inkml:trace>
  <inkml:trace contextRef="#ctx0" brushRef="#br0" timeOffset="48056.71">17621 3863 0,'0'-18'16,"0"1"46,0 34 32,0 1-94,0 0 16,0 34-1,0 19 17,18-36 14,0 1-14,-1-36-17,1 0 1,-1 0 0,19 0-1,-1-18 1,-17-17-1,-1-1 1,1 19 0,-18-1-1,0 0 1,0-17 0,0 18-1,0-1 32,0 36 62,0-1-109,0 1 0,0-1 16,0 1-16,0 35 16,0-18-1,0 18 1,0 18 0,0-18-1,0 0 16,0 17-15,0-35 0,-18 18-1,18-17 1,0-19 0,-17 1-1,17 17 1,0-17-1,0-1 1,-18-17 0,18 18-1,-18 0 1,18-1 0,0 1 30,-17-18-30,-1 0 15,0 0-15,1 0 0,-1 0-1,1 0 16,17-18-31,-18 1 16,18-1 0,0 0-1,0 1 1,0-1 0,0 1-1,0-1 16,0 0-15,0-17 0,0 17-16,18-17 15,34-18 1,-34 18 0,0 0-1,-18 17-15</inkml:trace>
  <inkml:trace contextRef="#ctx0" brushRef="#br0" timeOffset="51744.29">18150 4127 0,'18'0'94,"0"0"-78,-1 0-1,54 0 1,52 0 15,-34 0 0,16 0 16,-87 0-47,17 0 16,18 0 0,-18 0-1,18 0 1,-35 0-1,0 0 1,17 0 0,-17-17-1,-1 17 1,1 0 0,0 0-1,-1 0 1,1 0-1</inkml:trace>
  <inkml:trace contextRef="#ctx0" brushRef="#br0" timeOffset="52661.56">18891 3986 0,'0'0'0,"-17"0"47,17 18 63,17 0-95,1-18 1,0 17 0,-1-17-16,1 18 15,-1-18 1,1 0-1,-18 18 1,18-18 15,-1 0-15,1 0 0,0 17-1,-1-17 1,1 0 15,-18 18 32,0-1-17,0 1-46,0 0 32,-18-18-32,18 17 0,-17 1 15,-1-18 1,18 18-16,-18-1 16,1-17-16,-19 36 31,36-19-16,-17-17 1,-1 18 0,1 0 15</inkml:trace>
  <inkml:trace contextRef="#ctx0" brushRef="#br0" timeOffset="65259.42">19720 4057 0,'0'-18'47,"0"1"-16,0-1 0,0 36 63,0-1-94,0 1 15,0 0-15,0 17 16,0 0 0,0 0-1,0 1 1,18-36 15,-18 17-31,0 1 16,0-36 46,0 1-46,0-1-16,0-17 16,-18-18-1,18 18 1,0 17-1,0-17 1,0 17 0,18 18 15,0 35-15,17 1-1,-35-19 1,35 18 15,-17-17-15,-18 0-1,17-18 17,1 0-17,-18-18 1,35-35-1,-17 18 1,0 17-16,-1-17 16,18 0-1,-17 17 17,0 18-1,-1 0-16,-17 35-15,0 18 32,36 18-17,-19-18 1,-17 0 0,0-36-1,0 1 1,0 0-1,0-1 1</inkml:trace>
  <inkml:trace contextRef="#ctx0" brushRef="#br0" timeOffset="66106.49">20461 3969 0,'0'-18'0,"18"18"15,-18-18 1,-18 18 31,0 0-32,1 18-15,-1-18 16,-17 53 0,17-35-1,1-1 1,17 1 0,0 0-1,0-1 1,17 1-1,36-1 17,0-17-17,-18 0 1,-35 18 0,18 0-1,0-18 1,-18 35-1,0-17-15,-18-1 16,-17 1 0,-36 35-1,18-53 1,18 0 0,0 18-1,17-18 16</inkml:trace>
  <inkml:trace contextRef="#ctx0" brushRef="#br0" timeOffset="66846.22">20620 4004 0,'0'0'0,"17"0"15,-17-18 1,0 1 0,18 34 77,-18 1-93,0 17 16,0-17-16,0 0 16,0 52-1,0-35 1,0 1 0,0-1-1,0-17 1,35 17-1,1-35 1,-1 0 0,36 0-1,-19 0 1,-16 0 0,-1-18-1,-35 1 1,0-1-1,0 0 1</inkml:trace>
  <inkml:trace contextRef="#ctx0" brushRef="#br0" timeOffset="67513.69">20673 3969 0,'-18'0'15,"18"-18"63,18 18-78,-1 0 0,19-18 16,-19 18-16,19 0 16,34-17-1,-52 17-15,52-18 31,-34 18 1</inkml:trace>
  <inkml:trace contextRef="#ctx0" brushRef="#br0" timeOffset="68311.34">20637 4198 0,'18'0'94,"0"0"-94,-1 0 15,19 0 1,52 0 15,-18-18 0,-52 18-15,0 0 0,-1 0-1</inkml:trace>
  <inkml:trace contextRef="#ctx0" brushRef="#br0" timeOffset="75307.58">21290 4145 0,'0'-18'0,"-18"18"47,1 0 94,-1 0-125,1 0 15,-1 0 63,0 0-1,36 0 2517,0 0-2563,-1 0-16,1 0-16,-1 0 1,1 0 0,0 0-1,-1 0 1,1 0 0,0 0 15,-1 0-16,19 0 1,-19 0 0,19 0-1,-1 0 1,-18-17 0,19 17-1,17 0 1,-18 0-1,0-18 1,0 18 0,-17 0-1,17 0-15,1 0 16,-19 0 0,19-17 15,-19 17-16,18 0 1,1-18 0,-19 18-1,1-18 1,0 18 0</inkml:trace>
  <inkml:trace contextRef="#ctx0" brushRef="#br0" timeOffset="75979.33">21872 3969 0,'0'0'0,"-17"0"63,17 17-16,17-17-47,1 0 15,-1 18-15,1 0 16,35-1 0,-18 1-1,1 0 1,-1-18 0,-35 17-1,18-17 16,-18 18-15,0-1 15,0 1-31,-53 17 16,17 1 0,-17 34 15,18-52-16,35 17 1</inkml:trace>
  <inkml:trace contextRef="#ctx0" brushRef="#br0" timeOffset="77191.22">22490 3969 0,'0'0'0,"-18"0"31,18 17 0,-18 107 1,18-54 14,0-52-14,0-36-1,0-17-15,0-18-1,36 0 1,-19 0-1,1 36 1,-1 17 0,19 17-1,-19 36 1,19 18 0,-19-1-1,1-34 16,-18-19-31,0 1 32,18-18-17,17-53 1,-35 0 0,18 53-16,-1-35 15,-17-18 1,18 35-1,-1 18 1,1 0 0,0 53-1,-1 18 1,-17-18 0,18-18 15,0-17-16,-1-18 1,19-18 0,-19-17-1,36-36 1,-35 1 0,-18 34-1,17 19 1,1 17 15,-18 17-15,0 36-1,0 18 1,0-54 0,0 1-1</inkml:trace>
  <inkml:trace contextRef="#ctx0" brushRef="#br0" timeOffset="77351.71">23054 3810 0</inkml:trace>
  <inkml:trace contextRef="#ctx0" brushRef="#br0" timeOffset="78206.82">23248 4092 0,'0'-17'15,"0"-1"-15,18 18 47,-18 18-31,0-1-16,17 36 16,1 35 30,0-88 1,-1-35-31,-17 17-16,36-52 16,-19 35-1,18-1 1,-35 19-1,18 17 1,17 0 0,-35 53-1,18-18 1,0 35 0,-18-34-1,17-19 1,1-17 15,17 0-15,-17-35-1,35-36 1,-18 19 0,-35 16-1,18 19 1,-1-1-1,-17 36 32,0-1-47,18 36 16,-18 18 0,0-54-16,0 19 15,0-19 16</inkml:trace>
  <inkml:trace contextRef="#ctx0" brushRef="#br0" timeOffset="78399.86">23689 3863 0,'0'0'0,"0"-18"31</inkml:trace>
  <inkml:trace contextRef="#ctx0" brushRef="#br0" timeOffset="80571.25">23971 4092 0,'18'0'78,"-18"18"-62,0-1-16,18-17 15,-18 53 1,17-17 15,1-36 1,-1-53-1,1-18 0,0 54-31,17-36 16,-17 35-1,-1 0 1,1 18 0,17 36-1,0 34 1,-17-35-1,0 1 1,-18-1 0,17-35-1,-17-18 32,18 1-47,0-54 16,17 18-1,-17 18 17,-1 35-17,1 0 1,-1 0 0,1 35-1,0 18 1,-18-18-1,17-17 1,1-18 0,0 0-1,17-18 1,18-87 0,-18 69-1,-17-17 1,-1 53-1,-17 18 17,0 0-17,0 52 1,0-17 0,0-35-1,0-1 1</inkml:trace>
  <inkml:trace contextRef="#ctx0" brushRef="#br0" timeOffset="80739.28">24712 3739 0,'0'-17'16,"0"34"-16,18-34 47,-18 34-47</inkml:trace>
  <inkml:trace contextRef="#ctx0" brushRef="#br0" timeOffset="81871.02">24906 4075 0,'0'-18'93,"0"0"-93,18 18 16,-1 0-16,19-17 16,-19 17-1,19-18 1,-19 18-1,1 0 1,-18 35 0,0 1-1,0 52 1,-18-35 0,18-18-1,0-17 1,0 17-1,18 0 17,-1-35-32,54 35 15,-18-17 1,18 35 0,-19 0-1,-34 0 1,-18 0-1,-18 0 1,-52-18 0,17-17-1,18-18 1,-1 0 0,1-36-1,35-17 1,0-35-1,71 0 17,35-35-17,-54 70 1,1-18 0,0 0-1,-35 19 1,0 16-1,-18 19 1,0-19 15,-18 36 1,0 0-17,1 0 1,-1 0-1,18 18-15,-18 0 16,1 35 0,17-1-1,0 1 1,17-17 0,36-19-1,0 1 1,-18-18-1,1 18 1,-19-18 0</inkml:trace>
  <inkml:trace contextRef="#ctx0" brushRef="#br0" timeOffset="86613.84">25912 4127 0,'-18'0'31,"0"0"0,1 0-15,-1 0 0,0 0 15,36 0 16,35 0-32,123 0 17,-105 0-17,-36 0 17,0 0-17,-17 0 1,0 0-1,17 0 1</inkml:trace>
  <inkml:trace contextRef="#ctx0" brushRef="#br0" timeOffset="87691.64">26864 3986 0,'0'0'0,"0"18"63,0 0-63,-18-1 15,1 107 1,17-107-16,0 54 16,0-36-1,0 18 1,17-53 15,36-35-15,18-124-1,-36 71 1,-17 0 0,17 0-1,-35 52 1,0 19 15,18 17-15,-1 0-1,1 0 1,0 70 0,-18-17-1,0 18 1,0-36 0,0-17-1,17-18 32,19 0-31,-19-18-16,71 18 15,-35 0 1,0 0 15,-18 18-15,-35 34-1,-17-16 1,-36-1 0,0-17-1,-18-1 1,54-17 0,-18 0-1</inkml:trace>
  <inkml:trace contextRef="#ctx0" brushRef="#br0" timeOffset="88234.28">27534 4251 0,'-17'0'47,"17"18"-31,-18-1-16,18 1 0,-18 17 15,18 18 1,0-18 15,36-35-15,-19 18-1,54-18 1,-36-53 0,-17-17-1,-18-1 1,0 53-16,0-17 16,-18 0-1,-35 35 1,18 0-1,35 35 1,0-17 0</inkml:trace>
  <inkml:trace contextRef="#ctx0" brushRef="#br0" timeOffset="88826.3">28028 4163 0</inkml:trace>
  <inkml:trace contextRef="#ctx0" brushRef="#br0" timeOffset="89037.92">28205 4145 0,'0'0'0,"17"0"0,-17-18 15,18 18-15</inkml:trace>
  <inkml:trace contextRef="#ctx0" brushRef="#br0" timeOffset="89242.66">28363 4127 0,'0'0'0,"18"-17"15,0 17 16,-18-18-31,17 18 32</inkml:trace>
  <inkml:trace contextRef="#ctx0" brushRef="#br0" timeOffset="90232.56">28769 4022 0,'0'17'47,"0"36"-31,0-35-16,0 123 31,0-53 0,18-88 1,35-53-17,-1-106 1,-34 107-16,17-37 31,1 19-15,17-18-1,-36 52 1,1 1 0,0 35-1,-18 18 1,0 52 0,0 18-1,-18-35 1,18-35-1,0 0 1,18-18 31,17 0-47,18 0 31,0 0-15,0 0-1,-18 35 1,-35-17 0,0-1-1,0 1-15,-18-18 16,-35 17 0,-17-17-1,34 0 1,1 0-1</inkml:trace>
  <inkml:trace contextRef="#ctx0" brushRef="#br0" timeOffset="90835.96">29580 4092 0,'18'0'0,"-18"-17"15,0 34 32,0 18-47,18 54 16,-18-72 0,0 1-1,0 0 16,17-18-15,19-18 0,-1-35-1,18-18 1,-36 36 0,19 35-1,-19 0 16,1 18-15,-18-1-16,18 19 16,-1-1-1,1 0 1,17-17 0,-17-18 15,-1 0-16</inkml:trace>
  <inkml:trace contextRef="#ctx0" brushRef="#br0" timeOffset="102142.73">22684 4568 0,'0'-17'16,"0"-1"62,-18 18-16,0 0-46,18 18 0,-17-18-16,-1 35 15,-17-17 1,17 35-1,0-18 1,18 0 0,0 0-1,0-17 1,0 17 0,0 1-1,0 17 1,0-18-1,0-17 1,0 17 0,18-18-1,-18 1 1,18 0 0,17-18-1,-17 0 1,17 17-1,-17-17 1,-1 0 0</inkml:trace>
  <inkml:trace contextRef="#ctx0" brushRef="#br0" timeOffset="104992.5">22948 4710 0,'-17'0'625,"17"17"-610,-18-17 1,0 18-1,18-1-15,0 1 16,0 0 0,0-1-1,0 1 1,0 0 0,0-1-1,0 19 16,18-36-15,0 17 0,17-17-1,-18 0 1,19 0 0,-19 0 15,1 0-16,17 0 1,-17 0 0,17 0-1,-35-17 1,18-1 0,-18-17-1,0 17 1,0 0-1,0 1 1,0-1 15,-18 0-31,-17 1 16,0 17 15,-1 0-15,1 0-1,17 0 1,-17 0 0,18 0-1</inkml:trace>
  <inkml:trace contextRef="#ctx0" brushRef="#br0" timeOffset="105724.35">23177 4727 0,'0'-17'16,"18"17"31,0 0-1,-18 17-46,0 1 16,0 17 0,17-17-16,-17 17 15,0 0 1,0-17 0,0 0-1,0-1 1,36-17-1,-19 0 1,36 0 0,-17 0-1,34 0 1,-35 0 0,-17 0 15,0 0-16</inkml:trace>
  <inkml:trace contextRef="#ctx0" brushRef="#br0" timeOffset="106257.48">23689 4657 0,'-18'0'31,"1"0"-15,-1 0-16,0 0 16,1 17-1,-1 19 1,18-19 0,0 18-1,35 1 1,18-1-1,-17-17 1,-19-1 0,-17 1-1,0 0 17,-17-1-17,-1-17-15,-35 36 31,18-36-15,17 0 0,18 17-1,-17-17-15</inkml:trace>
  <inkml:trace contextRef="#ctx0" brushRef="#br0" timeOffset="106924.45">23883 5027 0,'18'-18'15,"-18"36"32,0 0-16,0-1-31,-18 36 16,0-35-16,18 0 16</inkml:trace>
  <inkml:trace contextRef="#ctx0" brushRef="#br0" timeOffset="111671.27">24324 4710 0,'18'-18'15,"-1"18"32,-34 0 110,-1 0-142,0 0 1,18 18-16,-35 17 15,-18 35 1,36-17 0,-1 0-1,18-17 1,0-1 0,18 0-1,52-17 1,1-18-1,-1 0 17,-17 0-17,-35-18 1,-1 0 0,-17 1 15,-53-1-16,18 1 1,18 17 0,-1-18-1,0 18 1,18-18 31,18 18-47,0 0 15,17 0-15,-18 0 32,19 0-17,-1 0 1,-17 0 15,-1 0-15,-17 18 15,0 0-31,18-18 16,-18 17-16,0 18 15,0-17 1,0 0 0,0-1-1</inkml:trace>
  <inkml:trace contextRef="#ctx0" brushRef="#br0" timeOffset="112611.46">24783 4762 0,'0'0'0,"0"-17"16,0-1-1,0 1 1,0-1 31,0 36 31,0-1-78,0 1 0,0 52 31,17-17-15,-17-35 0,18 17-1,-18-17 1,0 0-1</inkml:trace>
  <inkml:trace contextRef="#ctx0" brushRef="#br0" timeOffset="113121.09">24659 4692 0,'0'-18'16,"18"18"0,-1 0-16,1 0 15,17 0-15,1 0 0,-19 0 16,1 0-16,0 18 0,-1-18 0,1 18 15,-1-18-15,36 52 16,-35 19 31,-53 17-16,-89-17 0,89-54-15,17 1 0,1-18-1</inkml:trace>
  <inkml:trace contextRef="#ctx0" brushRef="#br0" timeOffset="113854.06">24906 4516 0,'35'0'31,"-17"0"-15,0 0-16,-1 17 0,1-17 16,0 18-16,-1-18 0,1 0 0,-1 17 15,1 1-15,0 0 0,-1-18 0,1 17 16,53 54-1,-54 35 32,-34 0-15,-107-1-1,71-34-16,0-36 1,36-17-16</inkml:trace>
  <inkml:trace contextRef="#ctx0" brushRef="#br0" timeOffset="124947.35">2663 2540 0,'18'0'16,"-18"-18"-16,0 1 16,0-1-16,0 0 31,0 1-15,0 34 30,0 1-46,0 0 16,0 52 0,0 71 15,0-17 0,88-71 0,-35-53 1,35 0-17,-70 0-15,17 0 16,-17 0-16,17 0 16,1 0-1</inkml:trace>
  <inkml:trace contextRef="#ctx0" brushRef="#br0" timeOffset="125247.55">3052 2628 0,'0'0'0,"0"-17"0,0 34 63,0 1-63,0-1 15,0 1-15,0 35 16,0 35-1,0-35 1,0-35 0,17-1-16</inkml:trace>
  <inkml:trace contextRef="#ctx0" brushRef="#br0" timeOffset="125846.7">3369 2522 0,'0'0'0,"0"18"31,0 0-31,0-1 16,0 54-1,0 17 1,-18-17-1,1-36 1,-1-35 15,18-18-15,0-70 0,0 35-1,0 0 1,18 36-1,17 17 1,-17 0 0,52 70-1,1 18 1,-18-35 0,0 18-1,-18-54 1,-35 1-1,18-18 1,-18-53 0,0-70-1,0 70 1,0-35 0,0 70-1,0 0 1,35 18-1,0 36 1</inkml:trace>
  <inkml:trace contextRef="#ctx0" brushRef="#br0" timeOffset="126163.37">3986 2593 0,'18'0'16,"-36"0"-16,36 18 47,-18-1-47,0 36 16,0-18-1,0-17-15,0 53 16,35-36-1,36-18 17,-1-17-17,36 0 1,-53-35 0,-35-18-1</inkml:trace>
  <inkml:trace contextRef="#ctx0" brushRef="#br0" timeOffset="126363.84">3916 2558 0,'0'0'0,"0"-18"15,17 0 1,1 18-16,17-17 15,18 17-15,18 0 16,-54 0 0</inkml:trace>
  <inkml:trace contextRef="#ctx0" brushRef="#br0" timeOffset="126946.27">3986 2734 0,'18'0'31,"0"0"-31,17 0 0,88-18 16,1-35-1,-36 18 1,-53 0-1,-17 35 1,-36 0 15,18 18-15,-35 52 0,17-17-1,1 18 1,-1-54-16,1 18 15,-1 18 1,18-70 15,18-54-15,34-105 0,-52 141-16,53-36 15,-17 0 1,-19 54-1,19-1 17,-1 53-17,-18 18 1,36 106 0,-35-53-1,0-36 1,-1-34-1</inkml:trace>
  <inkml:trace contextRef="#ctx0" brushRef="#br0" timeOffset="127762.4">4463 2822 0,'0'-17'16,"0"-1"0,17 18-16,19 0 15,-1 0-15,0-18 16,89-35 0,-54 18-1,-17 0 1,-35 0-1,-18 52 32,-18 1-47,-17 52 16,35 19 0,-18-37-1,0 19 1,18-53-1,-17-18 1,17-18 15,-18-53-15,18-17 0,18-18-1,35 36 1,35 17-1,0 53 1,-53 0 0,18 0-1,-53 18 1,0-1-16,0 19 16,-35-1-1,-18 18 1,0-36-1,36 1 1,-1 0 15,18 17-15,18 0 0,35 0-1,-1-17 1,-16 17-1,17-35 1,-18 0 0,0 0-1,-17 0-15</inkml:trace>
  <inkml:trace contextRef="#ctx0" brushRef="#br0" timeOffset="128713.86">5768 2593 0,'0'-35'31,"0"52"-15,0 1-1,0 0-15,0-1 0,0 1 0,0-1 16,0 1-16,0 17 0,0 1 16,0 69-1,0 1 17,0-123-1,0-177 0,0 88-15,0 18 15,53 35-15,17 53-1,1 0 1,-18 0-1,-18 35 1,-17 0 0,-54 18-1,-34-18 1,-1 18 0,1-17-1,52-19 1,18 1 15,18-18-31,35 18 31,35 17-15,141 35 0,-176-52-1,18 17 1,-36-35-1,-17 18 1</inkml:trace>
  <inkml:trace contextRef="#ctx0" brushRef="#br0" timeOffset="129028.65">6421 2611 0,'0'0'0,"0"-36"31,0 19-31,0 34 31,0 1-15,0 70 0,-18 0-1,36-35 1,17-18-1,53-17 1,0-18 0,18 0-1,-88 0-15,17-70 16</inkml:trace>
  <inkml:trace contextRef="#ctx0" brushRef="#br0" timeOffset="129244.59">6350 2575 0,'-18'-17'31,"36"17"-31,0 0 16,87-18-1,1 18 1,-35 0 0,-18 0-16</inkml:trace>
  <inkml:trace contextRef="#ctx0" brushRef="#br0" timeOffset="129463">6491 2752 0,'0'17'32,"35"-17"-32,-17 0 15,0 0-15,87 0 16,107-35-1,-106 0-15</inkml:trace>
  <inkml:trace contextRef="#ctx0" brushRef="#br0" timeOffset="129994.58">7250 2540 0,'17'-18'16,"-17"1"0,-17 17 15,-1 0-31,18 17 16,-18-17-16,-52 53 15,34 0 1,1 18-1,35 17 1,0-53 0,18 0-1,52 1 1,-34-36 0,-1 0-1,-17-36 1,-1 19-1,-17-1 1,0 1 0,0 34 46,18 36-46,-18 0-1,0-35-15,35-1 32,-17-17-32</inkml:trace>
  <inkml:trace contextRef="#ctx0" brushRef="#br0" timeOffset="130543.52">7567 2505 0,'0'0'16,"-18"0"15,18 17-31,0 19 16,-17 52-1,-18 0 1,35-70-1,0-1-15,0-34 32,0-19-17,0 19-15,0-54 16,35-35 0,-18 53-1,-17 36 1,36 17-1,34 88 1,1 18 0,-1-36 15,-17-17-15,-17-53-1,16 0 1,-16-35-1,-19-18 1,19-35 0,-36 70-1,-53 89 17,35-54-32</inkml:trace>
  <inkml:trace contextRef="#ctx0" brushRef="#br0" timeOffset="132480.85">2522 3140 0,'-17'17'78,"17"1"0,35-18-62,-17 0-1,35 0-15,52 18 32,1-18-17,0 0 1,-71 0-16,106 0 15,-35 17 1,0-17 0,18 0-1,-36 0 1,18 0 0,-89 0-16,54 0 15,52 18 1,-17-18-1,-53 0 1,35 0 0,0 18-1,-17-18 17,-18 0-17,35 0 1,-35 0-1,53 0 1,-18 17 0,0-17-1,0 0 1,1 0 0,-1 0-1,18 0 1,-18 0-1,18 0 1,-18 0 0,-18 0-1,1 0 17,0 0-17,17 0 1,-35-17-1,52 17 1,-16 0 0,-19-18-1,18 18 1,-17 0 0,52 0-1,-17 0 1,-35 0-1,70 0 1,0 0 0,-88 0-1,-18-18-15,53 18 32,-35-17-17,53-1 1,-35 18-1,17-18 1,18 18 0,0 0-1,-18 0 1,18 0 0,-18 0-1,18-17 1,-53 17-1,52 0 1,-52-18 0,36 18-1,-37 0 1,-16 0 15,-1-18-15,-17 18-1</inkml:trace>
  <inkml:trace contextRef="#ctx0" brushRef="#br1" timeOffset="136396.23">2699 5662 0,'17'0'0,"-17"-18"16,0 1-16,0-1 15,0 1 1,0-1 15,0 88 1,0 19-17,0 16 16,0-34-15,0 0 0,0-36-1,0-18 1,0 1 0,0 0-1,36-18 1,52 0-1,-18 0 1,1 0 0,-36 0-1</inkml:trace>
  <inkml:trace contextRef="#ctx0" brushRef="#br1" timeOffset="136890.92">3193 5821 0,'-18'0'32,"0"17"-17,1 1-15,17 0 16,0-1-16,-18-17 0,0 71 16,18-18 15,0-18-16,71-17 1,0-18 0,17-18-1,-53-35 1,18 0 0,-53-17-1,0-1 1,-18 71-1,-35-17 1,0 17 0,18 52-1,35-16 1</inkml:trace>
  <inkml:trace contextRef="#ctx0" brushRef="#br1" timeOffset="137423.72">3863 5662 0,'-18'0'31,"1"0"-31,17 18 16,-18-1-16,-70 107 16,35-18-1,18-36 1,17-17 0,18-35-1,18-1 16,35-17-15,-36 0-16,54-35 16,-36 17-1,18-52 1,-35 52 0,-1 1-1,1-1 1,-18 71 15,0 17-15,0 1-1,0-53 1,17-18 0,19 0-1</inkml:trace>
  <inkml:trace contextRef="#ctx0" brushRef="#br1" timeOffset="137673.46">4145 5733 0,'0'0'0,"0"-18"0,0 36 46,0-1-30,0 19-16,0 52 16,-18-18-1,18-17 1,0-18 0</inkml:trace>
  <inkml:trace contextRef="#ctx0" brushRef="#br1" timeOffset="138073.43">4498 5768 0,'0'-18'16,"0"36"-16,0-53 0,0 17 16,-18 18 15,1 0-16,-19 35 1,19 1 0,17-19-16,0 18 15,123 36 1,-17-18 0,-35-18-1,-36-35 16,-18 0-15,-69 18 15,-1-18-15,-18 17 0,53 1-1</inkml:trace>
  <inkml:trace contextRef="#ctx0" brushRef="#br1" timeOffset="138306.81">4833 5733 0,'0'-18'32,"18"18"-17,-1-18 1,19 18-16,-19 0 16,71-17-1,-52 17 1</inkml:trace>
  <inkml:trace contextRef="#ctx0" brushRef="#br1" timeOffset="138508.26">5098 5662 0,'0'-18'0,"-18"18"47,18 18-47,-35 35 15,17 0 1,18 35 15,0-53-15,0 18-1</inkml:trace>
  <inkml:trace contextRef="#ctx0" brushRef="#br1" timeOffset="138772.91">5256 5627 0,'0'0'0,"0"-18"16,0 36 15,0-1-31,0 1 0,0 53 31,0-36-31,0 53 16,0-35-1,18 18 1,17-71-16</inkml:trace>
  <inkml:trace contextRef="#ctx0" brushRef="#br1" timeOffset="139073.1">5891 5697 0,'0'-17'0,"0"34"0,0-52 16,-17 17 0,-1 18-16,-52 0 15,52 0-15,-53 71 16,1 17 15,70 18-15,0-35-1,35 17 1,18-53 0,53-35-1,-18 0 1,-35-35-1</inkml:trace>
  <inkml:trace contextRef="#ctx0" brushRef="#br1" timeOffset="139972.7">6350 5786 0,'-18'-18'16,"1"36"0,-1 34-1,0 72 1,18-36-1,0-17 1,0-54 0,0-34 15,0-1-31,0-264 16,36 158-1,-19 36 1,36 35-1,-17 36 17,16 17-17,-16 53 1,-36-1 0,0-34-16,0 17 15,-71 18 1,18-17-1,18-19 1,17 18 0,18 1-1,36 34 1,52-34 0,0-1-1,0-35 1,18 0 15,-71-18-15,18-105-1,-17 52 1,-36 1 0,0 17-1,0 70 16,-18 54-15,0-18 0,18 53-1,0-53 1,36-18 0,52-35-1,-18 0 1,89-35 15,-106-36-31</inkml:trace>
  <inkml:trace contextRef="#ctx0" brushRef="#br1" timeOffset="140171.7">6950 5662 0,'-18'0'31,"36"0"-15,-1 0-16,54 0 16,-1 0-1</inkml:trace>
  <inkml:trace contextRef="#ctx0" brushRef="#br1" timeOffset="140357.39">6967 5803 0,'0'0'15,"18"0"16,0 0-31,-1 0 0,54 0 16,158-35 0</inkml:trace>
  <inkml:trace contextRef="#ctx0" brushRef="#br1" timeOffset="140805.7">7514 5662 0,'0'0'0,"0"-18"16,-17 18 15,17 18-15,-53 35-1,-18 18 1,53 17 0,18-35-1,18 0 1,35-18-1,35-35 1,-35 0 0,-35 0-16,17-35 15,0 17 1,-35 0 0,18-17-1,0 35 16,-18 18 1,17 17-17,18 18 1,-35-18 0,18-35-1,0 0-15</inkml:trace>
  <inkml:trace contextRef="#ctx0" brushRef="#br1" timeOffset="141455.96">7990 5662 0,'-17'0'47,"17"18"-47,-18 17 16,18 53-1,-18 18 1,18-88-16,-17 35 15,17-1 1,-18-52 0,18-70 15,0-36-15,0 71-16,0-71 15,18 71 1,-18-1-1,35 54 17,53 123-17,-35-35 1,18 0 0,-54-71-1,19 0 1,-1-35-1,-17-53 1,17-35 0,-17-70-1,-1 87 1,-17 53 0,-17 54-1,-107 105 1,106-106-1</inkml:trace>
  <inkml:trace contextRef="#ctx0" brushRef="#br1" timeOffset="143120.07">2452 6456 0,'0'0'0,"-18"0"16,36 0 62,-1 0-62,1 0-16,17 0 0,-17 0 15,0-18-15,17 18 0,106 0 32,71-17-1,-195 17-31,301 0 31,193 35 0,-405-35-15,176 17 0,-158-17-1,17 0 1,-18 0-1,36 0 17,-18 0-17,-35 0 1,-18 0 0,71 0-1,-35 0 1,-1 0-1,36 0 1,52 36 0,-17-36-1,1 0 1,-107 0 0,70 0-1,1 0 1,-53 0-1,53 0 1,-36 0 15,18 0-15,-17 0 0,-1 0-1,18 0 1,-52 0-1,34 0 1,-17 0 0,0 0-1,35 0 1,-18 0 0,-52 0-1,17 0 1,-17 0-1,17 0 1,0 0 15,-35 0-15,0 0 0,17 0-1,-17 0 1,0 0-1,-17 0 1,-19 0 0,-17-18-1</inkml:trace>
  <inkml:trace contextRef="#ctx0" brushRef="#br0" timeOffset="155774.07">2381 7620 0,'0'-18'0,"0"1"15,18 17 1,-18 35 15,0-17-15,0 52 0,0 1-1,0-18 1,18-18-1,-18-17 1,17-18-16,18-18 31,36-158-15,0 34 0,-54 90-1,1 34 1,17-53-16,0 18 15,1 18 17,-1 35-17,-17 0 1,-18 35 0,17 18-1,-17 18 1,-17-18-1,-1-36 1,0 1 0,36-18 31,0 0-47,17-35 15,35 35 1,1 0-1,-36 35 17,-17 0-17,-18 18 1,-71 0 0,1-18-1,17-35 1,0 0-1,18 0 1,-1 0 0</inkml:trace>
  <inkml:trace contextRef="#ctx0" brushRef="#br0" timeOffset="156445.92">3140 7867 0,'0'0'0,"0"-18"0,0 1 15,0-1 1,-18 18 31,0 0-47,1 0 16,-1 35-1,1 1 1,-1-1-1,18-18-15,0 19 16,0-1 0,18-17-1,17-18 1,35 0 0,-34-18-1,-1-53 1,-17 36-1,-18-53 1,-18 35 15,0 0-15,-35 36 0,18 17-1</inkml:trace>
  <inkml:trace contextRef="#ctx0" brushRef="#br0" timeOffset="156996.03">3775 7461 0,'0'0'0,"17"-17"0,-17-1 0,0 0 31,0 1-16,0 34 32,0 19-31,0 122 15,0-140-31,0 35 16,0 17-1,0-52 1,0 0 0,0-1-1</inkml:trace>
  <inkml:trace contextRef="#ctx0" brushRef="#br0" timeOffset="157263.1">3581 7638 0,'17'0'47,"19"0"-47,-19 0 15,1 0-15,105-18 16,-34 0 0,-1 1-1</inkml:trace>
  <inkml:trace contextRef="#ctx0" brushRef="#br0" timeOffset="158165.14">4427 7691 0,'0'17'47,"0"1"-32,0-1-15,0 1 0,0 17 16,0 1-1,0-19 1,0-34 15,18-1-15,0 18-16,-1-71 16,54-87-1,-1 34 1,-17 54-1,-35 34 1,17-17 0,18 36-1,-35 17 1,-1 0 0,-17 17-1,0 36 1,0-17-16,-35 17 15,17-18 1,1-35 15,-1 18-15,36-18 31,-1 0-47,54 0 15,-18 0 1,0 17 0,0 18-1,-53-17 1,0 17 0,-35 1-1,-36-19 1,-35-17-1,18 0 1,53 0 15</inkml:trace>
  <inkml:trace contextRef="#ctx0" brushRef="#br0" timeOffset="158445.82">5080 7726 0,'18'-18'32,"-18"36"-1,0 17-31,0 0 16,0 18-1,0 0 1,0-35-1</inkml:trace>
  <inkml:trace contextRef="#ctx0" brushRef="#br0" timeOffset="159111.97">5239 7338 0,'17'-18'16,"1"18"-16,-18-18 16,53 18-1,0 18 1,0 17-1,-36 18 1,-17 18 0,-17-36-1,-19 0 1,1-17 0,18-18-1,34-18 16,1 1-31,17-18 16,18-18 0,-18 17 15,-17 36-15,-18-17-16,0 34 46,-35 19-30,35 52 0,0-35-1,0-36-15,0 54 16,35-36 0,36-35-1,-19 0 1,-16 0-1,-1 0 1</inkml:trace>
  <inkml:trace contextRef="#ctx0" brushRef="#br0" timeOffset="159263.14">5733 7708 0,'0'0'16,"17"-17"-16,1 17 31,-18 17 0,0 18-15,0 18 0,0 18-1,0-53-15,-18 17 16</inkml:trace>
  <inkml:trace contextRef="#ctx0" brushRef="#br0" timeOffset="160143.96">6103 7355 0,'0'-17'16,"0"-1"-16,0 36 47,0 17-31,0-17-16,0 35 15,0 105 16,0-87 1</inkml:trace>
  <inkml:trace contextRef="#ctx0" brushRef="#br0" timeOffset="160328.57">5997 7532 0,'0'0'0,"18"-18"32,52 18-17,19 0 1,-19 0-1</inkml:trace>
  <inkml:trace contextRef="#ctx0" brushRef="#br0" timeOffset="163009.85">6579 7761 0,'0'-18'16,"18"18"15,-18 18 0,0 17-31,0-17 0,0 0 16,0 17-16,0-17 15,0 17 1,0 0 15,70-88 0,89-264 1,-123 264-17,16 0 1,-16 18 15,-19 35-15,1 0-1,-18 17 1,0 19 0,0 16-1,0-16 1,-18-1 0,1-17-1,17-1-15,17-17 47,1 0-47,53 0 16,-36 0-1,0 0 1,-35 18 15,-35 0-15,-18-1-1,-35 18 1,52-35 0,19 0-1,17 18 1</inkml:trace>
  <inkml:trace contextRef="#ctx0" brushRef="#br0" timeOffset="163409.78">7144 7902 0,'17'-17'31,"-17"-1"-31,18 18 15,0-18-15,17 1 16,0 17 0,18 0-1,-53 17 1,0 54 0,-35-36-1,0 0 1,17-17-1,36-18 17,70 0-17,-35-18 1,-18-17 0</inkml:trace>
  <inkml:trace contextRef="#ctx0" brushRef="#br0" timeOffset="163942.7">7444 7602 0,'0'-17'0,"0"34"0,17-52 15,1 35-15,17 0 16,18 0-1,-18 18 1,-35 52 0,-17-34-1,-19 16 1,19-52 0,-1 36-1,1-36 1,52-36 15,35-34-15,-52 52-16,17-35 15,-17 18 1,0 17 0,-1 18-1,-34 0 1,-36 71-1,35-18 1,18 17 0,18-17-1,17-35 1,18-18 15,17 0-15,-34 0-16</inkml:trace>
  <inkml:trace contextRef="#ctx0" brushRef="#br0" timeOffset="164444.49">8273 7497 0,'0'-18'16,"0"36"-16,0-18 31,0 17-31,0 1 0,0-1 0,0 1 16,0 123 0,0-35 30</inkml:trace>
  <inkml:trace contextRef="#ctx0" brushRef="#br0" timeOffset="164675.35">8079 7673 0,'0'-18'0,"0"36"0,17-36 31,19 18-15,-1 0-16,53 0 16,-53 18-1</inkml:trace>
  <inkml:trace contextRef="#ctx0" brushRef="#br0" timeOffset="164881.6">8696 7691 0,'18'0'0,"-1"0"16,1 0 0,0 0-1</inkml:trace>
  <inkml:trace contextRef="#ctx0" brushRef="#br0" timeOffset="165073.54">9066 7655 0,'0'0'0,"18"0"16</inkml:trace>
  <inkml:trace contextRef="#ctx0" brushRef="#br0" timeOffset="165218.04">9172 7655 0,'18'0'15,"-1"0"16</inkml:trace>
  <inkml:trace contextRef="#ctx0" brushRef="#br0" timeOffset="165976.6">9825 7444 0,'0'-18'0,"0"36"0,17-36 16,-17 0-16,18 18 0,-18-17 31,0 52 0,0 124 1,0-18 14,0-106-30,0-17 0</inkml:trace>
  <inkml:trace contextRef="#ctx0" brushRef="#br0" timeOffset="166207.84">9684 7532 0,'35'0'47,"0"0"-47,-17 0 0,88 0 31,-53 0-31</inkml:trace>
  <inkml:trace contextRef="#ctx0" brushRef="#br0" timeOffset="167006.44">10425 7532 0,'0'53'32,"0"-36"-32,0 1 0,0 17 0,0 36 31,0 17-16,0-53 1,0-17 0,35-18 15,35-106-15,1-53-1,17 1 1,-35 52-1,-35 88-15,17-35 16,18 0 0,-35 53-1,17 0 1,-35 71 15,-35-36 0,-18 36-15,35-36 0,0-35-1,18 18 1,18-18 0,0 0-1,70 35 1,-35-17-1,-36-1-15,36 1 16,-35 17 0,-18-17-1,0 17 1,-88-17 0,-18-18-1,35 0 16,36-18-15,0 18 0</inkml:trace>
  <inkml:trace contextRef="#ctx0" brushRef="#br0" timeOffset="167523.04">11130 7708 0,'0'-17'31,"18"17"-31,-18 17 31,0 1-31,0 17 16,0 18 0,0-35-1,0-1 1,17-17 15,1-17-15,0-1-16,35-35 15,0-17 1,-18 34 0,-35 19-1,17 17 1,1 35 15,0 18-15,-1 0-1,1-36 1</inkml:trace>
  <inkml:trace contextRef="#ctx0" brushRef="#br0" timeOffset="168123.35">11448 7338 0,'0'0'0,"17"0"16,1 0 0,35 17-1,-36 1-15,36 53 16,-35-1 0,-18-35-1,-18 18 1,-52-17-1,52-36 1,1 0 0,17-18-1,0-35 1,88-35 0,-35 53-1,35-36 1,-53 53 15,-17 1-15,-36 34 31,0 19-47,1-36 0,17 35 15,-35 53 1,35 18-1,0-35 1,52-36 0,1 0-1</inkml:trace>
  <inkml:trace contextRef="#ctx0" brushRef="#br0" timeOffset="168656.26">11959 7743 0,'0'0'16,"18"-17"-16,-1-1 31,-17 1-15,0-1-1,0 36 32,0-1-31,0 1-16,0-1 31,0 1-31,0 0 16,18-18 31,0 0-47,35-36 15,-18-16 1,18 16 15,-18 1-15,-17 35-1,-1 0 1,-17 35 0,18-17-16,-18 17 15,18 0 1,-1 1-1,1-19-15,0 1 16,70 0 0,-35-18-1</inkml:trace>
  <inkml:trace contextRef="#ctx0" brushRef="#br0" timeOffset="172563.21">13053 7514 0,'0'0'0,"-18"0"16,0 0 0,1 0-1,-1 18 1,1-18-16,17 17 16,-18-17-1,0 0 1,1 18 15,34-18 94,1 0-125,0 0 16,-1 0-16,1 0 15,52 0 1,-17 0 0,18 0-1,-18 0 1,17 0-1,-17 0 1,18 0 0,-54 0-16,36-18 15,36 18 1,-37 0 0,1 0-1,0 0 1,18 0-1,-36 0 1,36 0 15,-54-17-15,36 17 0,-35 0-1,0 0 1,17 0-1,-18 0 1,19 0 0,17 0 15,-36 0-15,1 0-1,0 0 1,-1 0-1,1 0 17</inkml:trace>
  <inkml:trace contextRef="#ctx0" brushRef="#br0" timeOffset="173203.29">14199 7444 0,'-35'-36'32,"17"36"-17,1-17 32,17 34 47,0 1-78,17-18-16,1 0 0,0 18 15,-18-1-15,35-17 16,-17 0-1,-1 0 1,1 18 15,-18 0 16,0-1-16,0 1-15,0-1-16,0 1 16,0 0-16,-53 35 15,35-18 1,1-17-16,-19 17 16,19-35-1,-1 17 1</inkml:trace>
  <inkml:trace contextRef="#ctx0" brushRef="#br0" timeOffset="175135.63">14887 7355 0,'0'-17'0,"0"-1"15,0 0 1,18 18-1,-18-17 17,0 34-1,0 1-15,0 53-1,17-18 1,-17 0-1,0-36 1,36 1 0,-19-18 15,19 0-15,-1-53-1,-17 18 1,-1-1-16,1 1 15,0 0 1,-1 17 0,-17-17-1,0 52 95,0 1-95,0 0-15,0-1 0,0 1 16,0 17 0,0 54-1,0-54 1,0 18-1,0-36-15,0 54 16,18-18 0,-18-18-1,17 18 1,-17-18 0,18 18-1,-18-18 1,0-17-1,0 17 1,0 1 0,0-19 15,0 1-15,-18 17-1,18-17 1,0 0-1,0-1 1,-17 1 0,-1-1-1,1 1 1,17 0 0,-18-18-1,0 17 1,1-17 15,-1 0-15,0 0 15,-17-17-15,17-36-1,18 0 1,0 0-1,0-18 1,71 18 0,-18-17-1,0-1 1</inkml:trace>
  <inkml:trace contextRef="#ctx0" brushRef="#br0" timeOffset="176574.37">14958 6809 0,'0'-18'16,"0"0"-1,17 18-15,-17-17 16,0-1 0,-17 18 62,-1 18-78,18-1 0,-53 54 15,-17 52 32,17-52-16,53-53 1,0-36 15,17 0-47,19-35 15,-1 0 1,-17 1-1,17 16 1,-18 19 0,-17-1-1,18 18 17,-18-18-17,18 18 1,-1 0 46,1 0-62,0 0 16,17 36 0,-17-19-1,17 19 1,0-1-1,-17-18 1,-1 1 0,1 0-1,17-18 17,-17 0-17,0 0 1</inkml:trace>
  <inkml:trace contextRef="#ctx0" brushRef="#br0" timeOffset="187968.13">15610 7567 0,'-17'0'62,"34"0"48,1 0-95,0 0-15,70 18 16,0-18-1,0 17 1,-17-17 0,-1 0-1,1 0 1,-18 0 0,-18 0-1,0 0 1,1 0-1,-19 0 1,19 0 15,-19 0-15,1 0 0,0 0-1</inkml:trace>
  <inkml:trace contextRef="#ctx0" brushRef="#br0" timeOffset="188644.48">16334 7479 0,'0'0'0,"0"-18"16,-18 18-16,18-17 15,18 17 79,-18 17-78,105 1-1,-87 0 1,0-18-16,35 17 16,-36-17 15,1 0-15,-18 18 46,0-1-31,-18-17-31,18 18 0,-53 17 16,36-17 0,-36 17-1,53-17-15,-35 17 16,17 0-1,-17 1 1,17-19 15,18 1-15</inkml:trace>
  <inkml:trace contextRef="#ctx0" brushRef="#br0" timeOffset="191110.93">17374 7285 0,'0'-18'16,"0"1"15,0 34 32,0 1-63,0-1 15,0 1-15,18 88 32,0-88-17,-1-1 1,1 1 0,17-18-1,0 0 1,1 0-1,17-18 1,-36-17 0,1 0-1,-18 17 1,0 0 0,0 1-1,0-1 1,0 0 15,0 36 94,0 0-125,0-1 0,0 1 16,-18 17-1,18 1 1,0-1 0,0 18-1,-17-18 1,-1 18-1,18-18 1,-18-17 0,18 17-1,0 0 17,0-17-17,-17 17 1,17 1-1,-18-19 1,18 1 0,0 35-1,-18-36 1,18 1 0,0 0-1,0-1-15,0 1 16,-17 0-1,17-1 1,-18-17 0,18 36 15,0-19-15,-18-17-1,1 18 1,17 0-1,-18-18 1,1 17 0,-1-17-1,0 18 1,1-18 0,-19 0 15,19 0 0,-1 0-31,0 0 16,18-18-1,-17 18 17,17-17-17,0-1 1,0 0-16,0-17 15,0 0 1,0-1 0,35 1-1,-17 0 1,17 0 0,0-18-1,36 17 1,-18-17-1,17 18 1,-34 0 0</inkml:trace>
  <inkml:trace contextRef="#ctx0" brushRef="#br0" timeOffset="209533.29">7885 7937 0,'0'-17'109,"17"17"-93,-17-18-16,35 18 16,-17 0-1,0 53 16,-18-35-31,-36 88 32,-16-53-1,52-36-15,0 1-1,52-18 16,1 0-15,-35 0-16,-18-18 16,18 18-1,-1 0 1,-17-17 0</inkml:trace>
  <inkml:trace contextRef="#ctx0" brushRef="#br1" timeOffset="-180618.94">15011 8731 0,'0'-17'219,"0"-1"-157,0 36 454,0-1-501,0 1-15,0 0 0,0 17 16,0-18-16,0 1 16,0 0-16,0-1 0,0 1 15,0 0-15,0-1 0,0 1 16,0 0-16,0 17 0,0 35 31,0 89 0,35-53 1,-35-35-1,0-54-15,0 36-1,18-18 1,-18-17-1,17 35 1,-17-35 0,18 17 15,-18-18-15,0 19-1,0-19 1,0 1-1,0 0 1,0 17 0,0-17-1,0-1 1,0 1 0,0-1-1,0 1 16,-18-18 1,1 0-17</inkml:trace>
  <inkml:trace contextRef="#ctx0" brushRef="#br1" timeOffset="-179886.12">14905 9719 0,'-18'-18'0,"18"1"47,18 17 31,-1 17-78,-17 1 15,18 0-15,0 17 16,17 0 0,-17 18-1,-1-35 1,1-1 0,-18 1-1,18-18 1,-1 0 15,1 0-31</inkml:trace>
  <inkml:trace contextRef="#ctx0" brushRef="#br1" timeOffset="-179602.32">15222 9825 0,'0'0'0,"0"-18"0,18 1 16,-18-1 15,0 0-15,0 1 31,0 34-16,0 1-31,-35 17 15,-18 18 1,0 35 0,18-70-1</inkml:trace>
  <inkml:trace contextRef="#ctx0" brushRef="#br1" timeOffset="-176697.02">14446 10707 0,'0'-18'0,"0"1"15,-17 17 48,-1 0-48,0 0-15,-17 17 32,17-17-32,-17 53 31,70 18 0,1-36-15,17 0-1,-18 18 1,-17-18 0,-18-17-1,0 35 1,-53-35 15,17-18-15,19 0-1,-36 0 1,17-36 0,19 19-1,17-1 17</inkml:trace>
  <inkml:trace contextRef="#ctx0" brushRef="#br1" timeOffset="-176270.27">14658 10742 0,'0'0'0,"0"-18"16,18 18-1,-18 18 17,0 0-17,0 17-15,0 18 16,0 17 0,0 1 15,0-18-16,0-35 1,0-1 0</inkml:trace>
  <inkml:trace contextRef="#ctx0" brushRef="#br1" timeOffset="-175504.44">14993 10689 0,'0'0'0,"-18"0"47,1 0-32,17 18-15,-53 35 16,18 0 0,17 35-1,18-18 1,0-17 0,53-35 15,17 0-16,-52-18 1,17 0 0,-35-18-1,0 0 1,-17 1 0,-1 17-1,0-18 1,36 18 15,17 0-15,1 0-1,-1 18 1,-17 17 0,-18 0 15,17-17-31,-17 17 15,0 18 1,0-35 0,18-1-1</inkml:trace>
  <inkml:trace contextRef="#ctx0" brushRef="#br1" timeOffset="-174748.98">15275 11095 0,'0'-18'31</inkml:trace>
  <inkml:trace contextRef="#ctx0" brushRef="#br1" timeOffset="-174072.38">15557 10777 0,'0'0'16,"0"-17"-16,0 34 62,0 1-46,0 17-16,0-17 15,0 17-15,0 36 16,0-18 0,0-36-1,0 1 1,0 0 0,0-36 46,-17 18-62,17-18 16,0-52-1,-18 52-15,18-17 16,0-18 0,0 0-1,18 18 1,17-1-1,36 1 1,-18 18 0,0 17-1,-36 0 17</inkml:trace>
  <inkml:trace contextRef="#ctx0" brushRef="#br1" timeOffset="-173805.52">15540 10989 0,'0'-18'16,"0"1"0,17 17-16,54-36 15,17 36 1,0 0 0,-17 0 15,-36 0-31</inkml:trace>
  <inkml:trace contextRef="#ctx0" brushRef="#br1" timeOffset="-173239.02">15981 10813 0,'0'-18'31,"0"36"0,0-1-31,0 1 16,0 0-16,0 52 15,0-17 1,-18 0 0,1-53 15,17-18 0,0-35-15,0-17-1,0 17 1,17 18 0,1 17-1,17 18 1,36 35-1,-36 18 1,0-18 0,0-17-1,-35 0 1,18-18 0,0-36-1,-18-16 1,0-37 15,-18 36-15,-17 36-1,-18 17-15</inkml:trace>
  <inkml:trace contextRef="#ctx0" brushRef="#br1" timeOffset="-169440.62">13899 10407 0,'0'0'0,"-52"0"32,34 0-17,0 0 1,36 0 31,0 0-47,17 0 15,423 0 17,-193 0-17,-53 0 1,-71 0-1,-18 0 1,-70 0-16,53 0 16,35 0-16,-35-18 15,53 18 1,-36 0 0,36-17-1,-36-1 16,-17 18-15,0-18 0,-53 18-1,35 0 1,-35-17 0,-18 17-1,-17 0 1,0 0-1,-1 0 1,-17-18 0,18 18-1,0 0 1,-1 0 15,-17-18-15,0 36 62,18-18-62,-18 18-16,0 17 15,0 18 1,0 17-1,0-52-15,0 35 16,0 35 0,-18 18-1,18-53 1,0 53 0,0-18-1,0-35 1,0 0 15,0 0-15,0-36-1,0 19 1,0-1 0,18 0-1,-1 1 1,-17-19-1,0 1 1,0-1 0,0 1-1,0 0 1,0-1 0,18-17-1,-18 18 1,18-18 15,-18 18-15,0-1 15,0 1-15,0 0-1,-18-18 1,-35 17-1,36-17-15,-36 0 16,-36 18 0,1-18-1,35 0 1,-53 0 0,36 0-1,-54 17 1,-17-17 15,-53 0-15,88 0-1,-17 0 1,17 18 0,-17-18-1,35 18 1,-18-1-1,53-17 1,-71 18 0,54 17-1,-1-35 1,-35 18 0,-17 0-1,17-1 1,-35 1 15,70-18-15,-34 17-1,16-17 1,54 0 0,17 0-1,-17 0 1,18 0-1,-19 0 1,1 0 15,17 0 1,1 0-17,-1 0 16,18-17 157,0-1-157,0 1-31,0-1 16,0 0-1,0 1-15,0-1 16,0-35 0,0 0-1,0 0 1,0 0 0,0 0-1,0 1 1,18-19-1,-18 53 1,0-52 0,17 17-1,-17 0 1,0 0 0,0 18-1,0-18 1,0 18-1,0-1 17,0 19-32,0-1 15,0-17 1,0 17 0,0 0-1,0 1 1,0-1-1,0 1 1,0-1 0,0 0-1,0 1 48,0-1-32,0 0 0,0 1 16,0-1-16,0 0 48,0 1-33,0-1 17,18 18 31,-18-18-79,0 1 32,18 17-16,-18-18-15,17 18 31,1 0-31,0 0-16,17 0 15,53 0-15,-35 0 0</inkml:trace>
  <inkml:trace contextRef="#ctx0" brushRef="#br1" timeOffset="-132224.81">16669 11112 0,'17'0'156,"1"0"-125,-18 18-15,18-18-16,-1 0 15,1 0 1,0 0 0,-1 0-1,1 0 1,-1 0-16,1 0 16,53 0 15,-36 0-16,18 0 1,-18 0 0,0 0-1,18 0 1,-17 0 0,17 0-1,-18 0 1,-18 0-1,19 0 1,-19 0 0,1 0-1,0 0 17,-1 0-17,1-18 1,0 18 62,-1 0 31</inkml:trace>
  <inkml:trace contextRef="#ctx0" brushRef="#br1" timeOffset="-131280.14">17321 11024 0,'-17'0'31,"17"-17"-15,-18 17-1,36 0 64,-1 17-64,1-17-15,0 0 16,17 0-1,0 0 1,0 18 0,-17-18-1,0 0 1,-1 18 0,1-18-1,0 0 1,-1 0 31,-17 17 15,0 18-46,-17-17-1,-1 35 1,-17 18 0,17-36-1,0-35-15,1 53 16,17-36 0,-18 1-1,1-18 16</inkml:trace>
  <inkml:trace contextRef="#ctx0" brushRef="#br1" timeOffset="-122408.73">18062 10901 0,'0'-18'16,"0"1"15,0 34 110,-17-17-126,17 18-15,0-1 0,0 36 31,0 88 1,0-70-1,-18-18 0,18-35-15,0-1-1,0 1 1,0 0 0,0-1 15,0 1 0,0-1 16,0 1 62,0 0-62,0-1 16</inkml:trace>
  <inkml:trace contextRef="#ctx0" brushRef="#br1" timeOffset="-120670.29">18080 10901 0,'0'0'0,"0"-18"78,0 1-47,17 17-15,1 0 15,0 0-31,-18-18 0,17 18 16,19 0 0,17-18 15,-18 18 0,18 0 16,-36 0-31,-17 18-1,18-18 1,-18 18-1,18-1 1,-18 1 0,0-1-1,0 1 1,0 0 0,0-1-1,0 1 16,-18 0-31,0-18 16,18 17 0,-17-17-16,-1 18 31,-17 0-15,17-18-1,-17 17 1,17-17-1,-17 18 1,17-18 15,1 0-31,-1 17 16,0-17 15</inkml:trace>
  <inkml:trace contextRef="#ctx0" brushRef="#br1" timeOffset="-116553.34">18591 11130 0,'-17'0'62,"-1"0"-30,18 18-17,-35 17 1,35 18 15,-18-35-31,18 52 31,0-35-15,0 18 0,0-17 15,18-36-16,17 35 1,0-17 0,1-18-1,-19 0 1,19 0 0,-1 0 15</inkml:trace>
  <inkml:trace contextRef="#ctx0" brushRef="#br1" timeOffset="-115721.11">18856 11201 0,'-18'0'31,"1"0"-15,-1 0-1,18 17-15,-18 1 16,1 17-1,17 18 1,0-35 0,0-1-1,0 19 1,0-19 0,17-17 15,1 0-16,0 0 1,17 0 0,-17 0-16,17 0 15,-17-35 1,-1 35 0,-17-35-1,18 35 1,-18-35-1,0 17 1,0 0 0,0 1-1,0-19 17,-18 36-1,1-17-16,-1 17 1,0 0 0,1 0-1,-1 0 1</inkml:trace>
  <inkml:trace contextRef="#ctx0" brushRef="#br1" timeOffset="-114372.08">19068 11430 0,'17'0'93,"-17"18"-30,0-1-47,0 1-16,0 0 15,-17 17 16,17 0-15,-18-35-16,18 18 16</inkml:trace>
  <inkml:trace contextRef="#ctx0" brushRef="#br1" timeOffset="-112448.62">19315 11183 0,'0'18'140,"0"-1"-124,0 1 0,0 0-1,0-1-15,0 1 32,0 0-32,0-1 15,0 1 1,0-1 15,0 1 0,0 0-15,0-1 0,-18-17 15,18 18-16,0 0 1,0-1 31</inkml:trace>
  <inkml:trace contextRef="#ctx0" brushRef="#br1" timeOffset="-111407.36">19403 10866 0,'17'0'0,"1"0"15,0 0 1,-1 0-16,1 0 0,0 0 16,-1 0-16,1 0 15,-18 17-15,18-17 0,-1 0 16,1 0-16,-1 18 0,19-1 31,34 54 0,-70-18 1,18-35-32,-18 52 31,0-35-16,0 1 1,0 17 0,0-18-1,0 18 1,-35-18 0,35 0-1,-18-17 1,0 0 15,1 17-15,-1-17-1,0-1 1,18 1 0,-35-18-1,0 17 1,17-17-1</inkml:trace>
  <inkml:trace contextRef="#ctx0" brushRef="#br1" timeOffset="-90148.66">18803 10548 0,'0'18'0,"18"-18"516,-18-18 155,0 0-655,0 1 0,0-1-16,0 0 15,0 1 1,0-36 15,0 35-31,0 1 16,0-19-1,0 19 17,0-19-17,0 1 1,0 18 0,0-19-1,0 19 1,0-1-1,0 0 1,0-17 0,0 17 31,0 1-32,0-1 32,0 1 0,0-1-16,0 0 79,0 1-32,-18 17 31,18-18-109,-18 18 16,1-18 15,-1 18-15,0 0 15,1 0-16,-1 0 1,1 0 0,-1 0-1,0 0 1,1 0 0,-1 0-1,0 0 1,1 0-1,-19 0 1,19 0 0,-18 0-1,17 0 1,-17 0 0,17 0-1,0 0 1,-17 0-1,0 18 1,17-18 0,-17 0 15,0 0-15,17 0-1,-17 0 1,17 0-1,0 0 1,1 0 0,-19 0-1,19 0 1,-18 0 0,17 0-1,0 0 1,-17 0-1,17 0 1,1 0 15,-1 0-15,0 0 0,1 0-16,-1 0 15,-17 0 16,17 0-15,1 0 0,-19 0-1,19 0 1,-1 0 0,0 0-1,1 0 16,-1 0-15,1 0 47,-1 0 46,0 0-78,1 0 16,-1 0 0,18-18-47,-18 18 62,18-17 173,-17 17-204,-1 0 47,18-18 344,0 0-406,0 1-1,-18 17 1,18-18-16,0 0 0,-17 1 0,17-1 16,0 1-16,0-1 0,-18 18 15,18-35-15,0 17 0,0 0 16,0 1-16,0-36 15,-18 0 17,18-18 15,0-17-16,-17 35-16,17 18 1,0 0 0,0-1-1,0 19-15,0-1 16,0-17 0,-18 0-1,18 17 1,0-17-1,0-1 1,0 1 31,-17 17-31,17 1 30,0-1-30,-18 18 109</inkml:trace>
  <inkml:trace contextRef="#ctx0" brushRef="#br1" timeOffset="-88644.7">17498 10283 0,'0'-17'16,"-18"17"0,36 0 93,-1 0-93,1 0-1,-18 17-15,71 1 32,-54-18-17,1 0 1,0 18-1,-18-1 17,17-17-17,-17 18 32,0 0-31,-17-1-1,-1-17 1,-17 36 0,-1-19-1,19 1 1,-1-18 0,0 0-1,18 17 1,0 1 15</inkml:trace>
  <inkml:trace contextRef="#ctx0" brushRef="#br1" timeOffset="-87704.25">17851 10248 0,'0'18'46,"-18"-1"-46,18 1 16,0 0-16,0-1 16,-18-17-16,18 18 0,0 0 15,0 35 1,0 17 31,18-52-16,35-18 0,-36-18-15,19-17 0,-19 0-1,-17 17 1,18-17-1,-18 17 1,0 0 15,0 1-31,0-1 32,0 0-17,-18 1 1,1 17-1,17-18-15,-18 18 16,0-17 0,1 17-1,-1 0 1</inkml:trace>
  <inkml:trace contextRef="#ctx0" brushRef="#br1" timeOffset="-87064.19">18080 10389 0,'17'0'15,"1"0"63,0 0-62,-1 0 0,1 0 15,0 0-16,-18 18 17,-18-18-17,0 0 17,1 0-17</inkml:trace>
  <inkml:trace contextRef="#ctx0" brushRef="#br1" timeOffset="-86437.67">18380 10231 0,'17'0'16,"-17"17"93,0 1-93,0-1-1,0 1-15,18 0 16,0-1 0,-1 19-1,1-19 1,-18 1 15,0 0-15,0-1 15,0 1-15,-18-18-1,1 0 1,17 17 0,-18-17-16,0 0 15</inkml:trace>
  <inkml:trace contextRef="#ctx0" brushRef="#br1" timeOffset="-86004.81">18380 10248 0,'0'0'0,"0"-17"16,0-1 31,17 18-47,1-35 16,35 17 15,-35 18-31,34-18 15,-34 18 1,17 0 0</inkml:trace>
  <inkml:trace contextRef="#ctx0" brushRef="#br1" timeOffset="-83452.88">19085 9931 0,'0'0'0,"18"0"16,17 0-16,-17 0 0,17 0 16,53 0 15,-70 0-31,105 0 31,1 0 0,17 0 1,-70 0-17,-19 0 1,19 0 0,0-18-1,-36 18 1,-18 0-1,19 0 1,-1 0 0,-17 0-1,35 0 1,0 0 0,-36 0 15,36 0-16,0 0 1,-18 0 0,-17 0 15,0 0 0,-18-18-15,0 1-1,0-1 1,0-17 0,0 0-1,0 17 1,0-35 0,0 35-16,0-35 15,0-17 16,-18-1-15,18-34 0,0 34-1,-18-17 1,1 52 0,-1-16-1,18 16 1,0-17-1,-18 18 1,18-18 0,-17 18-1,17-18 1,0 18 0,0 17-1,0 0 16,0-17-15,-18 18 0,18-1-1,-18 18 17,-17 0-17</inkml:trace>
  <inkml:trace contextRef="#ctx0" brushRef="#br1" timeOffset="-82556.4">18891 9931 0,'18'0'63,"0"0"-63,17 0 0,0 0 15,-17 0-15,17 0 0,0 0 0,-17 0 16,176 0 0,-124 0-1</inkml:trace>
  <inkml:trace contextRef="#ctx0" brushRef="#br1" timeOffset="-81550.3">19632 10266 0,'-18'0'78,"1"0"-63,-1 17-15,1 1 16,-1 0-16,-17-1 16,-1 36 15,19-53-16,-1 36 17,18-19-1,0 1 0,0-1-15,71 19-1,-18-36 1,-1 17 0,-34-17-1,0 0-15,-1 18 16,1-18 0</inkml:trace>
  <inkml:trace contextRef="#ctx0" brushRef="#br1" timeOffset="-80117.11">20073 10283 0,'0'-17'31,"-18"17"31,1 0-46,-1 0 0,18 17-16,-53 36 31,36 0 0,17 18 0,17-18 1,1-36-17,35 1 1,-36-18 0,19 0-1,-1 0 1,0-35-1,-17-1 17,0 1-17,-18 0 1,0-18 0,-18 53-1,0-35 1,1 35-1,-1-18 1,-17 18 0</inkml:trace>
  <inkml:trace contextRef="#ctx0" brushRef="#br1" timeOffset="-79823.51">20355 10389 0,'0'-35'32,"0"17"-17,18 1 17</inkml:trace>
  <inkml:trace contextRef="#ctx0" brushRef="#br1" timeOffset="-79358.61">20655 10248 0,'0'0'0,"-18"0"31,1 0 0,17 18 0,0-1-31,17-17 16,36 36 0,-17-19-1,-1 1 1,-17 0 0,-1-1-1,-17 1 16,-35 0-15,0 17 0,17-35-16,-17 0 15</inkml:trace>
  <inkml:trace contextRef="#ctx0" brushRef="#br1" timeOffset="-79092">20673 10283 0,'17'0'0,"-34"0"0,34-17 0,1 17 16,-18-35-16,35 17 15,18-17 1,-17 17 0,34 18-1,-52-18 1,-1 18 0</inkml:trace>
  <inkml:trace contextRef="#ctx0" brushRef="#br1" timeOffset="-77609.14">17586 10619 0,'-18'0'47,"36"0"46,0 0-93,-1 0 16,36 0 0,-53-18-16,35 18 15,-35-18 1</inkml:trace>
  <inkml:trace contextRef="#ctx0" brushRef="#br1" timeOffset="-69280.52">17709 8449 0,'0'18'219,"0"-1"-203,0 1-16,0 0 15,0-1-15,0 1 16,0-1-16,0 1 15,0 0 1,0-1 0,0 1 15,0 0 0</inkml:trace>
  <inkml:trace contextRef="#ctx0" brushRef="#br1" timeOffset="-65366.01">17833 8308 0,'0'-18'31,"0"1"0,-18 17 32,18-18-48,0 0 17,-17 18-17,-1 0 1,0-17 0,1 17-1,-1 0 16,0 0 1,1 0-17,-1 0 17,1 0-1,-1 0-16,0 0 1,1 0 0,-1 0-1,0 0 1,1 0 0,-1 0 15,0 0-31,1 0 15,17 17 1,-18 1 0,0-18-1,18 35 1,-17-35-16,-1 0 16,1 36-1,17-19 16,-18 1-15,0-1 0,18 1-1,-17 17 1,-1-35 0,18 36-1,0-19 1,-18 19-1,18-19 17,0 1-17,0-1 1,0 1 0,0 0-1,0-1 1,0 1-1,0 0 17,0-1-17,0 1 1,18-18 0,-18 18-1,18-18 1,-18 17-16,0 1 31,17 0-15,1-18-1,-18 17 17,0 1-17,18-18-15,-1 17 31,1-17-15,-1 0 15,-17 18-15,18-18 0,0 18-1,-1-18 16,1 0-15,0 0 15,-1 0-15,1 17 15,0-17-31,-1 0 16,1 0-1,0 0 17,-1 18-17,18-18 1,-17 0 0,0 0-1,-1 0 1,19 0-1,-19 0 1,1 0 0,17 0-1,-17 0 1,17 0 0,-17 0-1,-1-18 1,19 18-1,-19-17 17,1-1-17,0 18 1,-18-18 0,17 1-1,1-1 1,-1-17-1,-17 17 17,0 1-32,0-1 15,18 0 1,-18 1 0,0-19-1,0 19 16,18-1-31,-18 0 32,0 1-17,0-1 1,0 1 0,0-1-16,-18 0 15,18 1 1,-18-1-1,1 0 1,17 1 0,-18-1-1,1 18 1,-1-18 0,0 1-1,1 17 1,-1 0 15,18-18-15,-18 1-1,1-1 17,-1 18 14,18-18-46,-18 18 16,18-17 15,-17 17-15,17-18 31,-18 18-47,18-18 31,-17 18-15,-19-17-1,-87-19-15</inkml:trace>
  <inkml:trace contextRef="#ctx0" brushRef="#br1" timeOffset="-58286.89">20073 8308 0,'-18'0'78,"1"0"-46,-1 0-32,0 0 15,1 0 1,-1 0 15,-52 0 0,52 18-15,0-1 0,18 1-1,-17-18-15,17 17 16,0 1-1,0 0 17,0 17-17,17-35 1,19 18 15,-19-1-15,1-17-16,0 0 15,17 0 1,-18 0 0,19 0-1,-36-17 1,17 17 0,1-18-1,-18 0 1,0 1-1,18-1 1,-18 0 0,0 1 15,0-1 0,0 1-15,-18 17-1,0 0 1</inkml:trace>
  <inkml:trace contextRef="#ctx0" brushRef="#br1" timeOffset="-56236.9">19914 8043 0,'-17'0'16,"-1"0"-1,0 0 1,1 0 0,-1 0-16,0 0 15,1 0-15,-1 0 16,-17 18 0,-18 17 15,-18 36 0,36-18 0,35-36-15,-17 1 15,-1 17-15,0-17-1,18 17 1,0 18 0,0-35-1,0-1 1,0 19 0,0-19-1,0 19 1,18-1-1,0-35 1,-18 35 0,17-17-1,18 17 1,1-17 15,-19-1-15,1 1-1,35-18 1,-18 0 0,18 0-1,-35 0 1,52 0 0,-34 0-1,16 0 1,1 0-1,-17 0 1,-1-18 0,36-17-1,-36 17 1,0 1 0,0-19 15,-17 19-16,0-1 1,-18 1 15,17-1-15,1 0 0,-18-17-1,18 17 1,-18 1-1,0-19 1,0 19 0,0-18-1,0 17 17,0 0-32,0-17 31,0 17-16,-36-17 1,36 17 0,-17 1-1,-1-1 1,0 1 0,-17-19-1,17 36 1,1-17-1,17-1 1,-35 18 0,17-18-1,18 1 1,-35-1 0,17 18 15,-53-18-16,-17 18 1,0 0 0,70 0-16,-70 0 15,88-17-15</inkml:trace>
  <inkml:trace contextRef="#ctx0" brushRef="#br1" timeOffset="-50841.36">17022 6579 0,'-18'0'0,"18"-17"16,18 17 46,-1 0-62,1 17 16,-1 1-16,1-18 0,53 53 31,-71-36-31,88 54 31,-71-71-31,19 18 32</inkml:trace>
  <inkml:trace contextRef="#ctx0" brushRef="#br1" timeOffset="-49841.91">16669 6050 0,'0'0'0,"0"-18"16,17 18 46,-17 18-15,18 35-31,-18-35-1,0 35 1,0-36 0,0 1-16,0 0 15,0-1 1</inkml:trace>
  <inkml:trace contextRef="#ctx0" brushRef="#br1" timeOffset="-48646.86">17886 6297 0,'17'0'0,"-17"-18"31,0 36 31,-35 35-46,18-53-16,-1 18 16,-70 87 15,70-69-15,-17-1-1,35 0 1</inkml:trace>
  <inkml:trace contextRef="#ctx0" brushRef="#br1" timeOffset="-46226.69">18115 5803 0,'-18'0'78,"1"0"-62,-1 0 15,1 0-31,17 18 16,-18-18-16,18 17 15,-18-17-15,18 36 32,0-1-1,36 0 0,34-35 0,-52 0-15,17 0 0,-17-17-1,-18-19 1,0 19-1,0-1 1,0 0 0,-36 18 15,-52 18-31</inkml:trace>
  <inkml:trace contextRef="#ctx0" brushRef="#br1" timeOffset="-37449.29">18097 7373 0,'0'0'0,"-17"0"31,-1 0 172,36 0 438,-1 0-610,1 0 16,0 0-16,-1 0 0,1 0 32,0 0-32,-1 0 16,1 0-47,0 0 16,-1 0-1,1 0 1,0 0-1,17 0 1,-18 0-16,36 0 16,0 0-1,18 0 1,-1 0 0,1 0-1,17-18 1,-53 18-1,36 0 1,-18 0 0,-35 0-1,17-17 1,-18 17-16,36 0 16,18 0 15,-36 0-31,36 0 31,-1 0-15,-17 0-1,-18 0 1,-17 0 0,17 0-1,-17 0 1,0 0-1,17 0 1,-17 0 0,-1-18-1,1 18 1,0 0 0,-1 0-1,1 0 1,-1 0 31,1 0-32,0 0 63,-18-18-15</inkml:trace>
  <inkml:trace contextRef="#ctx0" brushRef="#br1" timeOffset="-36308.6">19597 7232 0,'0'0'0,"-18"0"0,1-18 16,-19 1-1,36-1 1,-35 18-1,35-18 1,-18 18-16,18-17 47,-17 17-31,17 17 140,17-17-141,1 18-15,0-18 16,-18 18 0,35-1-16,0 1 15,0 0 1,-17-1 0,17-17-1,-17 18 1,0-18 15,-1 0-15,-17 17-1,18-17 32,-18 18 141,0 0-157,-18-18-31,1 0 16,17 17-1,-36 19 1,19-36-1,-1 35 1,0-17 0,18 17-1,-35-35 1,18 18 0,17-1-1,0 1 16,-18-18 1,18 17-17,-18-17 48</inkml:trace>
  <inkml:trace contextRef="#ctx0" brushRef="#br1" timeOffset="-28636.26">20391 7073 0,'0'-17'16,"17"17"-1,-17-18 1,0 0 15,-17 18 32,-1 0-48,0 0 17,1 0-32,-1 0 15,18 18 1,-18 0-1,1-18 1,-1 35 0,-17 0-1,35-17 1,-18 17 0,18-17-1,0-1 1,0 1-1,0 0 1,0-1 0,0 1-1,0-1 17,18 19-17,-1-19 1,1-17-1,0 18 1,-1-18 0,19 0-1,-19 0-15,1 0 16,0 0 0,-1 0-1,1 0-15,-1 0 31</inkml:trace>
  <inkml:trace contextRef="#ctx0" brushRef="#br1" timeOffset="-27490.72">20567 7126 0,'0'-18'31,"0"36"16,0 0-31,0-1-1,0 72 17,0-72-17,0 1 1,0-1-1,-18-34 79,18-1-78,0 1-16,0-1 0,0 0 15,0 1 1,0-19 0,0 1-1,18-18 1,17 18 0,-17 35-16,17-18 15,-17 1 1,-1 17-1,19 0 1,-36 17 15,0 1-15,0 17 15,-53 0-15,35-17-1,-17-18 1,17 18 0,1-1-1,17 1 17,17 0-1,18-1-16,1 1 1,-36 0 0,35-1-16,0 1 15,1-1 1,-1-17 31,-17 18-32,-1-18 1,1 0 0,-1 0 15</inkml:trace>
  <inkml:trace contextRef="#ctx0" brushRef="#br1" timeOffset="-26953.77">21043 7091 0,'-17'0'47,"17"17"-31,0 1-16,-18 35 16,18-18-1,0 1 1,0-19-1,35 18 1,-17-35 0,17 0-16,0 0 15,1-17 17,-19 17-32,1-53 0,0 35 31,-18 1-16,-36-36 1,1 17 0,0 36-1,17 0 1,0 0 0,1 0-1</inkml:trace>
  <inkml:trace contextRef="#ctx0" brushRef="#br1" timeOffset="-26304.73">21431 7056 0,'0'-18'0,"0"0"16,-17 18-1,-1 0 1,-17 0-1,-1 18 1,19 0 0,-1 17-1,18-18 1,0 36 15,0-35-15,35 17-1,18 18 1,-35-53 0,-18 18-1,18-1 1,-18 1 0,0 0 15,-18-18-16,0 17 1,1-17-16,-1 0 16,-17 0-1,17 0 1,0 0 0,1 0 15</inkml:trace>
  <inkml:trace contextRef="#ctx0" brushRef="#br1" timeOffset="-25555.58">21678 7073 0,'0'0'0,"18"0"0,-1-35 31,-17 17-15,0 1 15,-17 17-31,-18 0 31,-1 0-15,19 0-16,-1 53 15,0-18 1,18-18 0,36 36-1,17-17 1,-18-19 0,0 19-1,-17-19 1,-18 18 15,-53-35-15,0 18-1,35-18-15,1 18 16,-19-18 0</inkml:trace>
  <inkml:trace contextRef="#ctx0" brushRef="#br1" timeOffset="-24606.2">22084 7126 0,'0'-18'16,"0"1"31,0-1-31,0 36 46,0-1-62,0 1 0,0 17 16,0-17-1,0 70 1,18-53 0,17-17-1,35 0 1,-17-18-1,0-18 1,0 18 0,-35-35-1</inkml:trace>
  <inkml:trace contextRef="#ctx0" brushRef="#br1" timeOffset="-24354.73">22084 7091 0,'0'0'0,"0"-18"0,18 18 15,-1 0-15,36-17 16,35-1 0,0 18-1,-35 0 1</inkml:trace>
  <inkml:trace contextRef="#ctx0" brushRef="#br1" timeOffset="-24121.89">22207 7232 0,'-17'18'0,"17"-1"16,17-17 15,36 0-16,18 0 1,17-17 0,-17 17-1</inkml:trace>
  <inkml:trace contextRef="#ctx0" brushRef="#br1" timeOffset="-23506.04">22542 7197 0,'0'-18'15,"0"36"48,0-1-63,0 1 0,0 0 16,0 17-1,0 0 1,0 0-1,0-52 48,0-1-63,-17 0 0,17-52 16,0 17 15,0 35-16,17 18 1,1 0 0,0 0-16,17 53 15,18-17 1,-18 16 0,18-34-1,-18 0 1,-17-18 15,0-36-15,-18 1-16,0-18 15,0 0 1,0-35 0,0 71-1,0 34 48,0 1-63</inkml:trace>
  <inkml:trace contextRef="#ctx0" brushRef="#br1" timeOffset="-23223.16">22948 7073 0,'0'0'0,"0"-17"0,0-1 15,18 18 32,52 0-31,-52 0-1,35 0 1</inkml:trace>
  <inkml:trace contextRef="#ctx0" brushRef="#br1" timeOffset="-23023.58">23107 7038 0,'0'-18'16,"0"36"31,0 0-47,-18 34 15,1 1 1,17 36 0,0-54-1,0-18 1,0 19 15</inkml:trace>
  <inkml:trace contextRef="#ctx0" brushRef="#br1" timeOffset="-22056.59">23266 7091 0,'17'0'15,"-34"0"-15,34-18 0,-17 36 32,0-1-17,0 1-15,0 0 0,0 35 16,0 35 0,0-53-1,0-17 16,0-1-15,-35-17 15,17-70-15,18 17 0,0-18-1,0 18 1,18 36-1,0 17-15,17 0 16,0 0 0,18 0-1,-53 17 1,18 19 0,-36 17-1,-17-18 1,17 18 15,1-36-15,17 1 15,17-18-31,36 0 16,18 0-1,35-35 1,17-36-1,-70 36 1,-18 0 0,-35-1-1,0 19 1,-35 34 15,0 36-15,-1-17 15,36 17-15,0-36-16,0 18 15,0 1 1,36-36 0,-1 0-1,18 0 1,-18-36-1,-35-34 1,0-18 0,-18 52-1,-34 1 1,16 35 0,19 35-1,17 1 1</inkml:trace>
  <inkml:trace contextRef="#ctx0" brushRef="#br1" timeOffset="-21456.62">24024 7020 0,'0'0'16,"0"-17"-16,18 17 15,-18 17 17,0 1-32,0 70 15,-18 18 1,1 0 15,-1-36-15,0-17-1,18-35-15,-17-53 47,-1-54-31,-17-34-1,17 17 1,18 53 0,35-17-1,1 52 1,34 18 0,1 0-1,-36 18 1,-17 35-1,-18-36 17,-18 18-17,-53 18 1,19-17 0,34-19-1</inkml:trace>
  <inkml:trace contextRef="#ctx0" brushRef="#br1" timeOffset="-20891.45">24306 7020 0,'0'-35'31,"18"35"0,-18 18-15,18-1-16,-1 1 15,19 35 1,16-36 0,-16-17-1,-1 0 1,-17-52 0,-1 16-1,-17-17 1,0 18 15,-17 35 0,-19 71-15,19-1 0,-1 18-1,0-35 1,-17 0-1,18-18 1</inkml:trace>
  <inkml:trace contextRef="#ctx0" brushRef="#br1" timeOffset="-8965.04">24818 7232 0,'18'0'141,"-1"0"-125,18 0-16,36 0 15,-36 0-15,53 0 16,107 0 15,-72 0 16,-52 0-16,-54 0-31,18 0 32,-17 0-17,0 0 1,-1 0 15</inkml:trace>
  <inkml:trace contextRef="#ctx0" brushRef="#br1" timeOffset="-8014.99">25506 7091 0,'-35'0'31,"35"-18"-31,-18 18 16,0 0 31,18-17 0,0 34 46,18-17-77,0 18-16,-1-1 16,1-17-16,-1 0 15,1 18 1,17 0 0,1-18-1,-19 0 1,1 0-1,0 0 1,-18 17 0,17-17 31,-17 18 15,0 0-62,-17-18 16,-1 17-16,0 1 15,-17 17 1,35-17-16,-18-1 16,-17 19-1,35-1 1,-18-35-1,1 35 1</inkml:trace>
  <inkml:trace contextRef="#ctx0" brushRef="#br1" timeOffset="-4450.44">26070 7056 0,'0'-18'16,"0"36"31,0-1-32,0 1-15,0-1 16,0 1-16,0 35 15,0-18 32,0-17-47,36-89 63,-36 18-48,35 18 1,-35 18 0,17 17-1,19 0 1,-19 35 0,1 18-1,0 0 1,-1-18-1,-17 0 1,18-35 31,-18-17-31,0-36-1,18 35-15,-1-17 16,18-36-1,-17 54 1,0-1 0,-1 18-1,36 53 1,-53-36-16,36 54 16,-36-36-1,35 1 1,-17-19-1,-1-34 32,1-36-31,-1-18 0,1 53-1,0 1 1,-1 17 15,-17 35-15,18 18-1,-18-18 1,0-17 0</inkml:trace>
  <inkml:trace contextRef="#ctx0" brushRef="#br1" timeOffset="-4291.52">26652 6897 0</inkml:trace>
  <inkml:trace contextRef="#ctx0" brushRef="#br1" timeOffset="-3501.12">26793 7126 0,'0'-18'32,"18"18"-17,0 0 32,-18 18-47,0 35 16,0-35-1,17 17 1,1-35 46,0-18-46,-18 1-16,0-1 0,53-35 31,-53 35-15,35-34 0,-18 34-1,1 18 1,0 0-1,-18 18 1,17 34 0,1 1-1,-18-35 1,18 0 0,-1-18-1,36-18 1,-35-17-1,0-1 1,-1 1 15,1 35-15,-18-17 0,0 34-1,0 1 1,0 17-1,0 0 1,0 1 0</inkml:trace>
  <inkml:trace contextRef="#ctx0" brushRef="#br1" timeOffset="-3314.09">27164 6773 0,'0'18'63</inkml:trace>
  <inkml:trace contextRef="#ctx0" brushRef="#br1" timeOffset="-836.57">27411 7003 0,'17'0'16,"1"0"-1,-18 17 17,18 1-17,-18 0-15,0-1 0,17 1 16,-17-1-16,0 19 16,0-19 15,36-70 0,-19 18-15,-17-18 15,0 18-15,18 17-1,0 18 1,-1 18-1,18 35 1,-17 0 0,0-36-1,-18 1 1,17-18 15,1 0-31,0-18 16,-1-34-1,1 34 1,-18 0 0,18 18 15,-1 0-15,19 18-1,-19 35 1,-17-18-1,18-35 1,-1 0 0,1 0-1,0-18 1,17-34 0,-17 16-1,17-17 1,-17 53-1,-1 18 17,-17 0-32,0 35 31,0-18-15</inkml:trace>
  <inkml:trace contextRef="#ctx0" brushRef="#br1" timeOffset="-651.69">28046 6844 0,'0'-18'31,"0"36"-15</inkml:trace>
  <inkml:trace contextRef="#ctx0" brushRef="#br1" timeOffset="313.1">28063 7073 0,'0'-17'47,"18"-1"-31,0 18-1,-18-18-15,17 18 16,1 0 0,0 0-1,-1 0 1,1 0 0,-18 36-1,0 16 1,-53 1-1,18-17 1,17-19-16,-17 19 16,35-19-1,53 18 17,0-17-17,0 17 1,-18 1-1,-18-36-15,1 53 16,-18 0 0,0 17 15,0-52-15,0-1-1,-18-17 1,-34 0-1,16-35 1,36-18 0,36 0-1,105-53 1,0 18 0,-71 35-1,-17 0 1,-17 18-1,-36 17 1,0-17 0,-18 35-1,-53 0 17,18 18-17,1 35 1,52 0-1,17 0 1,54-18 0,-1 0-1,-17-35 1,-35 0 15</inkml:trace>
  <inkml:trace contextRef="#ctx0" brushRef="#br1" timeOffset="7193.19">26388 7655 0,'0'-17'16,"17"17"-16,-34 0 109,-1 17-109,0-17 0,18 18 16,-17 0-16,-36 87 31,35-105-31,-17 124 31,17-18 1,71-36-1,-17-52-16,-19-18-15,36 18 16,0-1 0,0 1-1,-35-18 1,-1 0 0</inkml:trace>
  <inkml:trace contextRef="#ctx0" brushRef="#br1" timeOffset="7996">26776 7761 0,'0'0'0,"17"-18"0,-34 18 63,-1 0-48,1 0-15,-1 18 0,0-18 16,18 18-16,-53 17 31,53 0 0,36 18 1,87-18-1,-105-17-31,-1 0 15,1-1 1,-18 1 15,-71 0-15,19-18 0,16 0-1,19 0 1,-19 0 15,19 0-15</inkml:trace>
  <inkml:trace contextRef="#ctx0" brushRef="#br1" timeOffset="8542.42">26987 7867 0,'0'-18'15,"-17"18"17,-1 0-17,18 18-15,0 0 16,-17 17 0,17-18-1,0 36 1,35-17-1,18-36 1,0 0 0,-18 0-1,18-36 1,-53 1 0,0 0-1,0 17 1,-18 1 15,-17 17-15,-18 0-1,18 0 1,35 35 0,0-18-16</inkml:trace>
  <inkml:trace contextRef="#ctx0" brushRef="#br1" timeOffset="9042.46">27323 7814 0,'0'0'0,"17"-18"32,-17 36 15,0 0-32,0 17-15,0-17 16,0 17-1,0-18 1,0 1 0,0 0-16,18-1 31,-18 1-15,18-18-1,-1 18 1,1-18-1,35 0 17,0 0-17,17 0 1,-52 0 0</inkml:trace>
  <inkml:trace contextRef="#ctx0" brushRef="#br1" timeOffset="9492.36">27587 7832 0,'0'0'0,"0"-18"16,0 36 31,0-1-47,0 1 0,0 0 16,18-18-16,-18 52 15,35-16 1,-17-36-16,-18 17 15,17 1 1,1-18 0,35-18-1,-18-17 1,-17-18 0,0 18-1,-18 17 1</inkml:trace>
  <inkml:trace contextRef="#ctx0" brushRef="#br1" timeOffset="9858.33">27922 7849 0,'0'0'0,"18"0"16,-18-17-16,18 17 15,-18 17 16,0 1-15,0 35-16,35 0 31,-17 0-15,17-36 0,-18-17-16,19 0 15,34 0 1,-17 0-1,0-53 1,-35 36 0</inkml:trace>
  <inkml:trace contextRef="#ctx0" brushRef="#br1" timeOffset="10109.22">27993 7832 0,'0'0'0,"-18"0"0,18-18 16,18 18-1,17-18 1,18 1-1,0 17 1,-35 0 0</inkml:trace>
  <inkml:trace contextRef="#ctx0" brushRef="#br1" timeOffset="10341.19">28011 7973 0,'17'0'32,"18"0"-17,-17 0-15,35-18 16,-35 18-16,17-18 15,-35 1-15</inkml:trace>
  <inkml:trace contextRef="#ctx0" brushRef="#br1" timeOffset="11007.42">28240 7814 0,'17'0'16,"-17"-18"-16,0 1 15,18 17 1,-18 70 31,0-34-32,0-1 1,0-18-16,0 19 16,0-19-1,0-34 63,0-1-78,0-35 16,18 18 0,-1 17-1,19-17 1,-1 35-1,0-18 1,-17 18 15,0 0-15,-18 18 0,0 0-16,-18 17 15,-17 18 1,17-36-1,18 19 1,0-19 15,18 1-15,35-18 0,-1 18-1,1-18 1,-35 0-1,0 0 1,-1 0 15</inkml:trace>
  <inkml:trace contextRef="#ctx0" brushRef="#br1" timeOffset="14922.14">28734 7726 0,'17'0'63,"-34"0"140,-1 0-187,0 0 15,18 17 0,-17-17-15,17 18-1,-18-18 1,18 18 0,0-1-1,0 1 1,-17 0-1,17-1 64,0 1-48,17-18-16,1 0 1,-1 0-16,1 0 16,0 0-1,-1 0-15,1 0 32,17 0-17,-17 0 1,0 0-1,-18 18 1,17-18 0,-17 17-1,0 1 17,0-1-1,0 1 0,0 0 16,-17-18-47,17 17 16,-18-17-1,0 18 1,1-18-1,-1 0 1,0 0 0,1 18-1,-1-18 1</inkml:trace>
  <inkml:trace contextRef="#ctx0" brushRef="#br1" timeOffset="16504.73">28892 7549 0,'18'0'94,"0"0"-79,-1 0-15,1 0 0,35 0 16,53 53 31,-53 18-16,-53-1 0,0-17-15,0-35-16,0 17 16,0 36-1,-36-36 1,1 0-1,-35 18 1,17-17 0,53-19-1</inkml:trace>
  <inkml:trace contextRef="#ctx0" brushRef="#br1" timeOffset="24149.45">29263 7038 0,'-18'0'31,"1"0"-15,-1 0-1,0 0 1,1 0 0,-1 0-1,0 0 1,1 0 46,34 0 1,19 0-48,-19 0-15,1 0 16,35 0 0,17 0-1,-34 0 1,17 0 0,-18 0-1,-17-18 1,-1 18-1,18 0 1,-17 0 0,0 0-1,-1 0 17,1 0 61,-18-17-61,18 17-17,-1 0 141,-17-18-93</inkml:trace>
  <inkml:trace contextRef="#ctx0" brushRef="#br1" timeOffset="24749.38">29598 6862 0,'0'0'0,"-18"0"31,18-18-15,0 36 62,18-18-78,0 0 0,-18 17 0,35 1 16,0 17-1,36-17 1,-71-1 0,35 1-1,-35 0 1,0-1 46,0 1-62,0 0 16,-18 17 0,1 0-1,-1-35-15,1 35 16,-1 1-1,0-19 1</inkml:trace>
  <inkml:trace contextRef="#ctx0" brushRef="#br1" timeOffset="25771.12">30198 6950 0,'0'17'62,"0"36"-46,0 18-1,0-18 1,0-36-16,0 19 16,0-19-1,17-17 17,1 0-17,17-88 1,18-141-1,0 52 1,-18 107 15,1 17-15,-19 18 0,1 35-1,0 0 1,-18 17-16,0 54 15,0-18 1,0 0 0,0-18-1,0-17 17,17-18-1,19 0-31,16 0 15,19 0 1,-18 35 15,-35-35-31,-18 35 16,0-17 0,-36 17-1,-17-17 1,0-18-1,1 0 1,34 0 0</inkml:trace>
  <inkml:trace contextRef="#ctx0" brushRef="#br1" timeOffset="26665.95">30886 7108 0,'0'-17'31,"-18"17"0,0 17-15,1 1 0,17 0-16,-18-18 15,18 17-15,0 1 0,0 17 32,0 36-1,53-36 0,35-35 0,-35 0-15,-35-35 0,-18-36-1,0 1 1,-18 34-1,-35-16 1,0 52 15,18 0-15,0 35 0,35 0-16</inkml:trace>
  <inkml:trace contextRef="#ctx0" brushRef="#br1" timeOffset="28048.27">31821 6738 0,'0'-35'31,"0"52"1,0 89-17,0-70 1,0 69 15,35-16 0,-18-89-31,19 0 32,52-142-1,-70 19-15,-1 35-1,1 35 1,-1-18-1,-17 54 17,18 17-1,0 0-15,-1 17-1,-17 36 1,18 18-1,-18-18 1,0-18 0,0-17-1,0-1 1,18-17 15,-1 0-15,1-17-16,0 17 0,35-18 15,-1 0 1,-16 18 15,-1 0-15,0 18 0,-35 35-1,0-18 1,-35-17-1,0-1 1,-18 1 0,35-18-1,1 0 1</inkml:trace>
  <inkml:trace contextRef="#ctx0" brushRef="#br1" timeOffset="28714.7">32667 7091 0,'0'0'16,"0"-18"-16,0 1 15,18 17-15,-18-18 16,17 18 15,-17 18-15,18-1-16,-18 71 31,0-52-15,0-19-1,18-17 1,-1 0 15,-17-17-31,53-36 16,-17 17-1,-1 1 1,-17 18 0,-1 17-1,-17 17 1,0 18-1,0 18 1,18 0 0,35-17 15,0-19-15,0-17-1,-36 0 1,-17-17-1,0-1-15</inkml:trace>
  <inkml:trace contextRef="#ctx0" brushRef="#br1" timeOffset="63145.34">8961 12471 0,'-18'0'46,"18"17"-30,0 19 0,0 17-1,0-36 1,0 1 0,18-18 15,-1 0-16,18 0 1,1-18 0,-36 1-16,0-19 15,17 19 1,-17-1 0,0-17-1,0 17 1,-17 0-1,-1 1 1,0 17 0,-17 17-1,0 36 1,17 0 15,-17 53-15,35-53-1,0 0 1,18-18 0,35 0-1,-18-35 1,53 0 0,-17 0-1,-36-35 1,18 35-1,-53-17 17,17 17-17</inkml:trace>
  <inkml:trace contextRef="#ctx0" brushRef="#br1" timeOffset="64013.17">9119 12065 0,'0'-18'16,"18"18"-16,0-17 15,87-1 16,-52 142 16,-53-107-47,-53 71 63,53-105-32,159-248 0,-124 195-15,-17 52 0,-18 0-1,-53 71 16,36-17-15,-1-19-16,0 54 16,1-1-1,17-17 1,35 0 0,18-53 15,0 18-16,35-18 1,-35 0 0,-36 0-1,1 0 1</inkml:trace>
  <inkml:trace contextRef="#ctx0" brushRef="#br1" timeOffset="65060.49">8237 13176 0,'-17'18'16,"34"-36"-16,-52 54 0,17-36 0,1 0 15,-1 0 1,18 17-1,-17-17 17,34 0-1,36 0-15,-35 0-16,193 0 15,19-35 1,87 0-1,1-1 1,52 19 0,-52-19-1,-177 19 1,0 17 0,-53-18 15,18-17-16,-36 17 1,1 18 0,-18 0-1,-18 0 1,-17 0 0</inkml:trace>
  <inkml:trace contextRef="#ctx0" brushRef="#br1" timeOffset="65660.11">8678 13635 0,'0'-18'16,"0"1"-16,0-1 15,0 36 32,-17 87-31,17 37-1,0-54 1,0 0 0,0-35-1,35-36 1,-17-17 0</inkml:trace>
  <inkml:trace contextRef="#ctx0" brushRef="#br1" timeOffset="66010.47">9366 13511 0,'0'-17'0,"0"34"32,0 19-17,0-19-15,0 36 16,0 53 0,0-35-1,0-1 16,0-17-15,0-35-16,0-1 16,0 1-1,-17-18 1</inkml:trace>
  <inkml:trace contextRef="#ctx0" brushRef="#br1" timeOffset="66244.04">9190 13917 0,'-18'-18'15,"18"1"1,-17 17-16,34-18 31,18 18-15,1-17-16,87-1 31,-52 0-15,-54 18-16,54 0 0</inkml:trace>
  <inkml:trace contextRef="#ctx0" brushRef="#br1" timeOffset="66843.49">9754 13741 0,'0'17'32,"0"1"-17,0 0 1,0-1-16,0 1 15,0 0 1,18-1 0,0-17-1,-1 0 1,18-17 0,1-36-1,-19 0 1,-17 35-1,0 0-15,0 1 16,-17 17 0,-19 0-1,-16 53 1,-1 17 0,35 18 15,0-52-31,18 34 31,36-52-15,-1 0-1,35-18 1,1-18 0,0-35-1,-18 35 1,-36 1-1</inkml:trace>
  <inkml:trace contextRef="#ctx0" brushRef="#br1" timeOffset="67526.06">10142 13423 0,'0'0'15,"0"-17"-15,0-1 0,0-17 16,71 17-1,-53 18-15,17-18 16,0 18 0,-17 18-1,-18 35 1,0 0 0,-36-18-1,36 0 1,-17-35 15,17-17 0,17-19-15,19 1 0,-36 18-16,53-36 15,-18 35 1,-35 0-1,18 18 1,-18-17 0,0 34 15,0 36-15,0 0-1,0 18 1,70-36 15,1-35-15,-18 0-1,-36 0 1,-17-18-16</inkml:trace>
  <inkml:trace contextRef="#ctx0" brushRef="#br1" timeOffset="87997.64">12382 13282 0,'18'0'78,"-18"-18"-46,18 18-17,-18-17-15,35 17 31,18 0 1,-18 35-1,-17 18-15,-18-35-16,0 35 15,0-1 1,-35 1-1,17-17 1,-17-1 0,17-17-1,0-18 17,18-18-1,0 0-31,18 1 15,17-54 1,1 18 0,-19 53-1,1-35 1,35-18 0,-36 18-1,19-1 1,-36 19-1,0-1 17,0 1-17,0 34 17,0 1-32,-18 17 15,0 36 1,1-1-1,17-35 1,0 1 0,0-19-1,0 1 1,35 0 0,0-18-1,1 0 1,-1 0-1,-17 0 1,-1 0 0,1 0-16</inkml:trace>
  <inkml:trace contextRef="#ctx0" brushRef="#br1" timeOffset="88297.59">12965 13317 0,'17'0'31,"-17"-17"-15,18 17-16,-1 0 16,19 0-1,17 0 1,-18 0 0</inkml:trace>
  <inkml:trace contextRef="#ctx0" brushRef="#br1" timeOffset="88564.18">12965 13458 0,'0'0'16,"0"18"-1,17-18 17,1 0-32,-1 0 15,1 0-15,17 0 16,18 0 0,-35 0-1</inkml:trace>
  <inkml:trace contextRef="#ctx0" brushRef="#br1" timeOffset="89403.84">13864 13264 0,'18'0'0,"-18"-17"16,0-1 15,0 1 78</inkml:trace>
  <inkml:trace contextRef="#ctx0" brushRef="#br1" timeOffset="90829.43">13935 13212 0,'17'0'15,"-17"17"95,0 1-95,0-1-15,-17 1 16,-1 35 0,-17 0-1,17-18 1,1 0 0,-1-35-16,18 18 15,0 17 1,-18-35-1,1 0 1,17 18 0,-36-18-1,19 0 17,-1 0-17,0 0 1,1 0-1,-1-35 1,18 17 0,0-17-1,0 17 1,0-17 0,18 0-1,17 17 1,-35 0-1,18 18 1,-1 0 0,19 0-1,-19 18 17,1 17-17,0 1 1,-1-19-1,18 1 1,-17-1 0,0 1 15,-1-18-15,1 0-1,0 0 1,-1 0-1,1 0 1,0 0 0,17 0-1,-18 0 1,1-35 15,0 17-15,-1-17-1,-17 17 1,0-35 0,-53 18-1,1 17 1,-54 1 0,53 17-1,18 0 1,-1 0-1</inkml:trace>
  <inkml:trace contextRef="#ctx0" brushRef="#br1" timeOffset="95477.12">12471 14817 0,'0'-18'16,"17"18"46,1 0-46,-18-18-16,18 18 15,-1-17 1,1 17 0,0 0-16,-1 0 15,1 0 1,-1 0 0,1 0-1,0 35 16,-1 0-15,-17 36 0,-35-18-1,17-18 1,1-35-16,-1 35 16,-17-17-1,35 0 16,0-36 16,0 0-47,35-35 16,0 0 0,18 1-1,-17-1 16,-19 17-15,19 1 0,-36 17-1,0 1 1,17 17 0,-17-18-1,18 18 16,-18-17 1,0 34 93,0 1-125,-18-1 15,18 1-15,0 17 16,-35 36 0,35-36-1,0 18 1,0-18-1,0-17 1,18 0 0,-1-1-1,18-17 1,-17 0 0,0 0-1,-1 0 16,1 0-15</inkml:trace>
  <inkml:trace contextRef="#ctx0" brushRef="#br1" timeOffset="96076.63">13300 14746 0,'0'0'0,"17"0"94,1 0-78,0 0-16,-1 0 0,1 0 15,17 0 1,-17 0 0,-1 0-1,-17 18 1</inkml:trace>
  <inkml:trace contextRef="#ctx0" brushRef="#br1" timeOffset="96360.33">13335 14940 0,'18'0'47,"-1"0"-47,19 0 15,16 0 1,-34 0-16,0 0 15,17 0 1,-17 0 0</inkml:trace>
  <inkml:trace contextRef="#ctx0" brushRef="#br1" timeOffset="97227.11">14076 14764 0,'0'-18'16,"0"0"-1,-18 18 32,1 0-31,-19 0 0,36 18-16,-17 0 15,-1 17 1,18 18-1,0 17 1,18-34 0,17-1-1,0 0 1,18-17 0,-18-18-1,-17 0 16,17 0-15,18 0 0,-18 0-1,1-35 1,-19 35 0,1-36-1,0 19 1,-18-19-1,0 1 1,0 0 0,-18 0-1,0-1 1,1 36 0,-1-17-1,-17-1 1,0 18 15,-18 0-15</inkml:trace>
  <inkml:trace contextRef="#ctx0" brushRef="#br1" timeOffset="99661.4">12506 16157 0,'0'-17'0,"18"17"15,17-18 1,-17 18-16,-1 0 0,-17-18 15,18 18-15,-1 0 0,1 0 16,0 0 0,-1 0-16,1 0 15,17 88 17,-35 36-1,-35-89-16,35-17 1,-18 0 0,-17-1-1,35 1 1,0-36 31,18-35-32,35 0 1,0-17 0,-53 52-16,35-17 15,0 0 1,-17 17 0,-18 0-1,0 1 1,0 34 31,-18 1-32,0 35 1,1 0 0,17 0-1,0-18 1,0 18-1,53-35 1,-18-18 0,18 0-1,0 0 1,0-18 0</inkml:trace>
  <inkml:trace contextRef="#ctx0" brushRef="#br1" timeOffset="100307.81">13529 16087 0,'-18'0'0,"1"0"16,-1 0 0,36-18 46,-1 18-46,1 0-1,0 0 1,-1 0 0,19 0-1</inkml:trace>
  <inkml:trace contextRef="#ctx0" brushRef="#br1" timeOffset="100592.18">13441 16228 0,'-18'0'16,"36"0"31,-1 0-31,1 0-16,0 0 15,35 0 1,-18 0-1,-17 0-15</inkml:trace>
  <inkml:trace contextRef="#ctx0" brushRef="#br1" timeOffset="101092.65">14058 16228 0,'18'0'16,"-1"0"0,1 0-1,0 0-15,-1 0 16,1 0-16,0 0 0,-1 0 16,1 0-16,0 0 15,-1 0 1,1 0-1</inkml:trace>
  <inkml:trace contextRef="#ctx0" brushRef="#br1" timeOffset="102140.42">15028 15981 0,'0'17'47,"-17"-17"-47,-54 53 32,-17 18-1,70-53-31,-88 34 31,71-34 0,18-18-15,17-18 31,0 1-47,0-1 15,0-17 1,17 17 0,1 18 15,-1 0-31,1-17 16,0 17-1,17 0 1,0 0-1,1 17 1,-1 19 0,-18-1-1,19 18 1,-1 0 0,-17-18-1,-1-17 1,19-18-1,-1 0 17,18-36-1,-53 19-31,17-19 16,1-69-1,0 52 1,-18 17-1,0 1 1,-88 35 0,-1 0-1,1 0 1</inkml:trace>
  <inkml:trace contextRef="#ctx0" brushRef="#br1" timeOffset="111834.75">14940 13423 0,'-18'0'15,"36"0"32,0 0-47,-1 0 16,19 0-16,-1 0 0,0 0 15,89 0 1,52 0 15,-123 0 1,-18 0-1</inkml:trace>
  <inkml:trace contextRef="#ctx0" brushRef="#br1" timeOffset="112251.84">15487 13300 0,'-18'0'0,"18"-18"31,18 18-15,0 0-16,34 0 31,19 18-15,-36-1-1,-17-17 1,-18 36 0,0-1-1,0 0 1,0 18-1,-35 0 1,-1-35 0,36-1-1</inkml:trace>
  <inkml:trace contextRef="#ctx0" brushRef="#br1" timeOffset="113333.77">16880 12894 0,'0'-18'32,"-17"18"-32,-1 0 15,0 0 1,1 0-16,-1 0 16,-17 0-16,17 18 15,1 0-15,17-1 0,-53 19 16,-18 52 31,36-71-16,17-17 0,18-17 0,0-1-31,18-17 16,17 17 0,0-17-1,-17 35-15,17 0 16,-17 0 0,35 0-1,0 18 16,-18-1-31,0 18 32,1-17-17,-1 0 1,-17-18 0,17 0-1,-17 0 1,-1-36-1,-17 1 1,0-18 0,0 18-1,-17 0 1,-36 17 0,17 18 15,1 18-16</inkml:trace>
  <inkml:trace contextRef="#ctx0" brushRef="#br1" timeOffset="114237.93">16387 13388 0,'-18'0'0,"0"0"16,1 18-1,-1-18 1,36 0 15,-1 0-31,19 0 0,-19 0 16,1 0-16,299 0 15,-70-18 32,-211 18-47,87 0 32,-88 0-1,-17 0-16</inkml:trace>
  <inkml:trace contextRef="#ctx0" brushRef="#br1" timeOffset="115232.34">16616 13688 0,'0'0'0,"0"-18"16,0 36 62,0-1-62,0 1-16,0 0 0,0 70 31,17-70-31,1 70 31,17-18 0</inkml:trace>
  <inkml:trace contextRef="#ctx0" brushRef="#br1" timeOffset="115633.33">16951 13758 0,'0'0'0,"0"-17"0,18 17 15,-1 0 32,-17 17-31,0 1-16,0 17 16,18 18-1,-18 0 1,18-18-1,-18 1 1,0-19 15</inkml:trace>
  <inkml:trace contextRef="#ctx0" brushRef="#br1" timeOffset="115900.08">16898 13935 0,'0'0'0,"0"-18"31,18 18 0,52 0-31,-17 0 31,35 0-15,-70 0-16</inkml:trace>
  <inkml:trace contextRef="#ctx0" brushRef="#br1" timeOffset="116798.51">17604 13723 0,'17'0'16,"-17"18"46,0-1-62,-17 1 16,-1 0-16,0 17 15,-17 18 1,-18-36 0,18 19-1,17-36 1,-17 0 0,0 0-1,-1-36 1,36 1-1,0 18 17,0-1-17,18 0 1,17-17 0,18 35-1,-18 0 1,1 18-1,17 17 1,-18 0 0,-17-17-1,-1-1-15,19 19 16,-19-36 0,18 17-1,-17-17 1,0 0-1,17 0 1,0 0 15,1-35-15,-1-18 0,-18 18-1,-17 17 1,0-17-1,0-18 1,-35 35 0,0 1-1,-18 17 1,0 0 0,0 0-1</inkml:trace>
  <inkml:trace contextRef="#ctx0" brushRef="#br1" timeOffset="119395.42">18009 13317 0,'0'0'0,"0"-17"109,18-1-78,0 0-31,70-34 32,-35 52-1,-36 0-31,1 0 16,0-18-1,17 18 1,0 0-1,-17 0 1,17 0 0,-17 0-1,-1 0 1,1 18 0,0-1-1,17-17 1,-35 18-1,18-18 1,-1 0 0,1 0 31,-1 0-32,1 0 1,0 0-1,-18-18 1,17 1 0,-17-1-1,0 0 1,18 18 15,-18-17-15,0-1 31</inkml:trace>
  <inkml:trace contextRef="#ctx0" brushRef="#br1" timeOffset="136717.57">19226 12876 0,'0'-17'0,"0"-1"31,0 0-31,0 1 31,0-1-15,0 1 31,0 34 78,0 1-125,0-1 15,0 1-15,0 0 16,18-18-16,-18 35 15,18 0 1,-18-17 0,0 0-1,0-1 17,0 18-17,0-17 1,0 0-1,0-1 17,17-17-1,-17 18-15,0 0-1,0-1 32,0 1-31,0 0-1,0-1 63,0 1-31,0 0 250,0-1-156</inkml:trace>
  <inkml:trace contextRef="#ctx0" brushRef="#br1" timeOffset="152652.25">15311 14887 0,'-18'0'0,"0"0"15,1 0 1,-1 0 0,0 0-1,1 0 1,-1 0 0,36 0 62,-1 0-78,54 0 15,-53 0-15,70-17 16,-18-1 0,1 18 15,-36 0-16,0 0 1,18 0 0,-17 0-1,-1 0 1,-17 0 0,-1 0-1,1 0 1,-18-18-1,17 18 1</inkml:trace>
  <inkml:trace contextRef="#ctx0" brushRef="#br1" timeOffset="153261.49">15752 14728 0,'-18'0'15,"36"0"48,-1 0-63,1 0 0,-1 0 15,1 0 1,35 18 0,-18 0-1,-17-18 1,0 0-1,-18 17 1,17-17 0,-17 18-1,0 0 1,0-1 0,-17 36 15,-1-18-16,-35 18 1,53-35 0,-18 0-16,1-1 15</inkml:trace>
  <inkml:trace contextRef="#ctx0" brushRef="#br1" timeOffset="163733.83">17321 14587 0,'0'0'0,"18"0"32,0 0-1,-18 18-16,0 0 1,17-1 0,-17 19-1,18-1 1,-18-18-16,0 19 31,0-19 0</inkml:trace>
  <inkml:trace contextRef="#ctx0" brushRef="#br1" timeOffset="164338.57">16863 15028 0,'-18'0'0,"0"0"16,18 18-1,36-18 17,-1 0-17,177-18 1,-159 18-16,282-17 31,-159-1 0,-141 18 1,1 0-17,-19 0 1</inkml:trace>
  <inkml:trace contextRef="#ctx0" brushRef="#br1" timeOffset="164938.12">16969 15222 0,'0'0'0,"0"-17"31,0-1-15,0 0 15,0 36 31,0 0-46,0 17 0,17 18-1,-17-18 1,0-17 0,18-18-16,-18 17 15</inkml:trace>
  <inkml:trace contextRef="#ctx0" brushRef="#br1" timeOffset="165288.74">17427 15169 0,'0'18'31,"0"0"-15,0-1-16,18 19 15,-18 34 1,17-35 0,-17 1-1,0-19 17</inkml:trace>
  <inkml:trace contextRef="#ctx0" brushRef="#br1" timeOffset="165538.8">17304 15381 0,'0'-18'15,"-18"18"1,36 0 15,-1 0-31,54 0 16,-18-17-1,53-1 17,-71 18-32</inkml:trace>
  <inkml:trace contextRef="#ctx0" brushRef="#br1" timeOffset="165789.17">17674 15258 0,'0'-18'32,"18"18"30,-18 35-46,0-17-16,0 0 15,0 17 1,0-18 15</inkml:trace>
  <inkml:trace contextRef="#ctx0" brushRef="#br1" timeOffset="167908.41">18327 14940 0,'0'-18'47,"0"1"-31,17-1-16,36 1 47,-53-1-32,36 18 1,-19 0-16,19 0 16,-1 0-1,18 18 1,-18 17 0,-17-18-1,17-17 1,-17 0 15,-1 0-15,-17-17 15,18-1-31,-1 1 16,-17-1-1,0-17 16,0 17-15</inkml:trace>
  <inkml:trace contextRef="#ctx0" brushRef="#br1" timeOffset="169869.14">19367 14623 0,'0'0'0,"0"-18"16,-17 18-16,-1 0 15,1 0-15,-1 0 16,0 0-16,1 0 15,17 18-15,0-1 0,-18-17 16,0 0-16,18 18 0,0 0 0,-53 52 31,36-17 1,17 0 14,70-18-14,-34-35-17,-1 0 1,0 0 0,-17 0-1,17-17 1,-17-36-1,-18 0 1,0 35-16,0-17 16,0-18-1,0 18 1,-18 17 0,18 0-1,-18 18 16,1 0-15,-1 0 0</inkml:trace>
  <inkml:trace contextRef="#ctx0" brushRef="#br1" timeOffset="170599.69">19614 14764 0,'0'-18'47,"18"18"-32,0 0 1,-1 0 0,1 0 15,-18 18 31,-18-18-46,1 0 0,-1 0-1,0 0 1,18-18-1</inkml:trace>
  <inkml:trace contextRef="#ctx0" brushRef="#br1" timeOffset="171184.26">19932 14605 0,'0'-18'15,"0"36"64,0 0-64,0-1 1,18-17-16,-18 18 15,17-18-15,18 35 16,1-35 0,-36 18-16,17-18 15,1 17 1,0-17 0,-18 36-1,0-19 16,-18 1-15,-17 17 0,-1-17-1,19 0 1,-1-18 0</inkml:trace>
  <inkml:trace contextRef="#ctx0" brushRef="#br1" timeOffset="171618.32">19967 14552 0,'-17'-18'15,"-1"18"-15,18-17 16,0-1 15,18 18-15,17 0 0,-18-17-16,107-19 15,-53 19 1,-1 17 15,-52 0-15</inkml:trace>
  <inkml:trace contextRef="#ctx0" brushRef="#br1" timeOffset="174219.89">15840 16334 0,'-18'0'0,"0"0"16,18 17-16,-17-17 15,-1 0 1,18 18 31,18-18 15,-1 0-62,54 0 16,-53 0-16,52 0 31,1 0-15,17-18-1,-18 18 1,-34-17 0,-19 17-1,19 0 1,-19 0 15,1 0 0,0 0 1,-1 0-1,1 0-16,0-18 17,-1 18-1</inkml:trace>
  <inkml:trace contextRef="#ctx0" brushRef="#br1" timeOffset="174749.68">16281 16210 0,'17'0'78,"1"0"-78,0 0 0,-1 0 16,1 0-16,35 18 15,0-18 1,-18 17 0,-17-17-1,-1 0 1,-17 18 15,0 0-15,0-1 15,-17 19-15,-19-1-1,1 0 1,0 18-1,0-18 1,-1-17 0,1 0-1</inkml:trace>
  <inkml:trace contextRef="#ctx0" brushRef="#br1" timeOffset="188375.18">9878 14323 0,'-18'0'15,"18"-18"110,18 18-94,-18-18-31,17 18 16,36-17 0,0-1 15,-35 18 0,0 0-15,-36 0 15,0 0-31,1 0 16,-19 18-16</inkml:trace>
  <inkml:trace contextRef="#ctx0" brushRef="#br1" timeOffset="192156.18">17515 16122 0,'0'-18'0,"0"1"15,0-1 1,0 0 0,-17 18-1,-1 0 1,0 0-16,1 0 0,-1 18 15,1-18 1,17 18-16,-18 17 16,0 0 15,18-17-31,0 35 31,18-18-15,17-35-1,18 0 1,-18 0 0,18 0 15,-35-53-15,-18 18-1,0 17 1,0 1-1,0-19 1,-35 36 0,17 0-1,-17 0 1,-18 0 0</inkml:trace>
  <inkml:trace contextRef="#ctx0" brushRef="#br1" timeOffset="192797.59">17145 16492 0,'0'0'0,"-18"0"31,18 18-31,-17-18 32,87 0-1,-34 0-31,352-18 31,-194-17 0,-124 35-15,-17-18 0,-35 18 15</inkml:trace>
  <inkml:trace contextRef="#ctx0" brushRef="#br1" timeOffset="193222.74">17604 16669 0,'-18'0'0,"0"0"46,18 17-14,0 1-17,0 35 17,0-35-32,0-1 0,0 18 15,18 1 1,-18-19-1</inkml:trace>
  <inkml:trace contextRef="#ctx0" brushRef="#br1" timeOffset="194484.9">18591 16334 0,'0'-18'47,"0"0"-47,0 1 15,0-1-15,36-17 32,-19 35-32,1-18 31,35 0 0,35 18 0,-53 36-15,-17-19 0,17 19-1,1-36 17,-19 17-17,1-17 16,-1 0-15,-17-17 0,0-1-1,0-17 1,18 17 0,-18-17-1,0 17 1</inkml:trace>
  <inkml:trace contextRef="#ctx0" brushRef="#br1" timeOffset="196239.06">19914 15981 0,'0'-18'16,"-17"18"-16,-1 0 31,0 0-31,1 0 16,-1 0-16,0 0 15,1 0-15,-1 0 0,1 18 16,-19 17 0,19-35-16,-19 53 31,1 0 16,35 35-16,0-70-15,0 35-1,18-36 1,-18 19 0,53-19-1,-18-17 1,18 0-1,-18 0 1,0 0 0,1 0-1,-19 0 1,1 0 15,0-35-15,-1 17-1,-17-17 1,0-18 0,0 18-1,0 0 1,0-18 0,0 17 15,-17 36-16,-54-17 1,-17-1 0</inkml:trace>
  <inkml:trace contextRef="#ctx0" brushRef="#br1" timeOffset="202158.33">22313 15575 0,'-17'0'15,"-1"0"1,0 0 0,54 0 77,-19 0-77,1 0-16,-1 0 0,1-18 0,0 18 16,-1 0-16,124-17 15,159-1 32,-247 18-47,406-35 31,-36 35 1,-282-18-17,106 18 1,-123-17-1,70 17 1,-71-18 0,36 0-1,35 18 1,-53 0 0,-17 0-1,17 0 16,0 0-15,-35-17 0,17 17-1,-17 0 1,0 0 0,0 0-1,-36 0 1,36-18-1,-53 18 1,17 0 0,1 0-1,-18 0 1,-18 0 0,36 0-1,-18 0 1,-18 0 15,53 0-15,-35 0-1,35 0 1,-17 0 0,17 0-1,-17 0 1,-1 0-1,1 0 1,17 0 0,-35 18-1,17-18 1,1 0 0,-36 0-1,36 17 1,-54-17 15,36 0-15,-17 0-1,-19 18 1,19-18 0,-1 0-1,0 0 16,-17 0-15,-1 0 15,1 0 1,0 0 77,-1 0-31,1 0-47,0 0 1,-1 0-17,1 0 1,-1 0-1,1 0 1,0 0 0,-36 0 31,-17-18-47</inkml:trace>
  <inkml:trace contextRef="#ctx0" brushRef="#br1" timeOffset="205282.01">25224 16387 0,'-18'0'0,"18"-18"0,18 18 47,-1 0-31,1 0-16,0 0 15,-1 0-15,54 18 32,-71 52-1,-53 1 0,18-36 0,35-53-15,0 1 0,70-36-1,-17-18 1,0 36-1,-35 0 17,-18 52-1,0 1-15,-36 17-1,36 18 1,18-18-1,17 1 1,53-19 0,1-17-1,-54 0 1,-18-17 0</inkml:trace>
  <inkml:trace contextRef="#ctx0" brushRef="#br1" timeOffset="206532.87">24765 15434 0,'0'-18'16,"18"18"15,-18 18 0,0 0-15,0-1-16,0 36 31,0-18 1</inkml:trace>
  <inkml:trace contextRef="#ctx0" brushRef="#br1" timeOffset="207265.91">24783 15963 0,'-18'0'16,"0"0"-1,1 0-15,-1 0 16,0 0 0,18 18-1,-17-1-15,-1 19 16,18 17 15,18-53-15,35 17 15,53-17 0,-89-53-15,1 0-1,-18-17 1,0 17 0,-53 18-1,35 35-15</inkml:trace>
  <inkml:trace contextRef="#ctx0" brushRef="#br1" timeOffset="208181.83">21713 16245 0,'0'0'0,"18"0"62,0 0-46,-1 0-16,1 0 15,0 0-15,-1 0 0,89 0 32,-53 0-32</inkml:trace>
  <inkml:trace contextRef="#ctx0" brushRef="#br1" timeOffset="208931.17">22490 16087 0,'-18'0'47,"18"17"-47,-18 1 0,18 0 16,-35 17-1,-18 18 1,-17 0 0,17-36-1,17 1 1,19 0 0,-1-36-1,18 0 1,0-17-1,0 17-15,35 1 32,1-19-32,-1 36 31,35 18-15,-52 0-1,35 17 1,-18-17-1,-17-18 1,17 17 0,-17-17-1,17 0 1,18 0 0,-18-17-1,-17-1 1,0-17-1,-18-18 1,-18 0 0,-35 35 15,0 1-15,-17 17-1</inkml:trace>
  <inkml:trace contextRef="#ctx0" brushRef="#br1" timeOffset="211662.01">28363 15857 0,'-17'18'47,"-1"-18"-47,18 18 16,-18-1-16,1-17 0,-1 18 15,0 0-15,-70 17 32,18 0-1,52-35 0,36-88 0,52 53-15,-34 17 0,-1 18-1,18 0 1,-18 18 15,18-1-15,-53 1-16,35 0 15,1 17 1,16-18 0,-34-17-1,17 0 1,1 0 0,-19 0-1,19-35 1,-36-18-1,-18 18 1,-35 17 0,0 18-1,-17 0 1,52 0 0</inkml:trace>
  <inkml:trace contextRef="#ctx0" brushRef="#br1" timeOffset="-207808.25">24765 15452 0,'0'0'0,"-18"0"47,18-18-31,0 0 0,-17 18-1,17-17 1,0-1-16,0 0 15,0-70 17,-36 0-1,36 35-15,0 18-1,0-53 1,-17 35-1,17-18 1,-18 18 15,1 0-15,17 18 0,0 0-1,-18-18 1,0 18-1,18-54 1,0 37 0,-17-1-1,17 17 1,-18-17 0,18 18-1,0 17 1,0-52-1,0 17 1,0 0 15,0-35-15,0 53 0,0-18-1,0-18 1,0 54-16,0-19 15,18-52 1,-18 0 0,0 35-1,0-18 1,0 18 0,0-35-1,0 18 1,0-1-1,17 1 1,-17-19 15,0 36-15,0-17 0,0-1-1,0 1 1,-17 35-1,17-18 1,0-18 0,0 18-1,0 0 1,0 0 0,0 36-1,0-36 1,-18 0-1,18 18 1,0-18 15,0 0-15,0 17 0,-18 1-1,1 0 1,-1 0-1,18-18 1,0 17 0,-18 1-1,18-18 1,0 18 0,0 0-1,0 17 1,0-17-1,0-1 1,0-16 15,0 16-15,0 19 0,0-19-1,-17 1 1,17 0-1,-18-18 1,-17 0 0,35 0-1,-35 0 1,35 18 0,-18 0-1,18-1 1,-18 19-1,18-1 1,0-17 15,0 17-15,0-17 0,0 17-1,0 1 1,0-1-1,0-17 1,0 17 15,0 0-15,0 1 0</inkml:trace>
  <inkml:trace contextRef="#ctx0" brushRef="#br1" timeOffset="-202026.43">22331 15152 0,'17'0'0,"-17"-18"31,18 18-31,0 0 16,-18-17-1,17 17-15,1 0 16,0 0 0,-1 0 15,1 0-31,17 0 31,-17 0-15,17 0-1,0 0 1,18 0 0,-17 0-1,17 0 1,17 0-1,-17 0 1,0 0 0,-18-18-1,18 0 17,0 1-17,-18-19 1,18 19-1,-18-19 1,1 36 0,17-35-1,-18 35 1,0-35 0,1 0-1,-1 17 1,-18 0-1,19-17 1,-19 17 0,19 1-1,-19-19 17,19 1-17,-19 0 1,1 17-1,17-35 1,-17 53 0,-1-35-1,1-18 1,17 18 0,-17 0-1,17-1 1,-17 19-1,-1-36 1,19 17 0,-19 1-1,19-18 17,-1 36-17,-17-19 1,17 1-1,0 0 1,-17-18 0,17 18-1,-17-18 1,17 17 0,0-16-1,1 16 1,-19-17-1,18 0 1,-17 0 0,0 18-1,35-35 17,-18-1-17,-17 18 1,34-35-1,-16 17 1,-19 19 0,19-1-1,-1 0 1,0 0 0,-17-18-1,0 54-15,34-72 16,1-34-1,0 52 1,-17 1 0,-1 17-1,0-18 17,0 1-17,18 17 1,-35 0-1,35-18 1,-36 18 0,19 18-1,-1-18 1,-17 18 0,17-18-1,-17 0 1,17 18-1,0-18 1,-17 18 0,17-18-1,-35 17 1,18 36 15,-1-52-15,-17 34-1,36-17 1,-19-1 0,1 1-1,17 0 1,-17 17 0,35-17-1,-18 0 1,0-1-1,-17 19 1,17-19 0,18 36-1,-18-52 1,18 34 15,-17 0-15,17-17-1,-18 17 1,0 18 0,0-35-1,1 35 1,-1-35 0,18 17-1,-18 18 1,0-18-1,1 1 1,17 17 0,-53-18-16,35 18 15,18-17 1,17-1 0,-34 18 15,-1-18-16,18 18 1,-36 0 0,36-17-1,-17 17 1,-1 0 0,0 0-1,36 0 1,-36 0-1,18 0 1,-35 0 0,17 0-1,0 0 1,-17 0 0,17 0 15,18 0-16,-35 0 1,17 0 0,-17 0-1,-1 0 1,1 0 0,-1 0-1,-52 0 16,-212 35-15</inkml:trace>
  <inkml:trace contextRef="#ctx0" brushRef="#br1" timeOffset="-199298.95">21996 15275 0,'0'0'0,"0"18"0,-18-18 16,0 0 0,18 18-1,-17-18 1,-1 0-1,0 0 17,1 0 46,17 17-63,-18-17 17,36 0 108,-1-17-108,1 17-32,0 0 15,-18-18-15,17 18 0,19 0 31,-1-18-15,-17 18 0,-1-17-1,36-1 1,-35 18 0,17 0-1,-17-18 1,-1 18-1,19-17 1,-19 17 0,19 0-1,-19 0 1,1 0 0,17-18-1,-17 18 16,17 0-15,-35-18 0,35 18-1,-35-17 1,18 17 0,0 0-1,-1 0 1,-34 0 93,-19 0-93,19 0-16,-1 0 15,0 0 1,-52 17 0,35 1-1,-1-18 1,1 0 0,17 18-1,1-18-15,-1 17 16,-17-17-1,17 0 1,-17 18 0,17-18-1,1 18 1,-19-1 0,19-17-1,-1 0 16,0 0-31,-17 18 32,17-18-17,1 18 1,-1-18 0,1 0-1,-1 0 1,0 17-1,1-17 1,-1 0 0,18 18-1,-18-18 17,1 0-17,17 17 32,-18-17-16</inkml:trace>
  <inkml:trace contextRef="#ctx0" brushRef="#br1" timeOffset="-197372.27">24906 13123 0,'-18'0'47,"1"0"-16,-1 0-15,18 18-1,0 0 17,0-1-32,0 36 46,18-35-46,-1-1 32,19-17-17,17 0 1,-18 0 0,-35-17-16,35-18 15,-17-1 1,-18 19-1,0-1 1,0-17 0,-18 35-1,-35-18 1,36 18 0,-19 0-1,19 0 1,-1 0 15</inkml:trace>
  <inkml:trace contextRef="#ctx0" brushRef="#br1" timeOffset="-197064.75">25294 13141 0,'0'0'0,"-17"-18"16</inkml:trace>
  <inkml:trace contextRef="#ctx0" brushRef="#br1" timeOffset="-196579.93">25471 12982 0,'0'0'0,"0"-17"16,0 34 62,17 1-63,1-1 1,-1 1 0,-17 0-16,36-18 15,-36 17 1,0 1 0,0 0-1,0 17 1,-36 0-1,1 1 17,35-19-17,-17-17 1</inkml:trace>
  <inkml:trace contextRef="#ctx0" brushRef="#br1" timeOffset="-196361.5">25506 13000 0,'0'0'0,"0"-18"16,17 18-16,1-17 0,35-1 15,35-35 17,-53 35-32,1 18 15,-1-35 1</inkml:trace>
  <inkml:trace contextRef="#ctx0" brushRef="#br1" timeOffset="-190147.15">23954 10777 0,'0'-17'0,"0"-1"15,0 36 95,0-1-95,0 1-15,0 0 0,0-1 16,0 36 0,0 18 31,0-36-16,0-53 31,0 1-46,0-19-16,0 19 0,0-18 16,0-71-1,0 88 1,0 0-1</inkml:trace>
  <inkml:trace contextRef="#ctx0" brushRef="#br1" timeOffset="-178172.86">2081 11783 0,'-17'0'0,"17"-18"16,0 0-1,-18 18-15,0 0 32,18 18 14,0 0-30,0-1-16,0 1 16,18 17 15,70-35 0,-70 0-31,17 0 16,-17-17-1,-1-1 1,-17-17-16,0 17 16,0 0 15,0 1-15,-17 17-1,-54 0 1,36 35-1,0 18 1,-1 18 0,36-1-1,0 1 1,18-36 0,0 0-1,17 1 1,0-36-1,18 0 1,0 0 0,-18-18 15,-17 18-15,0 0-1</inkml:trace>
  <inkml:trace contextRef="#ctx0" brushRef="#br1" timeOffset="-177673.51">2663 11853 0,'0'-17'31,"18"17"32,0 0-63,-1 0 0,19-18 31,34 0 0,-52 18-15</inkml:trace>
  <inkml:trace contextRef="#ctx0" brushRef="#br1" timeOffset="-177293.95">2663 12047 0,'-17'0'31,"17"18"16,17-18-31,1 0-1,0 0-15,-1 0 0,19 0 16,-1 0 0,-17-18-1,-1 18 1,1 0 0</inkml:trace>
  <inkml:trace contextRef="#ctx0" brushRef="#br1" timeOffset="-175875.03">3387 11783 0,'0'-18'63,"0"0"-32,17 1-15,-17-1-16,71-17 47,-18 35-16,-36 35-16,-17 53 1,0-17 0,-35 0-1,17-19 1,1-34-16,-1 17 16,18-17-1,0 0 16,18-18 1,-1 0-17,1 0 1,0 0 0,-1 0-1,1 0-15,0 0 16,-1 0-1,1 0 1,0 0 0</inkml:trace>
  <inkml:trace contextRef="#ctx0" brushRef="#br1" timeOffset="-174819.1">3916 11906 0,'0'-17'31,"-18"17"-15,18-18 15,-17 18 16</inkml:trace>
  <inkml:trace contextRef="#ctx0" brushRef="#br1" timeOffset="-173221.39">4145 11642 0,'18'0'47,"-1"0"-31,1-18-16,0 18 16,-1-18-16,1 18 0,35-17 31,17 17 0,-34 88 0,-36 106 1,0-123-17,0-19 1,0-16-1,0-19 1,0 1 0</inkml:trace>
  <inkml:trace contextRef="#ctx0" brushRef="#br1" timeOffset="-172609.92">4251 11836 0,'0'0'0,"-18"0"16,18-18 31,18 18-47,0 0 0,17 0 15,-17 0-15,-18-18 0,105 1 31,-16 17 1</inkml:trace>
  <inkml:trace contextRef="#ctx0" brushRef="#br1" timeOffset="-172276">4639 11695 0,'0'0'0,"18"0"16,-18-18-1,17 18 32,1 53-31,-18 0 0,18 0-1,-18 0 1,17-18-1,-17-17 1</inkml:trace>
  <inkml:trace contextRef="#ctx0" brushRef="#br1" timeOffset="-171810.01">4921 11783 0,'0'-18'0,"0"-17"32,18 35-32,0 0 15,-18-18 1,35 1-1,-18 17 1,19 0 0,-36 17-1,17 36 1,-17 0 0,0-18 15,0-17-16,0 0 1,0-1 0,18-17-1,35 0 1,-35 0-16,34 0 16,19 0-1,-53 0 1</inkml:trace>
  <inkml:trace contextRef="#ctx0" brushRef="#br1" timeOffset="-161658.71">2011 12506 0,'0'0'0,"0"-18"32,-18 18 46,18-17-47,-17 17-15,-1 0 46,0 0-31,36 0 79,0 0-95,17-18-15,-18 0 16,1 18-16,53-17 16,-1-1 15,-35 0-15,-17 18-1,0 0 1,-1 0-1,-34 0 32,-19 0-31,1 18 0,0-18-16,0 35 15,-18-35 1,17 36-1,19-36 17,17 17-17,17-17 48,1 0-63,17 0 15,18 0 1,-35 0 0,17 0-1,-17 0 1,-1 0 0,1 0 30</inkml:trace>
  <inkml:trace contextRef="#ctx0" brushRef="#br1" timeOffset="-155552.69">1905 13159 0,'0'0'0,"-18"0"0,1 0 16,17 17-16,-36-17 0,19 18 0,-1-18 16,18 18-16,-17-18 15,52 0 48,0 0-48,-17 0-15,17-18 0,106-17 16,-70 17 0,70 0-1,-53 18 1,-35-17-1,-35 17 1,-1 0 0,1 0-1,-1 0 17,1 0-17</inkml:trace>
  <inkml:trace contextRef="#ctx0" brushRef="#br1" timeOffset="-155053.53">2187 13370 0,'-17'-17'0,"17"-1"16,-18 18 31,-17 88-32,-18 53 17,17 0-1,36-105-15,0-19-1</inkml:trace>
  <inkml:trace contextRef="#ctx0" brushRef="#br1" timeOffset="-154620.3">2117 13353 0,'0'17'62,"17"-17"-46,-17 18-16,18 0 0,-18-1 16,18 1-1,17 17 1,18 18 0,0-35-1,0 35 1,-36-36-1,1-17-15,-18 18 16,18-1 0,-1-17-1</inkml:trace>
  <inkml:trace contextRef="#ctx0" brushRef="#br1" timeOffset="-154203.18">2716 13353 0,'0'-18'0,"0"0"47,18 18-47,0 0 16,35-17-1,-18 17 1,-18 0-16,19 0 16</inkml:trace>
  <inkml:trace contextRef="#ctx0" brushRef="#br1" timeOffset="-154003.66">2787 13511 0,'0'0'0,"18"0"62,-1 0-62,1 0 16,35 0 0,-36-17-16</inkml:trace>
  <inkml:trace contextRef="#ctx0" brushRef="#br1" timeOffset="-153486.94">3334 13229 0,'0'-17'16,"0"-1"0,17 18-1,19-35 1,-19 17 0,19 18-1,-19 0 1,-17 53-1,0 17 1,-17 1 0,-1-18-1,18-35 1,0-1 0,18-17-1,52 0 1,1 0 15,-1-53-15,-34 36-1</inkml:trace>
  <inkml:trace contextRef="#ctx0" brushRef="#br1" timeOffset="-153087.74">3704 13212 0,'0'-36'32,"0"19"-17,0-1 1,18 0-16,-1 1 16,1 17-16,0 0 15,17 0 1,-35 17 15,0 36-15,-18 0-1,1 18 1,-1-71 0,18 35-1,53-35 16,0 0-15,17 0 0,-34 0-1,-19 0-15,1 0 16</inkml:trace>
  <inkml:trace contextRef="#ctx0" brushRef="#br1" timeOffset="-152721.3">3563 13688 0,'0'0'0,"-18"0"0,1 0 0,17 17 16,17-17 31,1 0-31,35 0-16,123-35 15,-87 17 1,16 1 15,-52-1-15,-35 18-1,0 0 1</inkml:trace>
  <inkml:trace contextRef="#ctx0" brushRef="#br1" timeOffset="-152221.54">3739 14023 0,'-17'0'15,"34"0"48,-17-18-63,18 18 0,-18-17 15,18 17-15,35 0 16,-18-18 0,-17 18-1,-18 18 1,0 52 0,0 1-1,0-1 1,0-52 15,0 0-31,0-1 16,0 18-1</inkml:trace>
  <inkml:trace contextRef="#ctx0" brushRef="#br1" timeOffset="-151937.95">3669 14287 0,'0'0'0,"-35"0"31,35-17 0,17 17-15,124-53-1,-88 18 1,-35 35-16,35-18 16,-18 0-1</inkml:trace>
  <inkml:trace contextRef="#ctx0" brushRef="#br1" timeOffset="-142409.08">4533 13458 0,'-17'0'0,"-1"0"15,0 0 1,1 0 0,-1 0 15,0 0-31,1 0 31,34 0 47,1 0-78,0-17 16,-1 17-16,19 0 0,-19 0 16,18 0 15,-17 0-16,17 0-15</inkml:trace>
  <inkml:trace contextRef="#ctx0" brushRef="#br1" timeOffset="-141994.13">4498 13705 0,'0'18'16,"18"-18"47,-1 0-63,1-18 0,-1 18 15,1 0-15,35-17 16,18-1-1,-19 0 1,-52 1 0</inkml:trace>
  <inkml:trace contextRef="#ctx0" brushRef="#br1" timeOffset="-141314.94">5045 13282 0,'0'-18'16,"0"1"-1,0-1 1,0 1 0,17-1 15,1 18-16,17 0 1,-17 0 0,0 0-1,-18 18 1,0 34 0,0-16-1,-18 17 1,18-36-1,0 1 1,18 17 0,17 0-1,0-17 1,-17 0 0,-18-1-1,0 1 16,0 0-15,-18-1 0,0-17-1,1 0 1,-1 0 0</inkml:trace>
  <inkml:trace contextRef="#ctx0" brushRef="#br1" timeOffset="-141032.69">5380 13423 0,'0'0'0,"0"-17"0,0-1 16,17 0 0,1 18-1,-18-17 1</inkml:trace>
  <inkml:trace contextRef="#ctx0" brushRef="#br1" timeOffset="-139878.01">5680 13123 0,'0'-17'0,"0"-1"31,0 0-31,17 18 16,-17-17-1,18 17-15,0-18 16,-1 18-1,1 0 1,0 18 0,17 35-1,-18 35 1,-17-18 0,0 1-1,0 0 16,0-19-15,0-34 0</inkml:trace>
  <inkml:trace contextRef="#ctx0" brushRef="#br1" timeOffset="-139578.23">5768 13353 0,'-18'0'0,"36"0"0,-36-18 15,18 0-15,-17 18 16,34 0 15,1 0-15,35-17-1,17-1 1,-34 18 0</inkml:trace>
  <inkml:trace contextRef="#ctx0" brushRef="#br1" timeOffset="-136529.36">2064 14058 0,'-18'0'16,"0"0"15,36 0 47,70 0-78,-70-17 0,211-36 31,-176 53-15,71-18-1,-89 18 1</inkml:trace>
  <inkml:trace contextRef="#ctx0" brushRef="#br1" timeOffset="-134564.25">1940 11359 0,'-35'0'0,"0"36"15,-1-1-15,1-35 0,18 35 0,-19-17 16,19 17-16,-1 0 0,0-17 0,-17 17 15,17 1-15,1-1 0,17 0 0,-18 0 16,18-17-16,0 0 0,-18-1 16,18 1-16,0 17 0,-17 1 0,17-19 0,0 19 15,0-19-15,0 1 0,0 123 32,17-18-1,-17-87-31,53 69 31,0 1 0,-35-70-15,35-1 0,-18 0-1,0-17 1,1-1-1,17-17 17,17 18-17,-17-18 1,18 18 0,-18-18-1,-1 0 1,1 0-1,-17 0 1,-1-18 0,18 0-1,-18 1 1,0-18 0,1-1-1,-1-34 1,-17 17-1,17-35 1,-17 35 15,-1-18-15,-17 18 0,0 0-1,0-35 1,0-88-1,-70-18 1,-19 88 0,1 0-1,18 35 1,-1 19 0,-17 16-1,-18 19 1,36 17-1,-36 0 17,18 0-17,-1 17 1,19 36 0,52-18-1,18-17-15</inkml:trace>
  <inkml:trace contextRef="#ctx0" brushRef="#br1" timeOffset="-119123.28">20002 12277 0,'0'17'0,"18"-34"235,0 17-220,-1-18 1,1 18-16,0 0 16,-1 0-1,1 0-15,53-18 32,-19 18-1,1 0-16,-35 0 1,17 18 0,-17 17-1,-18 18 1,0 18 0,-18-1-1,1 1 1,17-1-1,0-52 1,0 17 15,35 1-15,18-36 0,17 17-1,1-17 1,-36 0-1,18 18 1,-35-18 15</inkml:trace>
  <inkml:trace contextRef="#ctx0" brushRef="#br1" timeOffset="-117790.79">20690 12806 0,'0'35'0,"0"-70"0,0 88 0,0-18 16,0-17-16,0 87 31,0-34-15,0-36-16,0 18 16,0 71-1,0-18 1,18-1-1,-18 19 1,18 52 0,-18-140-16,0 52 15,17 0 1,-17 53 0,18-18-1,0-17 1,-1 124-1,1-54 1,-18-53 0,18 1 15,-18-1-15,0 1-1,17-18 1,-17-18-1,0 35 1,0-52 0,0 52-1,0-52 1,0 17 0,0 18-1,0-35 1,-17 17-1,17-18 1,0 1 15,0-18-15,0 0 0,0 0-1,0 17 1,0-35-1,0 18 1,0-17 0,0-19-1,0 19 1,0-19 0,-18 18-1,18-17 16,-18 0-15,1-1 0,-19 1 15,1 0-15,17-18-1,-17 17 1,17-17-1,-17 18 1,18-18 0,-19 0-1,19 0 1,-1 0 0,0 0-1,1 0 1,-1 0-1,0 0 32,1 0-15,17 18 14,-18-18-46,1 0 16,17 17 0,-18-17 31,0 0-32,1 0-15,-19-17 16,1-1-1</inkml:trace>
  <inkml:trace contextRef="#ctx0" brushRef="#br1" timeOffset="-83292.86">9754 12400 0,'-17'0'109,"34"0"-31,1-18-78,0 1 16,17-1 0,0 18-1,-53 0 48,-52 35-48,52-17 1,1 0-16,-1-18 31,0 0-31,18 17 16,18-17 31,0 0-47,-1 0 15,54-17 1,-54-1 0,-17 36 46,-17-18-62,-1 0 0,1 17 16,-1 1-1,0 0 1,36-18 31,0 0-32,34-36 1,-34 36 0,-36 0 31,1 0-47,-36 36 15,35-36 1</inkml:trace>
  <inkml:trace contextRef="#ctx0" brushRef="#br1" timeOffset="-4452.92">23707 8343 0,'0'-17'0,"0"34"62,17 1-62,-17 17 0,18-35 16,-18 35-16,0-17 0,18 0 0,-18-1 16,70 107-1,-52-124 1,70 88 0,0-88 15,0-106 16,-35 53-32,18 0 1,-18 18 0,-18 35-1,18 0 1,0 0-1,0 18 1,35 35 0,-35-18-1,17-18 1,36 19 0,18-1-1,123-17 16,-89-18-15,19 0 0,-18 17-1,-36-17 1,18 0 0,0 0-1,124 0 1,-18 0-1,-124 0 1,71 0 0,36 0-1,17 0 1,-18 0 0,0 0-1,18 0 16,-88 0-15,0 0 0,-1 0-1,107 18 1,-71-18 0,18 0-1,-107 0 1,1 0-1,53 0 1,-18 0 0,53 18-1,-53-1 1,-17-17 0,105 0-1,-105 0 16,-19 0-15,19 0 0,-18-17-1,0 17 1,52-36 0,-87 36-1,88-17 1,-54-1-1,19 18 1,-1-18 0,-34 1-1,52-19 1,-53 19 0,18 17-1,-36 0 16,1-18-15,-36 18 0,0-17-1,-35-19 17,-35 1-32</inkml:trace>
  <inkml:trace contextRef="#ctx0" brushRef="#br2" timeOffset="90819.56">8167 11430 0,'-18'0'0,"36"0"0,-53 0 0,-1-18 15,19 18-15,-1 0 0,0 0 16,1 0-16,-1 0 0,0 0 15,1 0 1,-1 0 0,18 18 31,18-18-47,17 0 0,265 0 31,-71 0-16,230 0 1,-106 0 0,-300 0-16,176 0 15,-141 0-15,71 0 16,70 0 0,-105 0-1,17-18 1,-36 1-1,1 17 1,0 0 0,-71 0-1,1 0 1,-19 0 0,1 0 15,17-18-16,-17 18 1,17 0 0,-17 0-1,-1 0 1,-17 18 0,18 35-1,-18 52 1,0 125-1,0 52 1,0 71 0,0-36-1,0 89 1,0 0 0,0-89 15,0-88-16,18-52 1,-18-36 0,17 0-1,-17-53 1,18 18 0,-18-35-1,0-18 1,0-1-1,0-34 1,0 0 0,-35-1-1,-36-17 1,-17 18 0,-53-18 15,53 0-16,-177 0 1,142 0 0,17 0-1,-18-18 1,107 18-16,-72-17 16,-52 17-1,-70 0 1,17 0-1,53 0 1,35 17 0,35 19-1,18-36 1,0 35 0,-17-17 15,-1-1-16,-17 1 1,0 0 0,-18-18-1,35 0 1,-17 0 0,53 0-1,17 0 1,1 0-1,-1 0 1,0 0 0,1-18-1,-18-17 1,17-36 0,0 18 15,1-17-16,17-19 1,-18-69 0,18 34-1,0-105 1,18 0 0,-1 35-1,1-1 1,0-16-1,-18 123 1,0-106 0,0 70-1,0 18 1,0 0 0,0 1-1,0 34 16,0 1-15,0-1 0,0-17-1,0 35 1,0-35 0,0 17-1,0 36 1,0 0-1,0-18 1,0 17 0,0-17-1,0 1 1,0 16 0,0-17-1,0 18 16,0 17-15,0 1 0,0-19-1,0 1 1,0 18 0,0-19-1</inkml:trace>
  <inkml:trace contextRef="#ctx0" brushRef="#br2" timeOffset="91886.51">9666 15205 0,'0'0'0,"0"-18"0,0 0 15,0 1 1,0-1 0,0 1-1,0 34 16,0 18-15,0 36 0,-18 194 15,18-54 0,0-123-15,0-35-1,0 18 1,0-53 0,-17-1-1</inkml:trace>
  <inkml:trace contextRef="#ctx0" brushRef="#br2" timeOffset="92169.47">9437 15910 0,'0'-17'0,"-18"-1"15,36 18 16,17 18-15,36-18 0,-1 35-1,-52-17 1,-1-18 0</inkml:trace>
  <inkml:trace contextRef="#ctx0" brushRef="#br2" timeOffset="92369.08">9701 15910 0,'0'-17'16,"0"52"-16,0-53 0,18-17 0,0 35 16,-18-18-1,0 1 1,0 34 15,-36 54-15,1-18-1,35-36-15,-18 19 16,1-19 0</inkml:trace>
  <inkml:trace contextRef="#ctx0" brushRef="#br2" timeOffset="95750.67">9701 16704 0,'0'0'0,"0"18"47,0-1-47,0 19 0,0-19 0,0 18 15,0 1-15,18 87 0,-18-70 0,0-18 16,0-17-16,0 70 0,18 159 31,-18-123 0,0-107 1</inkml:trace>
  <inkml:trace contextRef="#ctx0" brushRef="#br2" timeOffset="96082.99">9666 16969 0,'0'0'0,"0"-18"0,0-53 15,18 54 1,-18-1-16,17-17 16,36 17-1,-17 18 1,-36 18-1,17 17-15,1 0 16,-18 36 15,-35-36-15,-1-35 0,1 0-1</inkml:trace>
  <inkml:trace contextRef="#ctx0" brushRef="#br2" timeOffset="97133.06">9913 16880 0,'18'-35'31,"-1"35"-31,1-18 0,35 18 16,17 0 15,19 0-15,-36 36-1,-36-1 1,-17 0-1,0-17 1,-17-18 0,-1 0-1,18-18 1,0-35 0,18 36-16,17-19 15,18-16 1,-18 34-1,-17 18 1,-18 70 31,17-52-47,-17 35 16,36 0-1,-1-35 1,35-1-1,-34-17 1,-19-53 0,-17-17-1,-53-18 1,-35 17 0,18 36-1,17 17 1,35 0-1,53 1 1,106-18 15,-17-1-15,-36 19 0,-35 17-1,-35 35 1,-18 35-1,0 36 1,0-35 0,0-18-1,0 0 1,17-53 31,19 0-47,34-18 15,1 0 1,35 18 0,-89 0-1,18 0 1,-35 36 0,-88 52-1,-88 18 1,35-71-1,106-35 1,35-35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15T12:51:56.951"/>
    </inkml:context>
    <inkml:brush xml:id="br0">
      <inkml:brushProperty name="width" value="0.05292" units="cm"/>
      <inkml:brushProperty name="height" value="0.05292" units="cm"/>
      <inkml:brushProperty name="color" value="#00FFFF"/>
    </inkml:brush>
    <inkml:brush xml:id="br1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4075 4780 0,'0'18'15,"0"-1"-15,0 1 32,0 0-32,17-18 15,1 35 16,-1-35-15,19 0 0,-1-18-1,18-17 1,-53-18 0,18 53-1,-18-18-15,0 1 16,-18 17 31,0 0-32,-17 0-15,0 17 16,-1 36 0,1 36 15,35-36-16,0 17 1,0 1 0,35-36-1,1-17 1,34-1 0,-34-17-1,-1 0 1</inkml:trace>
  <inkml:trace contextRef="#ctx0" brushRef="#br0" timeOffset="1513.64">4445 4251 0,'0'-18'0,"0"1"15,0-1 1,0 0 0,0 36-1,0 0 1,-18-1-16,18 19 15,0-1-15,0 35 16,0 19 15,0-54 1,18-70-17,17-54 16,18-105-15,-35 124 0,-1-18-1,19 52 1,-1 1 0,-17 35-1,-1 18 1,1 17-1,-18 36 1,-18-1 0,1-17-1,-1-18 1,18-17 0,0 0-1,18-1 16,35-17-15,-36 18 0,1 0-1,-18-1 17,-18-17-17,-17 0 1,17 0-1</inkml:trace>
  <inkml:trace contextRef="#ctx0" brushRef="#br0" timeOffset="1948.62">4886 4339 0,'0'18'31,"0"-1"-15,-18 1-16,18 17 15,0 1 1,0-1 0,18-17-1,0-1-15,17-17 32,0-17-17,-35-36 16,0 0-15,-17 35 0,-1 0-1,0 18 1</inkml:trace>
  <inkml:trace contextRef="#ctx0" brushRef="#br0" timeOffset="2199.54">5221 4127 0,'0'0'0,"0"-17"0,0-1 0,0 36 63,0-1-63,0 36 15,0 36 1,0-36 0,0-36-16,0 18 15</inkml:trace>
  <inkml:trace contextRef="#ctx0" brushRef="#br0" timeOffset="2398.62">5080 4251 0,'0'0'15,"0"-18"-15,0 1 31,71 17-15,34 0 0,-87 0-16</inkml:trace>
  <inkml:trace contextRef="#ctx0" brushRef="#br0" timeOffset="3031.33">5750 4092 0,'0'18'15,"-17"-1"1,17 1-16,-18 53 16,18-54-1,0 1-15,0 0 31,0 17-15,18-70 15,-1-54-15,36 1 0,-35 53-16,-18-18 15,35 18 1,-17 17-1,-18 36 17,0 35-17,0-18-15,0 0 16,0 18 0,0-18-1,0-17 1,53 17 15,17-35-15,-35 18-1,-17 0 1,-18-1 15,-70-17-15,17 0-1,35 0-15,0 0 16,1 18 0</inkml:trace>
  <inkml:trace contextRef="#ctx0" brushRef="#br0" timeOffset="3282.51">6174 4374 0,'0'-17'16,"0"34"31,0 1-47,0 0 15,0 17-15,0 18 16,-18-35 0,18-1-16,0 1 15</inkml:trace>
  <inkml:trace contextRef="#ctx0" brushRef="#br0" timeOffset="3848.19">6262 4004 0,'0'0'16,"0"-18"-16,17 1 0,19-1 16,-19 18-16,36-18 15,0 18 1,-18 18-1,-35 35 1,0 18 0,-35-19-1,0-34 1,35 0 0,0-36 30,35-17-30,-17 35-16,17-53 16,-17 53-16,17-35 15,0-1 1,-35 19 0,-17 34 15,-19 54-16,19-18 1,-1 17 0,36-17-1,35-17 1,-36-36 0,1 0-16,17 0 15,-17 0 1</inkml:trace>
  <inkml:trace contextRef="#ctx0" brushRef="#br0" timeOffset="4098.29">6738 4269 0,'18'17'16,"-18"1"15,0 0-15,0-1-16,0 1 0,0 35 16,0-18-1</inkml:trace>
  <inkml:trace contextRef="#ctx0" brushRef="#br0" timeOffset="4412.33">7161 4286 0,'0'-17'15,"0"-1"17</inkml:trace>
  <inkml:trace contextRef="#ctx0" brushRef="#br0" timeOffset="4631.29">7426 4251 0,'18'0'16,"-1"0"-1,1 0 32</inkml:trace>
  <inkml:trace contextRef="#ctx0" brushRef="#br0" timeOffset="4789.21">7602 4251 0,'0'0'0,"18"0"16,0 0 0</inkml:trace>
  <inkml:trace contextRef="#ctx0" brushRef="#br0" timeOffset="5248.39">7990 3951 0,'0'-18'31,"0"36"0,0 17-31,18 1 16,-18-1-16,0 0 16,0-17-16,0 17 0,0 89 31,0-89-16</inkml:trace>
  <inkml:trace contextRef="#ctx0" brushRef="#br0" timeOffset="5447.21">7867 4198 0,'0'0'0,"0"-35"47,35 35-32,36-18 1,35 18 0,-89 0-16</inkml:trace>
  <inkml:trace contextRef="#ctx0" brushRef="#br0" timeOffset="6097.1">8431 4127 0,'0'18'47,"0"0"-47,0 17 15,0 18-15,0 0 32,18 0-17,-18-18 1,18-35 0,-1 0-1,-17-70 1,18 52-16,17-123 15,18-36 1,-35 107 0,-1 35-1,1 17 1,0 18 0,-1 0-1,-17 53 1,-17 0-1,-1 0 17,18-18-17,0 0 1,35-17 0,18 17-1,-17-17 1,-1-1-1,-53 1 17,1-18-17,-1 0-15,-35 0 16,18 0 0,17 18-1</inkml:trace>
  <inkml:trace contextRef="#ctx0" brushRef="#br0" timeOffset="6363.74">8890 4269 0,'18'0'15,"-1"0"17,-17 17-17,0 1 1,0 0-16,0 17 16,0-18-16,18 1 15,-18 0 1,0-1-1</inkml:trace>
  <inkml:trace contextRef="#ctx0" brushRef="#br0" timeOffset="6536.1">8996 4410 0</inkml:trace>
  <inkml:trace contextRef="#ctx0" brushRef="#br0" timeOffset="7079.38">8996 4374 0,'0'-35'15,"0"18"1,0 34 62,0 1-78,0-1 16,0 1-16,0 0 0,-18 17 15,36-35 48,-18-18-48,17 1-15,1-19 16,17 19 0,-17-1-1,0 18 16,-18 18-31,17-1 16,-17 19 0,36-1-1,-1-35 1,0 0 0,36 0-1</inkml:trace>
  <inkml:trace contextRef="#ctx0" brushRef="#br0" timeOffset="7995.64">9313 3951 0,'0'-18'31,"18"18"0,-18 18-31,53 53 16,-53-1 0,0-17-1,-18-35-15,1 17 16,-1-35-1,18-18 32,88-105-31,-70 70 0,35 0-1,-36 18 1,1 35-16,-18-18 15,0 53 17,0-17-32,-18 35 15,1 53 1,17-53 0,0 0-1,35-36 1,0-17-1,-17 0 1,35-17 15,-36-19-15,1 1 0,0 17-1,-18 54 16,0 17-15,0-36 0,0 19-1,17-36 1,36 0 0,-17-18-1,34-53 1,-35 36-1,-17 35-15,-18-18 16,0 54 31,-18-36-47,1 53 16,-1 35-1,18-53 1,0 0-1,35-35 1</inkml:trace>
  <inkml:trace contextRef="#ctx0" brushRef="#br0" timeOffset="8992.64">3545 5856 0,'0'0'0,"-17"0"16,-1 0-16,0 0 16,18 18-16,18-18 47,0 0-47,105 0 0,142 0 15,899 0 16,-159-53 16,-722 53-31,-195-18 0,-18 18-1,-52 0 1</inkml:trace>
  <inkml:trace contextRef="#ctx0" brushRef="#br0" timeOffset="9911.07">3933 6738 0,'0'-18'15,"0"1"-15,0-1 16,0 0-1,0 36 32,0 0-47,0-1 16,0 125 0,-17-1 15,17-124-31,0 36 31</inkml:trace>
  <inkml:trace contextRef="#ctx0" brushRef="#br0" timeOffset="10228">4516 6685 0,'0'0'0,"0"18"47,0-1-47,0 1 15,0 35-15,0 35 16,0-35 0,0-18-16,0-17 31,0 17-15,0 1-1,0-19 1</inkml:trace>
  <inkml:trace contextRef="#ctx0" brushRef="#br0" timeOffset="10427.62">4322 6967 0,'0'0'0,"-18"0"0,18-17 16,0-1-1,35 0 1,53 1 0,-52 17-1,69-18 1,1 18-16</inkml:trace>
  <inkml:trace contextRef="#ctx0" brushRef="#br0" timeOffset="10961.46">5115 6879 0,'-17'18'62,"17"-1"-62,-18-17 16,18 36-16,0-1 16,0-17-1,18-18 32,35-36-31,-36-52-1,18 35 1,-35 36-16,0-36 16,-17 17-1,-36 36 1,0 18 0,18 70-1,35 0 1,0-17-1,17-18 1,72-35 0,16-18-1,-34 0 17,-1-36-17,-34 1 1</inkml:trace>
  <inkml:trace contextRef="#ctx0" brushRef="#br0" timeOffset="11749.51">5345 6332 0,'0'-17'0,"0"34"46,0 1-46,0 0 16,0-1-16,0 36 16,0 18-1,0-54 1,0 1 0,17-53 15,1-53-16,35-1 1,-36 19 0,19 35-1,-1-1 17,-17 36-17,-18 18 16,0 17-15,0-17-16,0 17 16,-18 0-1,18 1 1,0-19 0,71 19 15,-19-36-16,-34 0 1,0 17 0,-18 1-1,-18-1 1,-17-17 15,0 0-15,17 18-1</inkml:trace>
  <inkml:trace contextRef="#ctx0" brushRef="#br0" timeOffset="12126.53">5768 6509 0,'0'17'63,"-18"-17"-63,18 18 16,0 17-1,0 1 1,0-1-1,18-35-15,0 0 16,34-18 0,-16-17-1,-36-18 1,0 0 0,0 35-1,-36 18 1,19 0-1</inkml:trace>
  <inkml:trace contextRef="#ctx0" brushRef="#br0" timeOffset="12393.76">6121 6121 0,'0'-18'15,"0"36"1,0 17 0,0 71-1,0 0 1,0-53-1,0-18 1,0-18 0</inkml:trace>
  <inkml:trace contextRef="#ctx0" brushRef="#br0" timeOffset="12576.45">6015 6368 0,'0'0'0,"17"-18"32,1 18-32,17-18 15,18 1 1,36-1 0,-37 18-16</inkml:trace>
  <inkml:trace contextRef="#ctx0" brushRef="#br0" timeOffset="13192.79">6491 6209 0,'0'18'31,"0"-1"-15,0 36-1,0-18 1,0-17-1,0 0 1,35-18 0,-17 0-1,0 0-15,17-71 16,0-17 0,-17 35-1,17 0 1,-35 18-1,18 35 1,-1 0 0,1 0-1,-18 70 1,0-17 15,-18-17-15,18-19-1,0 1 1,18-18 0,35 17-1,0-17 1,0 18 0,-53 0-1,-18-1 16,-17 1-15,17-18-16,-17 18 16,-18 17-1,35-17 1,18-1 0</inkml:trace>
  <inkml:trace contextRef="#ctx0" brushRef="#br0" timeOffset="13409.09">6914 6456 0,'0'0'0,"18"0"32,-18 17-1,0 1-31,0 0 0,0 17 15,0 53 1,0-70 0</inkml:trace>
  <inkml:trace contextRef="#ctx0" brushRef="#br0" timeOffset="13926.01">7197 6121 0,'0'0'0,"17"-18"0,1 0 16,17 18 0,0 0-1,1 0 1,-19 36-1,-34 52 1,-19-53 0,19-17-1,-18-1 1,52-17 31,36-52-32,-35 52-15,35-53 16,0 17 0,-36 19-1,-17-1 1,-17 18 0,-19 53-1,19 35 1,17-53-1,0 36 1,35-36 0,-17-35-16,17 18 15,18-18 1</inkml:trace>
  <inkml:trace contextRef="#ctx0" brushRef="#br0" timeOffset="14126.14">7638 6403 0,'0'18'47,"0"-1"-31,0 1-16,0-1 15,0 19-15,0-1 16</inkml:trace>
  <inkml:trace contextRef="#ctx0" brushRef="#br0" timeOffset="14364.9">8343 6350 0,'18'-18'31,"-1"18"-15</inkml:trace>
  <inkml:trace contextRef="#ctx0" brushRef="#br0" timeOffset="14551.05">8484 6332 0,'18'0'47,"0"0"-16</inkml:trace>
  <inkml:trace contextRef="#ctx0" brushRef="#br0" timeOffset="14698.01">8731 6315 0,'0'0'15,"18"0"-15,-18-18 32</inkml:trace>
  <inkml:trace contextRef="#ctx0" brushRef="#br0" timeOffset="15691.69">8943 6138 0,'0'0'0,"-18"0"16,1 0 0,17 18-16,0 0 15,0 17-15,0 71 32,0-71-17,0 0 1,35-52 15,0-36-15,-17 0-1,35-53 1,-18 35 0,-17 18-1,-1 18 16,1 35-15,-18 18 15,0 17-15,-18 18 0,1-53-16,17 35 15,-18-17 1,18 0-1,53-1 17,0-17-17,0 18 1,-18 17 0,-17-17-1,-18-1 16,-36 36-15,19-53-16,-19 0 16,1 18-1,0-18 1,53 0 15,-1 0-15,71-35-1,-35 17 1,-35 18 0,0 0-1,-1 0 17,1 0-32</inkml:trace>
  <inkml:trace contextRef="#ctx0" brushRef="#br0" timeOffset="16191.24">9402 6297 0,'0'0'0,"17"0"31,1 0-15,-1 0 31,1 0-32,0 0 48,-18 18-48,0-1-15,0 19 16,0 17 0,0-36-1,0 1 16,17-18 1,19-18-17,-1-35 1,18 18 0,0 0-1,-36 35 1,-17 17-1,0 1 1,0 35 0,0-18-1,18-17 1,0-1 0</inkml:trace>
  <inkml:trace contextRef="#ctx0" brushRef="#br0" timeOffset="17241.2">9701 6156 0,'0'-18'0,"36"-17"15,-19 35 1,19 0-1,16 0 1,-16 35 0,-36 1-1,0-19-15,0 19 16,-36 16 0,19-34-1,34-36 32,1 1-47,35-54 16,0-17-1,-18 53 1,-35 52 31,0 1-47,-17 70 31,-1 0-15,18-52-1,18-1 1,35-17 0,-18-18-1,35-18 1,-52 18-16,17-18 31,-35 36 32,0 0-63,0-1 0,0 36 15,-17-35 16,17 17-15,53-35 15,-36-18-15,54-17 0,-36 18-1,-35-1-15,18 18 16,-1 0-1,-17 35 17,0 18-17,0-35 1,0-1 0,36 1-1,-19-18 1,1 0-1</inkml:trace>
  <inkml:trace contextRef="#ctx0" brushRef="#br0" timeOffset="29850.84">2611 3351 0,'17'0'47,"1"0"-32,17 0-15,0 0 0,-17 0 16,105 0-16,-87 0 0,369 0 31,230 0 0,-582 0-31,529 0 32,18-17-1,-300 17-16,-71 0 1,54-18 0,-1 0-1,-123 18 17,35-17-17,17 17 1,19-18-1,-1 1 1,53-19 0,-141 19-1,71-1 1,17 0 0,0 18-1,-70 0 1,88 0-1,-70-17 1,87 17 0,-70-18-1,18 18 17,-106 0-17,123 0 1,-88 0-1,-70 0 1,70 0 0,-35 0-1,-18 0 1,-18 0 0,1 0-1,-18 0 1,17 0-1,-34 18 1,-1-1 0,0 1-1,-17 17 17,17 18-17,-35 18 1,35 35-1,18 141 1,0-18 0,18 18-1,-36 17 1,53 124 0,-35-70-1,-18 52 1,1 54-1,-36-160 1,0-34 0,0-89-1,0-36 17,0 19-17,0 17 1,0-70-1,17 17 1,1-18 0,-18-17-1,18-17 1,-1 16 0,-17 1-1,0-35 1,0 17-1,0-17 1,-17 17 0,-36-17-1,17 17 1,-34-35 15,-1 35-15,-52-35-1,-89 36 1,-35-19 0,106 1-1,-106 17 1,-70-17 0,140 0-1,-52 17 1,-89 0-1,72-17 1,16-1 0,1-17-1,-36 0 1,-52 0 15,123 0-15,0 0-1,70 0 1,1 0 0,-18 0-1,17 0 1,-140 18 0,140 0-1,1-1 1,-18-17-1,-18 18 1,-88 0 0,-71-18-1,1 0 1,-18 17 15,17-17-15,195 0-1,-1 0 1,-34 0 0,34 18-1,-17-18 1,-106 0 0,159 0-1,-89 17 1,72-17-1,16 0 1,-16 0 0,34 0-1,-35 0 1,0 0 15,1 0-15,16-17-1,36-1 1,1-17 0,16 17-1,19 18 1,-1 0 0,0-17 15,18-1 63,0 0-63,0 1-16,0-1-15,0-17 16,0 0-16,0-1 16,0 1-16,0-88 15,-17-142 1,-1 71 0,18 141-16,-18-123 15,1-18 1,-18-36-1,-1 54 1,19 70 0,17 0-1,0 71-15,0-36 16,0-87 15,0 17-15,0 17-1,0-17 1,0 17 0,0-17-1,0 18 1,0 52 0,0-35-1,0 18 1,0 35-1,0-52 1,0 52 0,0-18-1,17 1 1,-17 34 15,0 1-15,0 0-1,0 17 1,0-17 0,0 17-1,0-17 1,0 0 0,0-18-1,0 17 1,0 1-1,18 17 1,-18-17 0,0 18-1,0-19 1,0 1 31,0 17-32,0 1-15,0-1 16,0 0 0,0-17-1,0 18 1,0-1 0,0 0-1,0 1 1,0-1 15,0 0-15,0 1 15,0-1 16,0 0 0,0 1 15,0-1-31,0 0 1,0 1 46,0-1-47,0 1 110,0-1-48,18 0-14,-1 18-64,1 0 16,-18-17-15,17 17 15,-17-18-15,18 18 0,0 0-1,35 0 1,176-53-16</inkml:trace>
  <inkml:trace contextRef="#ctx0" brushRef="#br0" timeOffset="33031.19">11518 5397 0,'-17'0'16,"-1"0"15,0 0-16,36 0 64,0 0-79,-1-17 0,54-1 31,299-17 0,-70-18 0,-141 35 1,-142 18-32,19 0 15,-1 0 1,-17 0-1,-1 0 1</inkml:trace>
  <inkml:trace contextRef="#ctx0" brushRef="#br0" timeOffset="33669.56">11606 5468 0,'0'0'0,"-17"0"15,-1 0-15,0 0 32,-17 0-1,53 0 16,-1 0-47,54 0 15,282-35 1,-89-1 0,-17 1-1,-158 18 1,16-1 0,-16 0-1,-54 18 1,-18 0 15</inkml:trace>
  <inkml:trace contextRef="#ctx0" brushRef="#br0" timeOffset="34181.3">12382 5098 0,'0'0'16,"0"-18"-16,-17 18 16,34 18 31,1-18-32,-18 17-15,53 1 16,35 17-1,-17 0 1,17-17 0,-35 17-1,-35-35 1,-1 0 0,-17 18-1,0 0 1,-17 35-1,-107 105 17,71-87-17,18 17 1,17-70-16</inkml:trace>
  <inkml:trace contextRef="#ctx0" brushRef="#br0" timeOffset="38611.39">13882 4833 0,'-18'0'16,"18"-18"-1,0 1 1,0-1-1,0 0 32,0 1-15,-17 17-1,17 17 47,0 36-62,0-35-16,0 0 15,0 17 1,0-17-16,0 35 15,0 17 1,0 1 0,0-18-1,0 17 1,0-17 0,0 18-1,0-1 1,0-17-1,0 0 1,0-18 15,0-17-15,-18 0 0,18 34-1,0-34 1,0 0-1,0-1 17,0 1-17,-18-18 1,18 18 0</inkml:trace>
  <inkml:trace contextRef="#ctx0" brushRef="#br0" timeOffset="40243.94">13829 4833 0,'0'-18'63,"18"1"-47,17 17-16,-18 0 15,72-18 1,-1 18 15,-53 0 0,0 0 16,-17 0-47,0 0 31,-18 18-15,17-1 0,-17 1-1,0 0 1,0-1 0,0 19-1,0-19 1,0 19-1,-35-1 1,-18 0 0,0-17-1,-17 17 17,-1-35-17,71 18-15,-35-18 16</inkml:trace>
  <inkml:trace contextRef="#ctx0" brushRef="#br0" timeOffset="42083.46">14676 4516 0,'0'17'31,"17"-17"0,1-17-15,35-19-16,-36 19 0,213-213 31,-1 19 0,-123 122 0,-53 37 1,-53 34-17,17 18-15,1 0 16,-18-18 31</inkml:trace>
  <inkml:trace contextRef="#ctx0" brushRef="#br0" timeOffset="43292.83">15663 3052 0,'18'0'78,"0"0"-78,-1 0 0,1 17 0,88 18 31,0 18 0,-89-35 1,-17 17-1,-17-17-15,-36 17-1,17-17 1,1 17-1,0-17 1,35-1 0,0 1-1</inkml:trace>
  <inkml:trace contextRef="#ctx0" brushRef="#br0" timeOffset="44242.78">16492 3104 0,'0'0'0,"0"-17"0,0-1 31,-17 18-31,-1 0 78,0 0-62,1 0-1,-1 0-15,1 18 16,-19 35 15,19-36-31,-1 19 16,0 17-1,18 17 1,36-17 0,17-18-1,-1-35 1,37 0 0,-36 0-1,-1-35 1,-16-18-1,-36-35 1,-18 0 0,-17 52-1,0 19 1,-1 17 15,1 0-15,17 35-1</inkml:trace>
  <inkml:trace contextRef="#ctx0" brushRef="#br0" timeOffset="44534.67">16898 3210 0,'0'0'0,"0"-17"16,18-1 15,-1 18-15,-17-18-1</inkml:trace>
  <inkml:trace contextRef="#ctx0" brushRef="#br0" timeOffset="45008.2">17321 3034 0,'0'0'0,"0"-18"0,-17 18 47,-1 18-32,0-18-15,18 53 16,0-18 0,36 0-1,52 1 1,-18-19-1,-17 1 1,-17 0 0,-19-1-1,-17 1 1,-35 17 0,0-17-1,-36 17 16,54-35-15</inkml:trace>
  <inkml:trace contextRef="#ctx0" brushRef="#br0" timeOffset="45275.4">17392 3069 0,'0'-17'15,"0"34"-15,-18-34 0,18-1 16,0 0-16,0 1 16,71-1 15,-1-17-16,1 35 1,-18 0 0,-35 0-16</inkml:trace>
  <inkml:trace contextRef="#ctx0" brushRef="#br0" timeOffset="46091.07">18274 3210 0,'-18'0'0,"1"0"15,-1 0-15,36 0 32,-1 0-32,1 0 15,0 0-15,317-17 31,-106 17 1,-106 0-1,-105 0-31</inkml:trace>
  <inkml:trace contextRef="#ctx0" brushRef="#br0" timeOffset="46441.11">18962 3087 0,'0'0'0,"0"-18"0,17 18 62,1 0-62,0 0 16,17 0-16,-35 18 15,18-18-15,35 35 16,-1-17 0,-34 17-1,-18 18 1,0-18-1,-53 18 1,0-18 0,18 1-1,17-1 1</inkml:trace>
  <inkml:trace contextRef="#ctx0" brushRef="#br0" timeOffset="47856.81">20567 3016 0,'0'-17'31,"18"34"16,-18 1-32,0 0-15,0-1 0,0 71 32,0 1-1,17-54 0</inkml:trace>
  <inkml:trace contextRef="#ctx0" brushRef="#br0" timeOffset="48440.33">20549 2787 0,'0'0'0,"-211"35"31,175 0-31,-17 18 16,-52 89-1,52-19 1,17-17-1,19-71-15,17 36 16,53 70 0,53-71-1,70 19 1,-53-72 0,-17-17-1,159 0 16,-106-70-15,-18-36 0,-36-35-1,-52 35 1,-35 18 0,-18-18-1,-18 35 1,-70 1-1,-35 17 1,-1 53 0,18 0-1,-70 35 1,70 18 0</inkml:trace>
  <inkml:trace contextRef="#ctx0" brushRef="#br0" timeOffset="49556.45">14870 5292 0,'0'0'0,"0"-18"16,0 0-1,17 18 16,18 0-31,54 36 0,-54-19 16,0 1-16,1 17 0,16-17 0,266 141 31,-124-54 1,-71-52-1,-105-53 16,0 0-47,-1 0 31</inkml:trace>
  <inkml:trace contextRef="#ctx0" brushRef="#br0" timeOffset="50305.96">16316 5786 0,'0'-18'16,"-18"36"15,1-18-15,17 17-16,-18 1 15,0-18-15,1 35 0,17-17 0,-71 52 32,36 1-1,70-36 0,89 0 0,-89-17-15,18 0 15,-35-1-15,-1-17-16</inkml:trace>
  <inkml:trace contextRef="#ctx0" brushRef="#br0" timeOffset="50754.87">16898 5891 0,'0'0'15,"0"-17"-15,-18 17 47,18 17-47,-17 1 0,-1 53 31,18-19-15,0-16 0,53-1-1,-18-17 1,18-36-1,-35-53 1,-18 19 0,0-19-1,-53 18 1,18 53 0,-18 0-1,35 53 1,18 0-1</inkml:trace>
  <inkml:trace contextRef="#ctx0" brushRef="#br0" timeOffset="50925.78">17357 5962 0,'0'0'0,"17"0"0,1-18 32</inkml:trace>
  <inkml:trace contextRef="#ctx0" brushRef="#br0" timeOffset="51237.97">17568 5821 0,'0'-18'0,"-17"18"31,17 18-15,17-18-1,89 70 1,-35-17 0,-18 0-1,-36-18 1,1-17 0,-36 0-1,-70-18 1,53 0-1</inkml:trace>
  <inkml:trace contextRef="#ctx0" brushRef="#br0" timeOffset="51422.14">17674 5821 0,'0'-18'0,"0"36"0,18-53 0,35 35 16,35-36 0,-18 19-1,19 17 1</inkml:trace>
  <inkml:trace contextRef="#ctx0" brushRef="#br0" timeOffset="51787.78">18909 5821 0,'0'0'0,"-18"0"0,1 0 16,52 17 31,-17-17-47,105 0 15,53 0 1,-123 0-16,106 0 31,-35 0-31,-89 0 31,-18 0-31</inkml:trace>
  <inkml:trace contextRef="#ctx0" brushRef="#br0" timeOffset="52087.62">19614 5715 0,'0'-18'0,"18"18"15,0 0 1,35 0-16,17 36 15,-17 34 1,-53 1 15,0-36-31,-18 88 16,-34-87 0,52-19-16,-53 36 15,35-53-15</inkml:trace>
  <inkml:trace contextRef="#ctx0" brushRef="#br0" timeOffset="52821.02">20796 5627 0,'-17'0'47,"17"17"-47,0 1 0,-18-18 15,18 18-15,0-1 0,0 1 16,0 0-16,0 17 0,53 35 31,70-34 1,1-54-1,-107-88 0,-34 89 0,-1 17-31,-52-18 16,34 18 0,1 0-16</inkml:trace>
  <inkml:trace contextRef="#ctx0" brushRef="#br0" timeOffset="53470.05">21149 5380 0,'-18'0'16,"36"0"-16,-53-18 0,17 18 0,-35-17 16,0 17-1,-105 70 1,87-35-1,36 18-15,-54 71 16,37-18 0,34-18-1,18 88 1,106 1 0,35-72-1,18-34 1,35-18-1,-71-35 1,124-18 15,-71-53-15,-52-36 0,-54-52-1,-52-35 1,-53-53-1,-53 123 1,-124-53 0,18 88-1,106 71 1,-53 0 0,35 0-1,71 0-15</inkml:trace>
  <inkml:trace contextRef="#ctx0" brushRef="#br0" timeOffset="71264.99">2240 10089 0,'0'-17'0,"0"34"62,0 1-62,0 0 0,0-1 16,0 1-16,0 17 0,-18 53 31,1 1 1,52-142-1,0 35-31,177-246 31,-159 175-15,-18 54-1,1-18 17,-19 53-17,-17 18 16,0 17-15,0-17-16,-35 35 16,17-18-1,18 0 1,0-17 0,18-1-1,70 1 1,-35 0-1,-18 17 1,-35 0 15,-70 1 1,-36-19-17,53-17 1,-18 18-1,54-1 1</inkml:trace>
  <inkml:trace contextRef="#ctx0" brushRef="#br0" timeOffset="71726.87">2822 10372 0,'0'-18'31,"0"36"32,0-1-63,0 1 0,0 0 15,0-1-15,0 1 16,0-1 0,18-17-1,17 0 1,0-52-1,1-1 1,-36 0 0,0 35-1,-18 0 17,-17 18-17,17 18 1</inkml:trace>
  <inkml:trace contextRef="#ctx0" brushRef="#br0" timeOffset="72044.23">3404 9984 0,'0'-18'31,"0"36"1,0-1-32,0 1 15,0 17 1,0 53-1,0-70-15,0 35 16,0-35-16,-17 17 16,-19 0-1</inkml:trace>
  <inkml:trace contextRef="#ctx0" brushRef="#br0" timeOffset="72226.36">3210 10178 0,'0'-18'16,"0"36"-16,-17-36 0,17 0 15,0 1 1,17 17-16,36-18 31,53 18-15,-53 0-16</inkml:trace>
  <inkml:trace contextRef="#ctx0" brushRef="#br0" timeOffset="72942.63">3951 10125 0,'18'0'16,"-18"17"15,0 1-15,0 0-16,0-1 0,0 54 31,0-1-15,0-34 15,17-54 0,54-158-15,-18 70 0,-18 35-1,-17 54-15,17-36 16,0 17-1,1 36 1,-36 18 31,0 0-47,-18 52 31,0-34-15,18-19-1,0 1 1,0-1-16,53 1 16,-17 0-1,52 17 1,-71-35 0,1 0-1,-18 35 1,-35-35-1,-36 0 1,18 18 0,18-18-1,17 18 1</inkml:trace>
  <inkml:trace contextRef="#ctx0" brushRef="#br0" timeOffset="74392.25">3122 9984 0,'18'0'31,"-1"0"-15,1 0-16,0 0 0,17 0 0,0 0 15,-17 0-15,-1 0 0,1 0 0,0 0 16,-1 0-16,1 0 0,35 17 31,-88 36 1,-71 0-1,71-35 0,52-18 0,1 0-31,52 0 16,-17 0 0,-35 0 15,-36 0 16,1 0-47,-36 17 15,17 19 1,19-36-16,-1 17 16,1-17-1,34 18 1,36-18-1,0 0 1,-35 0 0</inkml:trace>
  <inkml:trace contextRef="#ctx0" brushRef="#br0" timeOffset="74774.89">3545 10583 0,'0'-17'15,"18"17"17,-18 17-17,0 1 1,0 0-16,0-1 15,-106 71 1,53-52 0,18-36-16</inkml:trace>
  <inkml:trace contextRef="#ctx0" brushRef="#br0" timeOffset="75724.56">4815 10283 0,'-17'0'32,"17"36"-17,0-19-15,-18 1 16,18 70 0,0-70-16,0-1 0,0 36 15</inkml:trace>
  <inkml:trace contextRef="#ctx0" brushRef="#br0" timeOffset="76046.8">5133 10619 0,'0'0'0</inkml:trace>
  <inkml:trace contextRef="#ctx0" brushRef="#br0" timeOffset="77007.1">5327 10195 0,'0'18'62,"0"105"-30,0-87-1,18-36-16,17-18 1,-18-70-16,54-18 16,0-53-1,-1 89 1,-35-1 0,-17 71 15,-18 35 0,-18 36-15,1 0-1,17-36 1,0-18 0,0 1-1,35-18 1,53 18-1,-52-18 1,-1 0 0,-35 17-1,0 1 1,-18 0 0,-35 17-1,36 0 16,-1 0-15,18-17-16</inkml:trace>
  <inkml:trace contextRef="#ctx0" brushRef="#br0" timeOffset="77356.86">5856 10389 0,'0'-17'32,"0"-1"-32,18 18 0,17-35 15,0 17 1,18 18 0,-35 0-16,-1 0 15,1 35 16,-18 18-15,-35-17 0,-18 16-1,71-52 17,17 0-17,71 0 1,-89 0-16</inkml:trace>
  <inkml:trace contextRef="#ctx0" brushRef="#br0" timeOffset="77515.89">6421 10354 0,'0'-18'31,"17"18"-15</inkml:trace>
  <inkml:trace contextRef="#ctx0" brushRef="#br0" timeOffset="77696.89">6791 10336 0,'18'-17'15,"-1"17"32</inkml:trace>
  <inkml:trace contextRef="#ctx0" brushRef="#br0" timeOffset="78456.24">7373 10195 0,'0'-17'0,"0"34"0,18-52 16,-18 17-16,0-17 15,17 17 1,-17 36 0,0 0-1,0 88 1,18-54 0,0-16-1,-18-1 1,17-35 15,36-71-15,18-87-1,-1 52 1,-34 35 0,-19 36-16,1-18 15,-1 53-15,1-18 16,0 18 15,-18 18-15,0 0-16,0 52 15,0-34 1,-36 34 0,36-52-1,0-1 1,36-17 15,34 0-15,1 0-1,-1 0 1,-52 0 0,-18 18-1,0 17 1,-35 1-1,-53-1 1,35-35 0,17 0-1,19 0 1,17 18 0</inkml:trace>
  <inkml:trace contextRef="#ctx0" brushRef="#br0" timeOffset="78945.38">8167 10301 0,'17'-18'16,"-17"36"46,0 0-62,0-1 16,0 1-16,18 35 16,0-35-1,-1-18 1,36 0-1,18-71 17,-36 18-17,18 18 1,-35 35 0,-1 0-1,-17 17 1,18 36-1,17 0 1,18-17 0,35-19-1,-35-17 1</inkml:trace>
  <inkml:trace contextRef="#ctx0" brushRef="#br0" timeOffset="89666.35">2522 11095 0,'18'0'0,"0"0"16,-1 0-1,19 53 16,-19 0 1,-17 53-1,0-89-15,-17 36-1,-1-35 1,0-1-1,1 1 1,17-36 31,0 1-47,70-71 16,-17 17-1,-18 36 16,-17-1-15,0 19 0,-18 34 46,0 1-62,-18 0 16,18-1-16,-18 36 15,18-17 1,-17 16 0,17-34-1,0 0 1,17-1 0,1-17 15,17 18-16,-17-18 1,0 0 0,-1 0-16,1 0 15</inkml:trace>
  <inkml:trace contextRef="#ctx0" brushRef="#br0" timeOffset="90333.57">3069 11518 0,'0'18'32,"0"-1"-17,0 1-15,0 0 16,0-1-1,-17 19-15,17-19 16,0 54 0,0-18 15</inkml:trace>
  <inkml:trace contextRef="#ctx0" brushRef="#br0" timeOffset="91399.27">3475 11254 0,'0'0'0,"0"-18"15,0 0 1,0 1-16,17 17 16,1-18-16,35 0 15,-35 18 1,-1 0-16,1 0 16,0 36-1,-1 105 16,-52-53 1,17-70-32,1-1 31,17-34 16,17-1-32,19-17 1,17-18 0,-53 35-16,17 1 15,18-19 1,-35 1 0,0 53 46,0-1-46,0 19-16,0 16 15,0-16 1,36-1 0,-1-35-1,-17 0 1,17 0 15,-17 0-15,-1 0-16</inkml:trace>
  <inkml:trace contextRef="#ctx0" brushRef="#br0" timeOffset="91886.08">4127 11465 0,'0'-17'47</inkml:trace>
  <inkml:trace contextRef="#ctx0" brushRef="#br0" timeOffset="92416">4004 11483 0,'0'18'32,"18"-18"30,-1 0-46,-17 17-1,0 1 1,0-1-16,0 1 16,0 17-16,-17 18 15,17-17 1,0-19 0,0 1-1,17-18 16,19 0-15,34-18 0,-35 1-1,-17-1-15</inkml:trace>
  <inkml:trace contextRef="#ctx0" brushRef="#br0" timeOffset="93782.04">5627 11112 0,'0'-17'15,"0"-1"-15,0 1 16,17 17-16,1-18 16,0 18-16,-1 0 15,1 0-15,0 0 16,-1 0-16,-17 18 16,0 17-1,-17 71 16,17-89-31,-53 36 32,70-53 15,1-17-32,35-36-15,17 0 16,-34 17-1,-19 19 1,1-1 0,-18 36 15,-18 17-15,1-35-16,17 53 15,0 0 1,0-35-16,0 17 15,70-17 1,1-1 0,-1-17-1</inkml:trace>
  <inkml:trace contextRef="#ctx0" brushRef="#br0" timeOffset="94846.68">6227 11395 0,'0'-18'46,"17"18"-30,1 0-16,-1 0 0,1 0 16,0 0-1,-1 0-15,1 0 16,0 53 15,-18-35-31,-36 70 31,19-35-15,-1-53 0,18 17-1,18-17 1,140 0 0,54-70-1,-141 52 1</inkml:trace>
  <inkml:trace contextRef="#ctx0" brushRef="#br0" timeOffset="95581.24">7602 11007 0,'0'0'0,"18"-18"16,35-17-1,-35 35 1,-1 0-1,-17 106 17,-70-1-1,70-87-31,-53 35 31,70-88 0,36-1-15,18-52 15,-36 53-15,-17 17-16,-18 1 16,0 34 15,0 54-16,0-1 1,0-34 0,53 17-1,35-36 1,-53 1 0,0-18-1</inkml:trace>
  <inkml:trace contextRef="#ctx0" brushRef="#br0" timeOffset="96063.03">8008 11289 0,'0'18'62,"0"-1"-62,0 1 16,0-1-16,0 1 15,0 35 1,0-35 0,18-18 30,-1 0-46,36-53 16,-17 17 15,-19 19-31,18-18 16,1 35 0,-36 35 15,17 18-16,19 0 1,-19-36 0,1-17-1,17 0 1,-17 0-16</inkml:trace>
  <inkml:trace contextRef="#ctx0" brushRef="#br0" timeOffset="97612.41">2646 11853 0,'-18'18'0,"1"-18"15,-1 0 17,36 0 30,17 0-62,-18 0 0,72 0 16,140 0-1</inkml:trace>
  <inkml:trace contextRef="#ctx0" brushRef="#br0" timeOffset="98211.93">3739 11977 0,'0'0'0,"18"0"47,0 0-47,17 0 16,-17 0-16,87-18 15</inkml:trace>
  <inkml:trace contextRef="#ctx0" brushRef="#br0" timeOffset="98784.18">5980 11765 0,'17'0'47,"1"0"-47,-1 0 16,1 0-16,0 0 0,-1 0 0,1 0 15,0 0-15,-1 0 0</inkml:trace>
  <inkml:trace contextRef="#ctx0" brushRef="#br0" timeOffset="99895.3">7902 11783 0,'0'-18'16,"18"18"31,-1 0-47,19 0 0,-19 0 15,1 0-15,17-18 0,-17 18 0,17 0 0,53 0 32</inkml:trace>
  <inkml:trace contextRef="#ctx0" brushRef="#br0" timeOffset="113114.18">10760 10548 0,'-18'0'32,"36"0"61,17 0-93,-17 0 0,87 0 32,89 0-1,71 0 0,53 0 0,-195 0-15,-35 0 0,-17 0-1,35 0 1,-36 0-1,1 0 1,-18 0 0,0 0 15,-18 0-15,-18 0-1,1 0 1</inkml:trace>
  <inkml:trace contextRef="#ctx0" brushRef="#br0" timeOffset="113503.35">12312 10477 0,'0'0'16,"-18"-17"-16,1-1 15,-1 18 1,18-17-1,18 17 48,-1 0-63,1 0 16,35 0-1,-18 0 1,18 17-1,-35 1 1,-1-18 0,-17 53-1,0-36-15,-17 36 16,-89 71 0,18-54-1,35-34 1,17-19-1</inkml:trace>
  <inkml:trace contextRef="#ctx0" brushRef="#br0" timeOffset="114581.94">13141 9948 0,'0'0'0,"0"-17"0,0-1 16,0 0-16,0 1 15,18 17-15,-18-18 16,0 36 15,0 17-31,0 0 16,0 1-16,0 140 16,17 212 15,1-194 0,-18-70 16,0-107-31</inkml:trace>
  <inkml:trace contextRef="#ctx0" brushRef="#br0" timeOffset="115002.19">13212 10442 0,'0'-17'0,"0"34"0,0-52 0,0 17 16,35-17-16,0 0 31,36-1-15,-18 19-1,35 17 1,-18 0-1,-52 0 1,0 0 0,-18 35-1,0 0 1,-89 1 0,1-19-1,35-17 1,0 0-1</inkml:trace>
  <inkml:trace contextRef="#ctx0" brushRef="#br0" timeOffset="125940.92">16351 8837 0,'0'-18'15,"18"18"-15,-18-17 0,0-1 16,0 1 0,0-1-16,0 0 15,0-17 16,0 0 1,0 17-17,0 53 32,0-17-47,0 35 16,0 35-1,0 18 17,0-18-17,0 18 1,0-18 0,0-35-1,0-35-15,0 17 16,0 0-1,0-17 1,0 17 0,0 0 15,0-17-15,0 0-1,0-1 1,0 1 31</inkml:trace>
  <inkml:trace contextRef="#ctx0" brushRef="#br0" timeOffset="126713.12">16457 8943 0,'0'-35'32,"0"17"-17,0 0 1,18 18 0,52-35 15,-17 35 0,-53 18 0,0-1-15,0 1-16,-17 35 16,-19-35-1,1-1 1,17 1-16,1-18 15,-1 0 1,0 0 15,1 0 1,-18 17-17</inkml:trace>
  <inkml:trace contextRef="#ctx0" brushRef="#br0" timeOffset="129445.04">18203 8361 0,'-17'0'16,"-1"0"0,-35 35-1,53-17-15,0-1 16,-18-17-16,18 18 0,-17-18 0,17 18 16,-18-18-16,18 17 0,0 54 31,106-1 0,-88-70-31,88 18 47,-71-18-31</inkml:trace>
  <inkml:trace contextRef="#ctx0" brushRef="#br0" timeOffset="129762.19">18380 8308 0,'0'35'62,"17"18"-46,-17-18-16,0-17 16,18 70-1,0-17 1,-18-18-1,0-18 1,0-17-16</inkml:trace>
  <inkml:trace contextRef="#ctx0" brushRef="#br0" timeOffset="130278.09">18627 8537 0,'0'-17'31,"-18"17"-31,0 0 16,1 0-1,-19 17 1,-16 71-1,52-35 1,0-35-16,0 17 16,0-17-1,0 0 1,35-18 0,0-36-1,0 1 1,18-18-1,-53 18 1,18 35 0,0 0 15,-1 35 0,18 36-15,1-54-1,-1 1 1,18-18 0,18-18-1</inkml:trace>
  <inkml:trace contextRef="#ctx0" brushRef="#br0" timeOffset="130877.27">18997 8537 0,'0'0'0,"-70"-35"16,17 35-1,17 0 1,36 35 0,18 18-1,105 35 17,-70-35-17,-35-53-15,17 18 16,-17 17-1,-36-35 17,-17 0-17,17 0 1,1 0 0,34-53-1,107-17 1,-71 17-1,17 17 1,-34-16 0,-36 34 15,-18 18-15,-70 0-1,35 0 1,35 53-1,36-18 1,52 18 0,-17 0-1,-35-18 1,-18-17 0,-53 17-1,-18 0 1,-34-17-1,87 0 1</inkml:trace>
  <inkml:trace contextRef="#ctx0" brushRef="#br0" timeOffset="131876.7">18362 9084 0,'0'0'0,"0"-18"0,0 1 0,0-1 16,0 0 0,0 1-1,18 34 16,-1 125 1,-17-37-17,0-34 1,0 0 0,0-36-1,0-18 1,0-34 15,0-1-15,-17-52-16,17-54 15,0 36 1,0 70 0,0-52-1,17 17 1,19 18-1,34 17 1,-35 18 0,1 0-1,-36 18-15,0-1 16,-18 36 0,-35-18-1,18 1 1,17-1-1</inkml:trace>
  <inkml:trace contextRef="#ctx0" brushRef="#br0" timeOffset="132392.98">18591 9349 0,'0'-18'31,"0"0"0,18 18-31,0 0 16,-1 0 0,19 0-1,-1 71 1,-18-53-1,-17-1-15,0 18 16,0-17 0,0-36 31,0 1-47,0-18 15,0 17-15,53-53 16,-17 54-1,-19 17 1,1 0-16,0 0 16</inkml:trace>
  <inkml:trace contextRef="#ctx0" brushRef="#br0" timeOffset="132859.32">19032 9402 0,'0'17'32,"0"1"-1,0-1-16,18-17-15,17 0 16,-17 0 0,0 0-16,34 0 15,-16-70 1,-36 17 15,0 18-15,-36 17-1,-34 18 1,35 18 0,-1 52-1,36 1 1,53-18 0,71-18-1,34-17 1,-122-18-16</inkml:trace>
  <inkml:trace contextRef="#ctx0" brushRef="#br0" timeOffset="133276.1">19667 9454 0,'0'0'0,"0"-17"16,-17 17 15,-36 0-15,0 53-1,0-18 1,53 0 0,0 1-1,35-19 1,1-17 0,105-141-1,-124 88-15,36-70 16,-35 34-1,-18 19 1,0 17 0,-18 53-1,1 106 17,17 0-1,0 35-16,0-71 1,0-52-16,0 17 16,0-17-16</inkml:trace>
  <inkml:trace contextRef="#ctx0" brushRef="#br0" timeOffset="134343.07">21308 8326 0,'0'0'0,"17"0"15,-17 17 17,0 1-17,0-1-15,0 19 0,0-1 0,0 0 16,-17-17-16,-1 0 0,18-1 0,0 18 16,0 1-16,-18-36 0,1 35 15,-1 53 1,-17-52 15,53-213 0,52-52 1,-35 158-1,-17 36-16,17 35 17,-17 88-17,17 18 1,-17 17 0,0-52-1,-18-18 1</inkml:trace>
  <inkml:trace contextRef="#ctx0" brushRef="#br0" timeOffset="134991.98">21414 8625 0,'0'-17'16,"17"17"-1,1-18 1,17 18-16,36-18 16,70-17-1,-71 18 1,-34 17 0,-19 0-1,-52 0 16,0 52-15,17-34 0,18 17-1,0 1 1,88-36 0,-17 0-1,52-89 16,-70-34-15,-35 88-16,17-53 16,-35 35-1,0 0 1,0 35 0,-17 18-1,-19 53 1,19 35-1,17 0 1,0 1 0,0-37-1,0-16 1,35-36 0,18 0 15,0-18-16,-36 0-15</inkml:trace>
  <inkml:trace contextRef="#ctx0" brushRef="#br0" timeOffset="135158.92">22049 8361 0,'0'0'0,"17"-18"31,1 18-31,88 0 16,-53 0 0,-36 0-1</inkml:trace>
  <inkml:trace contextRef="#ctx0" brushRef="#br0" timeOffset="135957.44">21237 9260 0,'0'0'0,"0"-17"0,0-1 15,18 18-15,-18-18 0,0 36 47,0 0-47,0-1 0,0 1 16,0 17-16,17-17 0,-17 17 15,0 106 1,0-123-16,0 70 31,0-70 1,-52-142 14,34 1-30,18 52 0,0-17-1,53 18 1,17 17 0,1 53-1,0-18 1,-54 18-1,-17 18 1,-35 35 0,-106 52-1,70-69 1,54-19 0,17 19-1</inkml:trace>
  <inkml:trace contextRef="#ctx0" brushRef="#br0" timeOffset="136358.1">21467 9419 0,'0'0'0,"0"-17"0,0-1 0,17 0 16,1 18 0,17-17-1,18 52 1,-18 18 0,-35 35-1,0-70 16,0 17-15,0-53 15,0 1-31,0-19 16,18 1-16,17-18 16,0-17-1,18 52 1</inkml:trace>
  <inkml:trace contextRef="#ctx0" brushRef="#br0" timeOffset="137290.32">21943 9384 0,'0'18'31,"0"-1"-15,0 1 0,17-1-1,1-17 1,35 0-1,-18-17 1,-35-18 0,0-1-1,-17 19 1,-19-1 0,-34 18-1,34 53 1,36 0 15,36 17-15,123-34-1,-36-19 1,53-17 0,-17-17-1,-141-1-15,17-17 16,0 17-1,-35 0 1,0 1 0,-17-1-1,-36 18 1,-18 35 0,18 18-1,36 0 16,17-35-15,35 17 0,18-35-1,53-88 1,0-106 0,-71 70-1,-35 19 1,0 16-1,-18 72 1,-17 17 0,0 70-1,17 54 1,18 35 0,18-71-1,17-18 16,0-34-15,-17-1 0,-1-35-1</inkml:trace>
  <inkml:trace contextRef="#ctx0" brushRef="#br0" timeOffset="147551.43">16104 10672 0,'0'-18'0,"0"0"16,0 1 15,0-1-16,0 0 1,-17 18 15,-1 0-15,-17 36 0,35-19-16,-18 54 15,-17-18 1,35 35-1,0-35 1,0 0 0,17-18-1,36-35 17,18 0-17,17-88 1,-53 35-1,-17-18 1,0 1 0,-18 17-1,-18-18 1,-35 54 0,0 17-1,0 0 1,0 0-1,36 17 1,-1 1 0,18 17-1,18 1 1</inkml:trace>
  <inkml:trace contextRef="#ctx0" brushRef="#br0" timeOffset="147865.25">16475 10760 0,'17'0'32,"1"-18"-1,0 0 0</inkml:trace>
  <inkml:trace contextRef="#ctx0" brushRef="#br0" timeOffset="149033.62">16757 10583 0,'0'0'0,"0"-17"0,0-1 47,0 0-15,0 36 93,0 0-110,0-1-15,-18 36 16,1-17-1,-1 34 1,0 18 0,18-35-1,0 0 1,36 0 0,-19-53 15,-17 18-31,53-18 15,-18 0 1,1-18 0,-1-17-1,-35-1 1,-18 1 0,-35 18-1,18 17 1,-18 0-1,36 17 1,17 1 0,0-1-1</inkml:trace>
  <inkml:trace contextRef="#ctx0" brushRef="#br0" timeOffset="149883.51">17039 10724 0,'18'-35'31,"-1"18"-15,-17-1-16,18 18 15,-18-18-15,18 18 0,-1 0 16,1 0 0,0 0-1,-18 71 16,0-54-31,0 36 16,-18 18 0,-17-18-1,17-18 1,18-17 0,0-1 15,53-17-16,18 0 1,-36 0 0,-18 0-16,36 0 15,-35 0 1,0 0 0,-1 0 15,1 0-16,0 0 1</inkml:trace>
  <inkml:trace contextRef="#ctx0" brushRef="#br0" timeOffset="154386.14">19226 10495 0,'18'0'93,"-18"-18"-14,0 1 46,18 17-94,-18-18 16,17 18-16,-17 18 31,0-1-46,0 1-16,0 0 16,0-1-16,18 19 15,-18 34 1,0-52 0,0 35-1,0-36 1,0 1-1,0 17 17,18-17-17,-18 0 1,0-1 0,0 1-1,0 0 16,0-1 16</inkml:trace>
  <inkml:trace contextRef="#ctx0" brushRef="#br0" timeOffset="158345.25">21572 9490 0,'0'0'0,"-17"0"0,-19 0 15,19 0-15,-1 0 0,-17 0 16,-36 0-1,54 0 17,581 0 15,53-18-16,-564 0-16,-17 18 1,-19 0 0,-140 0-1,-283 18 1,177 17 0,105-17-1,36 0 1,53-1-1,35 1 1,35-18 15,142 0-15,193 0 0,-247 0-1,-105 0-15,53 0 16,-36 0-1,-35-18 1,-53 18 0,-317 0-1,52 0 1,212 0 0,36 0-1,176 0 16,123 0-15,194-35 0,-246 17 15,-160 18-31,36-17 16,-18 17-1,-158-18 16,-177 18-15,212 0 0,17 0-1,54 0 1,34 0 15,1 0-31,0 0 16</inkml:trace>
  <inkml:trace contextRef="#ctx0" brushRef="#br0" timeOffset="159494.35">21625 8925 0,'36'-17'31,"-19"17"-16,1 0-15,17-18 0,-17 18 0,-1 0 16,19-18-16,-19 18 0,124-17 16,-123 17-1,53-36 17,-89 36 14</inkml:trace>
  <inkml:trace contextRef="#ctx0" brushRef="#br0" timeOffset="159628.49">21996 8819 0,'-53'18'15,"106"-36"-15,-124 54 16,53-19-16,18 36 16,-35-17-1,18 16 1,17 1-1,-18-35 1</inkml:trace>
  <inkml:trace contextRef="#ctx0" brushRef="#br0" timeOffset="160161.34">22190 8925 0,'0'0'0,"0"-17"0,0-1 15,0 0 17,-18 18-17,0 0 16,18 18-31,0 0 16,0 35 0,18-18-1,17 0 1,1 18 15,-36-18-15,0 1-1,0-1 1,-36-18 0,-17 19-1,36-36 1,-18 0 0,17-53-1,53-71 1,106 1-1,36-1 1,-107 89 0,-52 35-1</inkml:trace>
  <inkml:trace contextRef="#ctx0" brushRef="#br0" timeOffset="160393.96">22613 8678 0,'0'0'0,"0"-17"15,0 34 17,0 1-17,0 53 1,-35 34 0,35-34-1,-18-1 1,18-34-1,0-19 1,-18-17 0</inkml:trace>
  <inkml:trace contextRef="#ctx0" brushRef="#br0" timeOffset="160510.5">22472 8925 0,'0'-17'16,"0"34"-16,-18-105 15,18 53-15,0 17 16,53-17-1,53 35 1,-71 0-16</inkml:trace>
  <inkml:trace contextRef="#ctx0" brushRef="#br0" timeOffset="162248.16">21925 10442 0,'-18'0'0,"18"-17"0,0-1 16,0 0-1,0 1 16,0 34 32,0 1-47,-17 0-16,17 17 0,0 0 15,0 0 1,0 71-1,-18-18 1,18-17 0,0-36-1,0-17 1,-17 0 0,-1-36 46,18-17-62,-18 17 0,18-70 16,0 17-1,0 1 1,0 52 0,0-17-1,0 17 1,0-17-1,0 52 110,18-17-125,-18 18 16,0 0-16,0-1 16,0 19-16,0 17 15,0-36 1,0 1-16,0 0 47,0-1-32</inkml:trace>
  <inkml:trace contextRef="#ctx0" brushRef="#br0" timeOffset="164601.09">23636 10442 0,'0'-17'47,"18"17"15,-18 17-62,0 1 16,0-1-16,17 19 16,-17-1-1,0-17 1,36-1 0,17-34 15,35-72-16,-35 37 1,-18 16-16,0 1 16,36 0-1,-54 17 1,19 18 0</inkml:trace>
  <inkml:trace contextRef="#ctx0" brushRef="#br0" timeOffset="168472.55">16210 11853 0,'0'-17'15,"0"-1"48,-18 36 15,18-1-62,-17 1-16,-1 0 0,1-1 15,-1 36 1,0-18 0,18 1-1,0-1 1,0 0 15,0 18-15,0-18-1,0-17 1,0 17 0,0 1-1,18-36 1,0 0-1,-1 0-15,1 0 16,35 0 0,-18-18-1,0-17 1,1-18 0,-19 0-1,19 18 1,-36-1 15,0-17-15,17 36-1,-17-18 1,0 17 0,0 0-1,0 1 1,0-19-1,-35 19 1,-18 17 15,0 0-15,18 0 0,-1 53-1,1-53 1</inkml:trace>
  <inkml:trace contextRef="#ctx0" brushRef="#br0" timeOffset="169321.36">16563 12136 0,'0'-18'0,"0"0"31,18 18-15,-1 0-1,1 0 17,-1 0-32,1 0 31,-36 0 31,1 0-46,-1 0 0,18-17 15</inkml:trace>
  <inkml:trace contextRef="#ctx0" brushRef="#br0" timeOffset="170038.28">17004 11889 0,'0'-18'16,"0"0"-16,18 18 15,-18 18 32,0 17-31,-36 106 15,19-123-31,17 0 16,-18 17-1,18-17 1,0-1 0,18-17 15,52 18-15,1-18-1,-36 0 1,-17 0-16,17 0 15,0 0 17</inkml:trace>
  <inkml:trace contextRef="#ctx0" brushRef="#br0" timeOffset="170404.54">17180 12047 0,'0'18'62,"0"0"-62,0-1 16,0 54 0,0-18-1,0 0 1,0-18-1,0-17 1,0-1 0</inkml:trace>
  <inkml:trace contextRef="#ctx0" brushRef="#br0" timeOffset="171004.67">17374 11959 0,'0'0'0,"18"-17"15,-18-1-15,18-17 16,17-18-1,18 35 1,0 18 0,17 0-1,-34 0 1,-19 35 0,-17-17-1,0 35 1,-17-35-1,17 17 17,-18-18-17,36 19 17,17-19-17,35 19 1,-34-36-1,-19 17 1,-17 1 0,0 17-1,-35 0 1,-36-17 0,19 0-1,-1-1 1,35-17-1,-17 0 1</inkml:trace>
  <inkml:trace contextRef="#ctx0" brushRef="#br0" timeOffset="175085.62">19456 11818 0,'0'-18'31,"-18"18"0,0 0-15,1 0 15,-1 0-15,-17 18 15,0 0 0,35-1-15,-18 1 0,18 0-16,0-1 15,-18 1 1,18 0 0,0 17-1,0-18 1,0 1-1,0 0 1,0 17 0,0-17-1,18-18 17,0 17-17,-18 1 1,35-18-1,-18 0 1,19 0 0,-1 0-1,0 0 1,1 0 0,-1-18-1,-17 18 1,-1-17-1,-17-1 1,0 0-16,18 18 16,-1-35 15,-17 17-15,0-17-1,18 18 1,-18-1-1,0 0 1,0 1 0,0-1-1,0 0 1,0 1 0,0-1-1,-35-17 1,17 35-1,1 0 1,-1 0 0,-35 0-1,0 0 17,18 35-17,17-35-15</inkml:trace>
  <inkml:trace contextRef="#ctx0" brushRef="#br0" timeOffset="179716.8">21855 11624 0,'-18'0'16,"0"0"15,1 0 0,-1 0-15,0 0-16,1 0 31,17 18-15,-18-18-16,18 17 16,-18 1 15,1 0-16,17-1 1,-18 18 0,18-17-1,0 0 1,0-1 0,0 19-1,0-19 1,0 1-1,0 0 1,0 17 0,18-17-1,-1-1 1,1-17 0,17 35 15,1-35-16,-19 18 1,1-18 0,17 0-1,-17 0 1,-1 0 0,19 0-1,-19 0 1,1 0-1,0 0-15,-1-18 16,1 1 0,0-1-1,-1 18 1,19-17 0,-36-1 15,0 0-16,17 1 1,1-1 0,-18 0-1,0 1 1,0-19 0,0 1 15,0 17-16,0 1 1,-18-1 0,18 1 15,-17 17-31,-1-18 16,0 0 15,18 1-16,-17 17 1,-1 0 0,0-18-1,-17 18 1,17 0-16,-52 0 16,-18 0-1,-1 0 1</inkml:trace>
  <inkml:trace contextRef="#ctx0" brushRef="#br0" timeOffset="182701.12">23760 11659 0,'17'0'31,"-17"18"1,18-18-32,-18 18 15,0-1 1,0 1 0,17-18-1,-17 17 1,18 1-1,0-18 17,-1 0-17,1 0-15,0 0 32,-1-18-32,19-17 15,-19 18 1,36-19 15,-35 19-15,17-1-1,0 0 1,-17 18 0,17 0-1,-17-17 1,0-1-1,-1 18 1,1 0 0,-1 0-1,1 0 17,-18-18-1</inkml:trace>
  <inkml:trace contextRef="#ctx0" brushRef="#br0" timeOffset="188711.97">16404 13212 0,'0'-18'15,"0"0"-15,0 1 31,0-1-15,0 0 0,0 1 15,-17 17 0,-1 0-15,0 0 15,1 0-15,17 17-1,-18 19 1,0-19 0,18 19-1,-17-1 1,17-18-1,0 1 1,0 35 0,0-35-1,0-1 1,0 1 0,0 17-1,0-17 16,17-1-31,1-17 16,-18 18 0,18 0 15,-1-1-15,1-17-1,0 0 1,-1 0-1,1 0 1,-1 0 0,1 0-1,0 0 1,35-17 0,-36-1-1,1 0 1,-18 1-1,18-1 1,-1-17 0,-17 17 15,0 1-15,0-36-1,0 35 1,0 0-1,0-17 1,0 18 0,-17-1-1,-1 0 1,0 18-16,18-17 16,-35-19-1,17 36 1,1 0-1,-1 0 1,-17 0 31,17 0-31,-17 0-1</inkml:trace>
  <inkml:trace contextRef="#ctx0" brushRef="#br0" timeOffset="193041.27">16933 13423 0,'0'-17'94,"18"17"-79,0 0 1,-1 0-16,1 0 47,-36 0 15,1 0-46,-1 0-1,18-18 1</inkml:trace>
  <inkml:trace contextRef="#ctx0" brushRef="#br0" timeOffset="194024.88">17357 13194 0,'17'-18'0,"-34"36"0,34-53 0,-17 17 15,0 0 1,0 1 0,-35-19 15,-36 36 0,54 0-15,-18 0-1,35 18 17,0 0-32,0 17 31,52 18-16,-52-35-15,36 34 16,-1 1 0,-17 0-1,-1 0 1,-17-18 0,-17 1-1,-1-36 1,-17 0-1,-1 0 1,36-36 0,-17-16-1,17-1 1,35 0 15,0 17-15,36 1-1,-36 18 1,0-1 0</inkml:trace>
  <inkml:trace contextRef="#ctx0" brushRef="#br0" timeOffset="194701.76">17674 13176 0,'0'0'0,"0"-17"16,0-1-1,0 0 1,0 1 15,18 17-31,17 0 16,0 0-1,1 17 1,-19 19 0,-17-1-1,0 18 1,-17-18 0,-1 18 15,0-35-16,18-1-15,-17 1 32,17 0-17,17-18 1,36 0 0,18 0-1,-18 0 1,-36 0-16,36 0 15,-17 0 1,-19 0 0</inkml:trace>
  <inkml:trace contextRef="#ctx0" brushRef="#br0" timeOffset="197210.47">19562 12894 0,'0'0'0,"0"-18"31,17 18 47,-17 18-62,0 0 0,18 52-1,-18 36 17,0-35-1,0-1 16,0-52-32,0-1 1,0 1 0,0 0-1,0-1 32,0 1 0,-18-18-31</inkml:trace>
  <inkml:trace contextRef="#ctx0" brushRef="#br0" timeOffset="202238.26">22031 12771 0,'18'0'16,"-18"-18"0,-18 18 62,0 0-63,1 0 17,-1 0-17,18 18 1,-18-1-1,1-17 1,-1 35 0,0-17-1,18 0-15,-17-1 16,17 1 0,0 0-1,0-1 1,0 1-1,0 0 1,0-1 15,17 18-15,19-17 0,-19 0-1,1-18 1,0 0-1,17 0 1,0 0 0,1 0-1,-1 0 1,0-36 0,-17 19-1,-1-1 1,-17-17-1,0-18 1,18 35 15,-18-17-15,0 0 15,0 17-15,0 1-1,0-1 1,-35 0 0,-1 1-1,19 17-15,-1 0 16,1 0 0,-54 0-1,36 17 1,-18 1-1</inkml:trace>
  <inkml:trace contextRef="#ctx0" brushRef="#br0" timeOffset="203237.06">24148 12665 0,'17'0'15,"-34"0"48,17 17-63,-18-17 15,18 18-15,-18 0 0,-35 105 32,-17-17-1,70-71-31,-18 18 31,1-35 0</inkml:trace>
  <inkml:trace contextRef="#ctx0" brushRef="#br0" timeOffset="203569.21">23918 12788 0,'0'0'0,"0"-17"15,18 17 17,0 0-17,-1 17-15,19 36 16,-1 18-1,18-18 1,-18-18 0,0 0 15,-17-35-15</inkml:trace>
  <inkml:trace contextRef="#ctx0" brushRef="#br0" timeOffset="208350.54">16651 14323 0,'18'0'0,"-18"-18"16,0 0 0,-18 18 15,0 0-15,1 0-1,-1 0-15,-17 53 31,-18 18 1,53-18-1,0 0 0,0-36-15,18 19-1,-1-19 1,19 1 0,-1-18-1,-18 0 1,54 0 0,-18-18 15,-35 1-16,17-19 1,-35-16 0,0 34-16,0 0 15,0-52 1,0 52 0,0-35-1,-18 18 1,1 17-1,-1 1 1,-35 17 0,18 0-1,17 17 1,-17 1 15,35 17-15</inkml:trace>
  <inkml:trace contextRef="#ctx0" brushRef="#br0" timeOffset="209019.71">17092 14411 0,'18'0'78,"-1"0"-63,-17 18 1,-17-18 47,17 17-48,-18-17-15,0 0 16,1 0-1</inkml:trace>
  <inkml:trace contextRef="#ctx0" brushRef="#br0" timeOffset="209917.08">17551 14252 0,'0'0'0,"-18"0"16,18-17-16,0-1 16,0 0-1,18 1 1,70 17 15,0 0 0,-70 35 1,-54 0-17,-16 0 1,-1 18 0,35-35 15,0 0-16,18-1 1,0 1 0,53 0-1,-17-18 1,-36 17-16,17-17 16,1 18-1,-18 17 16,0-17-15,-35 17 0,-18-17-1,17-1 1,19-17-16,-36 0 16,17 0-1,19 0 16,-18 0-15,35-17 15,17 17-15</inkml:trace>
  <inkml:trace contextRef="#ctx0" brushRef="#br0" timeOffset="210666.16">18009 14182 0,'0'0'0,"18"0"15,-18 17 32,-53 71-15,35-88-32,-35 177 62,53-142-31,36 0 1,-19-17-17,19-18 1,-19 0-1,19-18 1,-1-17 0,-18 18-1,1-1 1,-18 0 0,-35 18 30,-53 0-30,52 18 0,19-18-16,-19 0 15,19 18 1</inkml:trace>
  <inkml:trace contextRef="#ctx0" brushRef="#br0" timeOffset="-213750.32">19614 14111 0,'0'-18'31,"-17"18"47,-1 0-78,1 0 16,-1 0-1,0 0 1,-17 36-1,0-1 17,17 0-17,0-35 1,18 36 0,0-19-1,0 1 1,-17-1-1,17 19 1,0-19 0,0 19-1,0-19 1,0 1 0,0 0-1,0 17 1,17-17-1,1-18 1,-18 17-16,18 1 31,-1-1-15,1-17 0,17 18-1,-17-18 1,0 0-1,-1 0 1,18 0 0,1 0-1,-36-18 1,35 1 0,-17 17-1,-1 0 1,1-18 15,0 1-15,-1 17-1,1-18 1,-18 0 0,17 1-1,1-19 1,-18 1 15,0 17-15,0-17-1,0 17 1,0-17 0,0 18-1,0-1 1,0 0-16,-18 1 15,-17-1 1,0-17 15,17 35-15,-35 0 0,18 0-1,-53 17 1,53 19-1,17-19 1</inkml:trace>
  <inkml:trace contextRef="#ctx0" brushRef="#br0" timeOffset="-209025.31">22102 13988 0,'0'-18'0,"0"0"31,0 36 78,0 17-93,0-17-16,0 17 15,0 53 17,17 1-1,-17-72-15,0 18-1,0 1 1,0-19-1,0 1 1,0 0 0,0-1 15,0 1-15</inkml:trace>
  <inkml:trace contextRef="#ctx0" brushRef="#br0" timeOffset="-207761.09">24359 13952 0,'0'18'78,"-17"-18"-78,-1 0 16,-17 53 0,-18 35 15,18 0 0,-1-52 0,19-19-15,17 1 15</inkml:trace>
  <inkml:trace contextRef="#ctx0" brushRef="#br0" timeOffset="-207002.77">24148 14023 0,'0'0'0,"17"0"47,-17 18-47,18-18 0,-18 17 16,0 1-1,18-18-15,-18 17 0,17-17 0,-17 18 16,53 17 0,0 36 15,0-36 16,-53-17-47</inkml:trace>
  <inkml:trace contextRef="#ctx0" brushRef="#br1" timeOffset="-177131.02">15681 13423 0,'-18'0'0,"18"-17"16,-17 17 0,-1-18-1,0 18-15,18-18 31,-17 18-15,34 0 47,1 0-48,0 0 1</inkml:trace>
  <inkml:trace contextRef="#ctx0" brushRef="#br1" timeOffset="-176492.71">15081 13476 0,'-17'0'31,"-1"0"-31,36 0 47,-1 0-32,36 0 1,-18 0-16,36 0 16,70 0-1,-35 0 1,-36 0 0,19 0-1,-54 0 1,0-18-1,-17 18 1,0 0 0,-18-17-1,17 17 1,1 0 0</inkml:trace>
  <inkml:trace contextRef="#ctx0" brushRef="#br1" timeOffset="-176038.58">15752 13335 0,'0'0'0,"-18"0"15,0-18-15,1 18 0,-19 0 16,19 0 0,-1 0 15,-17 0-16,52 18 17,1-18-17,17 0 1,-17 18-16,17-18 16,1 0-1,-19 17 1,1-17-1,-18 36 1,-18 16 0,-17 19-1,0 0 1,17-19 0,18-34-1</inkml:trace>
  <inkml:trace contextRef="#ctx0" brushRef="#br1" timeOffset="-174639.41">15311 14517 0,'0'0'0,"-18"0"16,0 0-16,1 0 15,-1 0-15,0 0 16,1 0 15,34 0 16,1 0-47,70 0 16,-53 0-16,36 0 15,52 0 1,-70 0 0,-17 0 15,-1 0-16,-17 0 1,17 0 15,-35-18-15,18 18 0,-1 0-1,1 0-15,-18-35 31,17 17-15,1 18 0,-18-17-1,0-1 17,-18 0-1,18 1-16,-52-1 1,34 18 0,0 0-1,1-18 1,-1 18 0,36 0 30,-1 0-30,1 18-16,0 0 0,17-1 16,35-17-1,-34 18 1,-19-18 0,1 18 15,-18-1 0,0 36-15,0-18-1,0-17-15,-53 53 16,35-36 0,-35 18-1,1-18 1</inkml:trace>
  <inkml:trace contextRef="#ctx0" brushRef="#br1" timeOffset="-162906.66">17480 12859 0,'0'0'0,"-18"0"0,18-18 16,-17 18-16,-1 0 15,1 0 1,-54-35 15,53 35-31,1 0 0,-1 0 0,0 0 16,1 0-16,-1 0 16,1 0-1,-1 0-15,-35 0 31,-18-18 1,36 18-17,-18 0 1,18 0 0,-18-17-1,18 17 1,-18-18-1,0 18 1,-18 0 0,1 0 15,35 0-15,17 0-16,0 0 15,-35 0 1,18 0-1,0 0 1,0 0 0,17 18-1,-35-1 1,35-17 0,1 18-1,-1-18 1,-17 17-1,-1-17 1,19 36 0,-18-19 15,-1 1 0,19 0-15,-1-18-1,0 35 1,-17-17 0,17 17-1,1-18 1,17 1 0,-18 0-1,1 17 1,17 0-1,-18-17 1,18 0-16,0-1 16,0 19-1,0 34 17,18-35-17,-1 1 1,1-1-1,-1 18 1,19-36 0,-19 19-1,1-1 1,17-17 0,-17-1-1,0 1 1,17 17-1,0-17 1,0-1 0,18 1-1,0 0 17,-17-18-17,16 17 1,1 1-1,0 0 1,-17-18 0,16 0-1,1 17 1,0-17 0,18 0-1,-36 0 1,36 18-1,-1 0 1,1-18 0,17 0-1,0 17 17,-35-17-17,53 18 1,-53-18-1,35 0 1,0 0 0,-52 0-1,16 0 1,-16 0 0,-1 0-1,0-18 1,18 18-1,-18-35 1,1 35 0,-1-18-1,0-17 17,-17 35-17,0-18 1,-1 1-1,1 17 1,-1-18 0,1-17-1,-18 17 1,35-17 0,-35 0-1,18-1 1,0 19-1,-1-1 1,-17-17 15,0 17 1,0-17-17,0 0 1,0-1-1,-17 1 1,17 0 0,-18 17-1,18 1 1,0-1 0,-18 18-16,1-35 15,-1-1 16,-17 19-15,35-1 0,-53 0-1,18-17 1,-1 17 15,1 1-15,17 17-1,1-18 1,-1 1 0,18-1-1,-17 18 1,-19 0 0,36-18-1,-17 18 1,-1 0-1,18-17 1,-18 17 0,1 0-1,-1 0 1,18-18 31,-18 18-32,1 0 1,17-18 15,-18 18-15,1 0 0,17-17 30,-18 17-30,0 0 15,1 0 1,-1 0 30,0 0-15,1 0 15,17-18-62,-18 18 47,0 0-15,1 0-17,-1 0-15,0 0 16</inkml:trace>
  <inkml:trace contextRef="#ctx0" brushRef="#br1" timeOffset="-156522.64">17004 14005 0,'-18'0'15,"1"0"17,17-17-32,0-1 15,-18 18 1,0 0 0,18-18-16,-17 18 15,-1 0 1,0 0-16,-17 0 31,0 0-15,0 0-1,17 0 1,-17 0 0,17 0-1,0 0 16,-17 0-15,0 18 0,17 0-1,1-1 1,-19 1 0,19-18-1,-1 18 1,0-1-1,18 1 1,-17-1 0,-1 1-1,0 35 1,1-35 0,-1-1-1,18 36 16,-35-18-15,35 1 0,0-19-16,-18 19 15,-17 17 1,35-18 0,0 0-1,0 18 1,0-18-1,0 1 1,0 17 0,35-18-1,1 0 1,-1-17 0,0 17-1,18 0 16,18-17-15,-19 17 0,19-17-1,0-1 1,-1 1 0,1-18-1,-1 0 1,1 18-1,17-18 1,-35 0 0,17 0-1,19 17 1,-19-17 0,1 0 15,-36 0-16,18 0 1,0 0 0,-18 0-1,36 0 1,-18 0 0,0 0-1,-1-17 1,-16-1-1,17 0 1,0 1 0,-1-1-1,1 1 1,0-19 0,-17 1-1,17 17 16,-18-17-15,0 17 0,-17-17-1,17 0 1,-35 0 0,0-1-1,18 1 1,-18 17-1,0-17 1,0 0 0,0 17-1,0-17 1,0 0 0,0 17-1,0-17 16,0-1-15,-18 19 0,-17-1-1,35 1 1,-36-1 0,36-17-1,-35 35 1,-18-36-1,18 19 1,0-19 0,17 36-1,-17-17 1,-18 17 0,18-18-1,-1 18 16,-17-17-15,18 17 0,0 0-1,0-18 1,-1 18 0,19 0-1,-36 0 1,17-18-1,19 18 1,-18 0 0,-18 0-1,0 0 1,17 0 0,1 0-1,-18 0 16,18 0-15,17 0 0,-17 0-1,17 0 1,1 0 0,-19 0-1,19 0 1,-1 0-1,1-17 1,-1 17 0,0 0-1,1 0 48,-1 0-16,0 0 359,18-18-328,-17 18-78,-1 0 78,0 0 63,1 0 234,17-18-375,-18 1 0</inkml:trace>
  <inkml:trace contextRef="#ctx0" brushRef="#br1" timeOffset="-149514.4">4216 9560 0,'17'0'0,"-17"-17"31,0-1 0,0 0 16,18 18 31,0 0 578,-18 18-656,0 0 16,0-1 31,17-17 0,1 0-32,0 0 1,52-88 0,-17 35-1,-35 18 17,-1 35-32</inkml:trace>
  <inkml:trace contextRef="#ctx0" brushRef="#br1" timeOffset="-145034.7">5697 9560 0,'18'0'125,"0"0"16,-1 0-1,1 0 345,-18 18-470,18-18 95,-18 18-79,0-1 63,0 1 15,17-18 516,1 0-578,-1 0-32,-17-18 1,0 1 0,18 17-16,0-18 0,17 0 31,-17-17 0,17 17 0,-17 18 32,-18-17-63</inkml:trace>
  <inkml:trace contextRef="#ctx0" brushRef="#br1" timeOffset="-141626.77">7796 9472 0,'0'-18'31,"18"18"94,-18 18-78,18-18-15,-1 0 14,1 0-46,0-18 16,-18 1 0,17 17-16,-17-18 15,18 18 1,-1-17 15,1 17-15</inkml:trace>
  <inkml:trace contextRef="#ctx0" brushRef="#br1" timeOffset="-115022.05">19738 12735 0,'-18'0'0,"18"-17"0,0-1 15,-17 18 1,-1 0-16,0-18 16,-17 18-1,17 0 1,1 0-16,-71 0 31,-36 53 0,36 53 1,70-88-32,-35 70 31,53-35-16,-17-18 1,17 18 0,0 0-1,0 0 1,35 17 0,-17-34 15,35 17-16,-1 0 1,1-18 0,0-18-1,0 19 1,-17-36 0,16 0-1,-34 0 1,35 0-1,-18 0 1,18-53 0,0-18-1,-18 36 1,1-18 0,-19 18-1,1 0 16,0-18-15,-18 17 0,0-17-1,0 18 1,0-18 0,0 18-1,0 0 1,-18 17-1,18-17 1,-35-1 0,35 19-1,-36-18 1,19 35 0,-19 0-1,19 0 1</inkml:trace>
  <inkml:trace contextRef="#ctx0" brushRef="#br1" timeOffset="-114072.67">20302 12982 0,'0'-17'32,"18"17"-32,-18-18 31,-18 18 16,1 0-32,17 18-15,-36-1 16,19 71 15,17-17 1,17-36-17,1-17 16,0-18-31,17 0 16,0 0 0,1 0-1,16-53 1,-34 0 0,-18 35-1,0-17 1,-53 17-1,-17 18 1,17 18 0,17 17-1</inkml:trace>
  <inkml:trace contextRef="#ctx0" brushRef="#br1" timeOffset="-101996.64">19562 13970 0,'-18'0'0,"0"0"15,1 0 1,-1 0-16,0 0 15,1 0 1,-1 0-16,0 0 16,1 0-16,-1 0 0,-35 35 31,-17 36 0,70-54-31,-53 89 31,0 18 1,35-71-17,1-18 1,17-17 15,0 17-15,0 0-1,17 18 1,1-18 0,17 1-1,18-1 1,0-17 0,0 17-1,17-18 1,-34 1-1,34 0 1,-17-18 0,0 0-1,35 0 1,-52 0 15,-1 0-15,35-18-1,-34 18 1,-1-18 0,0-17-1,0 0 1,1 17 0,-19-17-1,19 0 1,-1-1-1,-35 1 1,35-18 0,-35 0-1,18 18 1,0-18 15,-18 18-15,0 0-1,-18-1 1,0 1 0,-35 0-1,18 35 1,0-18 0,-1-17-1,1 35 1,0-18-1,17 1 1,1 17 0,-19-18-1,19 18 1,-1-18 15,-17 1-15,17 17-1,-17-18 1,-18 0 0,18 18-1,-36 0 1,18 0 15,0 0-15,18 18-1,35 0-15</inkml:trace>
  <inkml:trace contextRef="#ctx0" brushRef="#br1" timeOffset="-100624.64">20585 14182 0,'0'-18'16,"0"36"109,0-1-94,0 1-15,17-18-16,-17 53 31,0-18 0,0-17 32,0-1-17</inkml:trace>
  <inkml:trace contextRef="#ctx0" brushRef="#br1" timeOffset="-99438.61">20620 14164 0,'0'-18'31,"0"36"94,0 0-109,0 17-1,0 18 17,0 0 14,0-18-30,0-17 0,0-1-1,0 1 17,0 0-1,0-1 0,-18-17 78,18-17-77,0-1-32,0 0 15,0-17 1,0-18 0,0 35-16,0 1 15,0-18 1,18-1 15</inkml:trace>
  <inkml:trace contextRef="#ctx0" brushRef="#br1" timeOffset="-90535.58">16845 10213 0,'-18'0'15,"1"-18"-15,-1 18 16,1 0-1,-1 0 1,0 0-16,1 0 0,-19 0 16,19 0-16,17-17 0,-18 17 0,0 0 15,1 0-15,-54-18 32,-35 18-1,1 0 0,52 0 0,17 0-15,-17 0 0,18 0-1,0 0 1,17 0-16,-17 18 15,0-18 1,-18 0 0,0 35 15,18-35-15,-18 35-1,17-17 1,1-1-1,18 1 1,-19 17 0,1-17-1,0 35 1,17 0 0,0 17-1,1-17 1,17 18-1,-18-1 1,18-17 0,0 36 15,18-37-15,-1-16-1,36 52 1,-17-35-1,17 0 1,17-18 0,-17 0-1,35 18 1,0-35 0,-17 17-1,17-17 1,-35 17-1,-18-35-15,18 0 16,35 35 0,1-17 15,34 0-15,-17-18-1,0 0 1,17 0-1,-52 0 1,17 0 0,-35-18-1,35-17 1,-17-1 0,-1-16-1,-35 16 1,18-17-1,-17 18 1,-19-36 0,1 1 15,0-1-15,-18-17-1,0 0 1,-18 35-1,-17 0 1,17 0 0,-17 0-1,-36 0 1,36 18 0,-53-18-1,17 18 1,18 0-1,-35-1 1,35 1 0,-17 17-1,-36 18 17,-106 18-17,89 17-15</inkml:trace>
  <inkml:trace contextRef="#ctx0" brushRef="#br1" timeOffset="-89386.11">17057 9790 0,'0'-18'16,"0"0"-1,-18 18 1,1 0 0,17 18-1,0 0 1,-18-18-16,18 17 0,0 54 31,0 17 0,53 0 1,-18-70-1,-17-18-31,-1 0 16,1 0-1,17-18 1,-35-17-1,36-18 1,-36 18 0,0-1 15,0 19-15,0-19-1,0 19 1,-18-1-1,-17-17 1,-18 17 0,35 18-1,0 0 1,1 0 0,-1 0-1,18 18 16</inkml:trace>
  <inkml:trace contextRef="#ctx0" brushRef="#br1" timeOffset="-88633.37">17445 9860 0,'0'-18'31,"0"36"94,0 0-94,-18-18-15,1 0 15</inkml:trace>
  <inkml:trace contextRef="#ctx0" brushRef="#br1" timeOffset="-88121.39">17674 9754 0,'0'0'0,"18"0"78,-18 18-78,0 0 0,0-1 15,0 1-15,0-1 0,-18 72 16,1-36 15,17-36-15,0 1-1,0 0 1,0-1-16,0 1 31,17-18-31,18 0 16,-17 0 0,0 0-1,-1 0 1</inkml:trace>
  <inkml:trace contextRef="#ctx0" brushRef="#br1" timeOffset="-87854.07">17762 10001 0,'0'18'63,"0"0"-63,0-1 0,0 36 15,0-18 1,18 18-1,0-35 1,-18 0-16</inkml:trace>
  <inkml:trace contextRef="#ctx0" brushRef="#br1" timeOffset="-87371.33">17974 9860 0,'0'-35'15,"18"35"1,-18-18 0,17 18-1,36 0 1,0 35-1,-18 1 1,-35 17 0,0-18-1,0 36 1,0-54-16,-17 1 16,-1 17-1,18-17 1,0-1-1</inkml:trace>
  <inkml:trace contextRef="#ctx0" brushRef="#br1" timeOffset="-87029.56">18009 10054 0,'0'0'0,"0"-17"0,-17 17 16,17-18 15,17 18-31,36-18 16,18 1-1,17-1 1,-53 0 0</inkml:trace>
  <inkml:trace contextRef="#ctx0" brushRef="#br1" timeOffset="-75160.22">19897 10266 0,'0'0'0,"0"-18"16,0 1 15,-18 17 63,0 0-63,1 0-31,17 17 16,-18 1 15,0-1-15,1 1-1,17 0 1,0-1-1,0 19 1,0-19 0,0 1-1,35 0 1,0-1 15,1 18-15,-1-35-1,-17 0 1,17 0 0,0 0-1,0 0 1,1-35 0,-36 18-16,17-19 15,-17-17 1,0 0-1,-17 36 1,-36-1 0,-35 18-1,17 18 17,0 35-17,54-53-15</inkml:trace>
  <inkml:trace contextRef="#ctx0" brushRef="#br1" timeOffset="-73695.12">24536 10495 0,'0'0'0,"-18"18"47,18-1-47,-18-17 0,1 18 0,17 0 0,-18-18 16,0 17-16,18 1 0,-17 0 15,17-1-15,-18 1 0,1 0 0,17-1 16,-36 36 0,1-35 15</inkml:trace>
  <inkml:trace contextRef="#ctx0" brushRef="#br1" timeOffset="-73445.78">24324 10530 0,'18'0'0,"17"0"31,0 0-31,36 36 16,-18 17-1,-36-36-15,54 19 16,-18 16 0,0-16-1</inkml:trace>
  <inkml:trace contextRef="#ctx0" brushRef="#br1" timeOffset="-62434.68">16316 11659 0,'0'0'0,"-18"0"16,1 0 15,17-17-31,-18-1 16,0 18-1,-35-18 17,36 18-32,-1 0 0,-88 0 31,-52 53 0,-19 53 0,71 53 1,71-89-17,17 36 1,18-18 0,18-17-1,35 17 1,0-35-1,123 35 1,-87-52 15,122-19-15,-70 19 0,71-19-1,-53 18 1,-53-35-1,17 18 1,-35-18 0,18 18-1,-88-18-15,52 17 16,54-17 0,-36 0-1,0 0 1,0 0-1,-17 0 1,17-17 0,-17-19 15,17-16-15,-35-1-1,0-18 1,-18 0-1,-17 19 1,-1-19 0,1 0-1,-18-17 1,0 35 0,-18-17-1,1 17 1,-19 0-1,-87-35 1,-18 0 0,-36 52 15,54-17-15,-1 36-1,1-19 1,35 36-1,-212 71 1,159 0 0,53-1-1,35-17 1,35-18 0</inkml:trace>
  <inkml:trace contextRef="#ctx0" brushRef="#br1" timeOffset="-61502.14">17833 11377 0,'0'-18'16,"0"1"-16,0-1 15,-18 18 63,1 18-78,17-1 0,-18 19 32,18 34-1,18-17 0,-1-53-31,36 0 31,-18-17-15,-17-36 0,0-18-1,-18 18 1,0 0-1,-18 18 1,0 35 0,-17-18 15,18 18 0,-1 0-15,18 18-1,0 0-15</inkml:trace>
  <inkml:trace contextRef="#ctx0" brushRef="#br1" timeOffset="-61175.04">18133 11448 0,'0'-18'31,"0"0"-31,0 1 16,17-1-1,1 18 1</inkml:trace>
  <inkml:trace contextRef="#ctx0" brushRef="#br1" timeOffset="-60568.7">18380 11218 0,'0'0'0,"0"-17"0,0-1 47,0 0-32,0 36 32,17-18-47,19 35 32,-36 1-17,17-19-15,1-17 0,0 36 16,17-19-1,0 18 1,0-17 0,-17 0-1,-18-1 17,0 19-17,-53-1 1,35-35-16,-17 0 15,-18 35 1,36-35 15</inkml:trace>
  <inkml:trace contextRef="#ctx0" brushRef="#br1" timeOffset="-60267.73">18450 11236 0,'0'0'0,"-17"0"0,17-18 0,0 1 31,0-1-15,17 0 0,1 1-16,52-19 15,54-16 17,-71 34-17,-18 18 1</inkml:trace>
  <inkml:trace contextRef="#ctx0" brushRef="#br1" timeOffset="-56024.67">20161 11783 0,'0'-18'0,"0"0"31,0 36 110,0 0-125,18-18-16,-18 17 0,0 54 31,0-18 0,0-35-31,0 17 31,0 0 1,0-17-1,0-1 16,0 1-16,0 0 16,0-36 47,0 0-94,0 1 15,0-1-15,0-17 16,0 0-16,0-18 16,0 35 15,0-17-16,0 17 1,0 0 15,0 1 1,0-1 77,0 0-31,18 18 438,-1 0-188,-17 18-297</inkml:trace>
  <inkml:trace contextRef="#ctx0" brushRef="#br1" timeOffset="-54555.67">25030 11536 0,'0'-18'0,"0"36"47,-18-18-47,0 17 16,18 1-16,0 0 0,-17-18 0,-1 0 16,18 17-16,-18 1 0,1 0 15,-36 35 1,-35 35 15,17-35 0,53-36-15</inkml:trace>
  <inkml:trace contextRef="#ctx0" brushRef="#br1" timeOffset="-54255.98">24818 11606 0,'18'0'16,"-1"0"0,1 18-1,-1 0-15,54 35 16,-18-18 0,17 35-1,-34-34 16</inkml:trace>
  <inkml:trace contextRef="#ctx0" brushRef="#br1" timeOffset="-44178.84">25012 10195 0,'0'0'0,"-18"0"15,18-17-15,18 17 47,17 0-31,-17 0-16,123 0 31,-53 0-15,-35 53-1,-35 17 1,-36 195 0,-52-89-1,52-123-15,-70 123 16,52-52-1,19-71 1,17 35 0,0-35-1,0 17 17,0-52-17,35 0 1,0-1-1,-17-17 1,17-17 0,-17 17 15,0 0-15,-18 17-1,0 54 1,0-1-1,0-34-15,0 34 16,0 371 0,0-88-1,0 53 17,0-18-17,-18-18 1,-35 1-1,18-36 1,-18-159 0,17-52-1,19-71 1,-18 35 0,35-71-1,-18 1 1,-17-18-1,17-35 1,-70-124 0,17 18-1,-17 0 17,70 88-32</inkml:trace>
  <inkml:trace contextRef="#ctx0" brushRef="#br1" timeOffset="-43012.75">26070 11783 0,'0'0'0,"-17"-18"31,17 36 0,0 35-15,17 123 15,-17-105-15,0-54-1,18 1-15,-18 0 16,18-36 15,-1-70-15,1 70 0,17-70-1,-35 53 1,18-1-1,-1 36 1,1 71 0,-18-36-1,0 71 1,0-71 0,0-17-1,18 0 1,-1-36-1,36-141 1,-18 71 0,1 17-1,-19 71 17,19 0-17,-1 36 1,-17 17-1,17 35 1,-17-35 0,34-18-1,1-17 1,18-18 0,52-36-1,-105 36-15,53-70 16,-36 35-1</inkml:trace>
  <inkml:trace contextRef="#ctx0" brushRef="#br1" timeOffset="-42378.77">27005 11871 0,'0'-35'16,"0"17"-16,-35 18 31,17 0-15,71 53-16,-159-88 0,71 70 15,0 36 1,-18-19-1,53 19 1,0-18 0,0-35-1,17-18 1,54-89 0,-18 19-1,-18-1 1,-17 36-1,-1 35 1,-17 18 15,0-1-15,0 1-16,18 35 0,35 0 16,-18 0 15,36-53-16,52 0 1,1-71 0,-36-17-1,-53 17 1,-17 18 0,-18 36-1,-18 52 16,-35 53-15,18 0 0,-18 1-1,36-54 1,-1 0 15,0-17-15,1-18-1,17-35 1</inkml:trace>
  <inkml:trace contextRef="#ctx0" brushRef="#br1" timeOffset="-42195.47">27287 11994 0,'0'-52'16,"18"157"-16,-36-246 16,18 229-16,0-158 31,0 105-16,0-17-15,71 88 16,-1-36 0,-34-17-1,-1-18 1</inkml:trace>
  <inkml:trace contextRef="#ctx0" brushRef="#br1" timeOffset="-40847.19">26053 13017 0,'0'-17'0,"0"-1"15,0 1 1,0 34 15,0 18-15,0-17-16,0 35 15,17 88 17,-17-88-17,18-53 1,0 0 0,-1 0-1,18-88 1,1 0-1,-19 52 1,1 19 0,0 34 15,-18 19-31,17 34 16,1 18 15,0-52-16,-18-19-15,17 1 0,1-18 32,17 0-17,0-18 1,-35-17-16,53-35 16,-17 34-1,-19-17 1,1 36-1,0 17 1,-18 53 15,0-18-15,17 35 0,1-17-1,-18-35 1,0 0-1,35-1 1,-17-17 0,-1 0-16</inkml:trace>
  <inkml:trace contextRef="#ctx0" brushRef="#br1" timeOffset="-40701.14">26688 12665 0,'0'0'0,"0"-18"0,0 36 47</inkml:trace>
  <inkml:trace contextRef="#ctx0" brushRef="#br1" timeOffset="-40180.4">26811 13106 0,'0'-18'31,"0"36"16,0-1-47,0 1 0,0 0 15,0-1-15,0 54 16,0-54 0,0 1-1,18-18 32,17-18-31,0-52-1,18 17 1,-53 35-16,35-17 16,18 35 15,-35 35-16,0-17-15,-1 35 16,19-18 0,-19 18-1,36-35 1,-35-1 0</inkml:trace>
  <inkml:trace contextRef="#ctx0" brushRef="#br1" timeOffset="-39777.03">27622 13141 0,'18'0'78</inkml:trace>
  <inkml:trace contextRef="#ctx0" brushRef="#br1" timeOffset="-38780.6">28257 11906 0,'0'0'0,"0"-35"31,-17 35 1,17 18-32,-18-18 0,18 17 0,-17 1 15,17 0-15,0-1 0,-18 18 16,18-17-16,-18 0 0,-17 123 31,17-53 0,1-88 1,34-282-1,-17 264-31,18-35 16,0 0-1,-1 36 16,1 52-15,17 88 0,18 36-1,18-35 1,-18-54 0,-18-35-1,-35-17 1</inkml:trace>
  <inkml:trace contextRef="#ctx0" brushRef="#br1" timeOffset="-38148.96">28169 12188 0,'0'-17'31,"18"17"-16,35 0 1,53-35 0,0-1-1,-54 1 1,-16 17 0,-36 1-1,0 34 1,-18 1-1,-17 35 1,17 17 0,18-34-1,0-1 1,35-35 0,1 18-16,17-18 15,158-71 1,-105-35 15,-53 71-15,-35 0-1,-1 17 1,-123 53 15,54 18-15,34-35-16,-17 35 15,-1 17 1,36-34 0,53 34-1,35-52 1,-35 17 0,-35-35-1</inkml:trace>
  <inkml:trace contextRef="#ctx0" brushRef="#br1" timeOffset="-36582.55">28028 12947 0,'0'-18'0,"0"36"0,18-36 0,-18 1 16,-18 17 15,1 0-31,-1 0 0,0 0 16,-52 70-1,52 18 32,71-17-16,-35-53-15,-1-18 0,-17 17-1,-17 19 1,-54-1-1,36 35 1,0-17 0,35-35-1,17 0-15,18-1 16,54-17 0,-1 0-1,53-88 1,-123 53-1,-1-53 17,-17 52-17,0 19 1,-17 17 0,-1 0-1,18 17 1,0 19-1,35 16 1,0-16 0,1-1-1,-36 0 1,0-17 0,0 0-1,17-18 48,54-36-48,-18-17 1,-18 0 0,-17 36-1,-1-1 1,-17 36 15,0 17-15,0 36-1,18-36 1,0-17 0,17-18-1,36 0 1,17-36-1,-53-17 17,0 18-17,-17 17 1,-18 1 0,-18 17-1,-17 53 1,35 0-1,0-18 1,18 0 0,17-35-1,35 0 1,-34-70 0,-36 17-1,-18-18 1,-17 71-1,-36 0 17,54 35-17,17-17-15</inkml:trace>
  <inkml:trace contextRef="#ctx0" brushRef="#br1" timeOffset="-36216.55">29175 13159 0,'0'0'0,"0"-36"0,0 19 16,17 17-16,19 0 16,-19 0-1,36 0-15,35 88 16,-52-18-1,-36 1 17,0-36-17,-36-35 17,36-53-17,0 18-15,53-159 16,0 71-1,0 34 1,-53 54 0,0 17-1</inkml:trace>
  <inkml:trace contextRef="#ctx0" brushRef="#br1" timeOffset="-33998.07">29333 12330 0,'18'0'15,"0"0"-15,-1 17 16,1-17-16,0 0 0,-18 18 16,17-18-16,-17 17 0,0 36 31,-70 18 0</inkml:trace>
  <inkml:trace contextRef="#ctx0" brushRef="#br1" timeOffset="-29670.38">29792 12030 0,'0'-18'16,"0"0"0,0 1 15,0 34 16,0 1-47,0 0 0,0 105 31,0-70-15,0-35 15,0-1-15,0-34 30,0-1-30,0 0-16,0 1 16,0-54-1,0 54-15,0-36 16,35 0 0,18 18-1,0 35 1,0 0-1,-18 0 1,-35 17 0,0 36-1,-35-18 17,-18 18-17,36-35 1,-1 0-1,18 17 1,53-18 0,17 1-1,1 0 1,-1-18 0,-52 0-1</inkml:trace>
  <inkml:trace contextRef="#ctx0" brushRef="#br1" timeOffset="-29187.15">30215 12206 0,'18'0'63,"0"0"-48,-18 18-15,17-18 16,1 0 0,0 0-1,-1 0 1,-17-18-16,18-17 15,-18 0 1,0 17 0,-18 18-1,-17 0 1,17 0 0,1 35-1,-1 0 1,18 18-1,18-17 1,35-1 0,17-17-1,18-36 1,-35-17 0</inkml:trace>
  <inkml:trace contextRef="#ctx0" brushRef="#br1" timeOffset="-28920.67">30674 12100 0,'18'0'31,"-36"0"0,0 0-31,1 0 16,-19 53-1,19 0 1,-1-53-16,18 35 16,18 1-1,35-19 1,35-17 0,-18-17-1</inkml:trace>
  <inkml:trace contextRef="#ctx0" brushRef="#br1" timeOffset="-28036.81">30903 12188 0,'18'-17'16,"-36"34"-16,36-52 16,-18 18-1,-18 17 17,1 0-17,-19 35 1,-17 0-1,53-17-15,-17 35 16,17-36 0,0 1-1,35-18 17,18-18-17,-18-35 1,-17 53-16,-18-17 15,18-1 1,-18 36 15,0 35-15,17 0 15,19-18-15,16-18-1,1-17 1,-35-17-16,53-89 16,17-106-1,-71 124 1,1 35 0,0 18-1,-36 70 16,-17 71-15,35-88-16,-18 88 16,18-36-1,0-17 1,0-35 15,18-18-15,88-71-1,-18-70 1,-35 35 0,-36 36-1,-17 52 1,-70 159 15,34-53-15,19-88-16,17 71 15,0-1 1,17-34 0,19-19-1,-19-17 1,1 0 15</inkml:trace>
  <inkml:trace contextRef="#ctx0" brushRef="#br1" timeOffset="-23423.82">25717 10777 0,'0'18'16,"18"0"-16,-18-1 15,18-17-15,-1 0 0,-17 18 0,18 0 16,17-1-16,1-17 0,-19 0 15,1 18-15,0-18 0,-1 17 0,1-17 16,88 0 0,17 0 15,-17-176 0,-88 123-15,105-405 15,-70 140-15,18 36-1,-19 35 1,-16 141 0,-36 0-1,17 18 1,-17 35-1,0 18 1,18 17 0,-18 1 15,0-1-15,-18 18 30,18 18-30,-35-1 0,35 1-1,-18-18-15,1 17 16,17 1 0,0 0 15,-18-18-16,18-18 32,0 0-47,0 1 16,0-1 0,0 1 15,-17 17-16,-1 0 1,0 52 0,1-34-16,-19 53 15,1-18 1,0-18 0,35-18-1,106-87 16,-18-1-15,-35 36 0,-18 0-1,-17 17-15,-1 18 16,1-17 0,0 17-1,-1 0 16,36 35-15,-18 0 0,18 18-1,-53 0 1,18-53 0</inkml:trace>
  <inkml:trace contextRef="#ctx0" brushRef="#br1" timeOffset="-16094.69">25859 6897 0,'0'-18'47,"17"18"-31,-17-17-1,0-1 17,0 0-1,0 1 16,-17 17 0,-1 0-32,18 17 1,-18-17 0,1 18-1,17 0 1,-18-18-1,18 17-15,-18-17 16,1 18 0,17-1-1,-18-17 17,0 36-17,18-19 1,0 1-1,0 0 1,0 17 0,36 18-1,-1-18 1,0 0 0,-17-17-1,-18 17 1,0 1-1,0-19 1,-53 18 0,-18-35-1,19 0 17,34 0-17,-17-17 1,17 17-1,18-18-15,-18 18 16,18-17 0</inkml:trace>
  <inkml:trace contextRef="#ctx0" brushRef="#br1" timeOffset="-15511.06">26035 7108 0,'18'0'0,"-18"-35"31,0 18-31,-18 34 32,18 1-17,-18 35 1,18 35-1,0-53 1,0 0 0,0-17-1,36-18 17,17 0-17,-1 0 1,-34-53-1,0 36-15,-18-1 16,0-17 0,-18-18-1,-17 35 1,0 0 0,17 18-1,0 0 1</inkml:trace>
  <inkml:trace contextRef="#ctx0" brushRef="#br1" timeOffset="-15045.18">26441 7003 0,'0'0'0,"0"-18"16,0 36 31,0 70-32,0-71-15,0 36 16,0 18 0,0-18-1,0-36 17,0 1-17,17-18 16,1 0-15,17 0 0,18 0-1,-35 0-15,17 0 16,18 0 0,-35 0-16</inkml:trace>
  <inkml:trace contextRef="#ctx0" brushRef="#br1" timeOffset="-14652.19">26758 7091 0,'0'0'0,"-17"-18"0,17 1 15,0 34 48,0 1-63,35 52 15,-18 1 1,1-1 0,0-70-16,-1 36 15,1-36 16,0-18-15,17-52 0,0-19-1,-17 36 17,-18 18-17</inkml:trace>
  <inkml:trace contextRef="#ctx0" brushRef="#br1" timeOffset="-14295.07">27129 7038 0,'0'0'0,"0"-18"0,0 36 47,0 0-31,0 34 0,0 19-1,0-18 1,35-35-1,0-1 1,18-17 0,-18 0-16,36-17 15,-36-19 1,-17-17 0,-18 36-16</inkml:trace>
  <inkml:trace contextRef="#ctx0" brushRef="#br1" timeOffset="-14078.26">27093 6967 0,'0'0'0,"18"0"0,17-17 16,53-1 0,-70 18-16,53 0 15,-36 0 1</inkml:trace>
  <inkml:trace contextRef="#ctx0" brushRef="#br1" timeOffset="-13829.05">27234 7161 0,'0'0'0,"-17"0"16,52 0 15,-17 0-31,17 0 15,36 0 1,-1-17 0,-35-1-16,1 0 15,17 1 1</inkml:trace>
  <inkml:trace contextRef="#ctx0" brushRef="#br1" timeOffset="-13195.75">27622 7038 0,'-17'0'16,"34"-18"-1,-17 36-15,18-36 32,-18 36 15,0 35-47,0 17 31,0 1-16,0-1 1,0-34 0,0-19-1,0-34 17,0-1-32,0-70 15,0 53-15,35-54 16,-35 1-1,36 35 1,17 18 0,-18 35-1,35 0 17,-34 18-17,-19 17 1,-17 18-1,-35 0 1,-35 0 0,52-18-1,0-17 1,18-1 0,18 19-1,52-19 1,-17-17-1,18 0 1,17-17 0,-17-54-1,-36 36 1</inkml:trace>
  <inkml:trace contextRef="#ctx0" brushRef="#br1" timeOffset="-12829.42">28293 6914 0,'-18'0'0,"0"0"0,-17 0 16,0 0 0,0 18-1,35 0-15,-18 17 16,18 18-1,35 0 1,18-18 0,-35 0-1,17-17 1,-35 0 15,-18-1-15,-34 19-1,-54-19 1,35 18 0,54-35-1,-1 0-15</inkml:trace>
  <inkml:trace contextRef="#ctx0" brushRef="#br1" timeOffset="-11079.64">26970 6015 0,'0'0'0,"-18"0"0,-105-18 15,70 1-15,-35 17 0,52 0 0,-17-18 16,1 18-16,-37 0 0,54 0 0,-335 0 31,-89 88 0,124 141 1,53 54-1,176-125-15,88-140-1,-35 88 1,0 17-1,36-17 1,-1 18 0,18-54-1,35 142 1,71-71 0,35-18-1,-17 1 1,-1-54-1,-35-17 1,71 36 0,53-36-1,-89-18 1,18 18 0,53-18 15,-70-17-16,88 17 1,-89-17 0,177-1-1,-35-17 1,-36 0 0,106-17-1,-106-1 1,-35-35-1,-35 0 1,0 35 0,0-52-1,-89 35 1,54-89 0,-19 18 15,-69 0-16,-1-17 1,-17 88-16,-1-71 16,-17-18-1,0 19 1,-17-125 0,-19 89-1,-17-18 1,-17 54-1,-18 16 1,-36-34 0,1 52-1,-36 18 1,-53-17 15,18 52-15,18 1-1,-142 17 1,-70 53 0,71-53-1,282 0-15</inkml:trace>
  <inkml:trace contextRef="#ctx0" brushRef="#br1" timeOffset="-7049.07">3104 9172 0,'-17'0'0,"17"-17"15,-18 17-15,1 0 0,17-18 16,-18 18-16,0 0 15,1 0-15,-1 0 0,0 0 0,1 0 16,-1 0-16,0 0 0,1 0 0,-1 0 16,0 0-16,-70 0 15,-88 18 17,0 52-1,34 36 16,107-53-32,-18 0 1,18 0 0,17-53-16,-17 53 15,0 17 1,-1 18-1,19-35 1,-1 53 0,1 18-1,-1 87 1,18-105 0,35 70-1,36-70 16,52-17-15,36-19 0,-18-17-1,18-18 1,35 18 0,53-18-1,-36-17 1,160 0-1,-107-18 1,54 0 0,52 17-1,-140-17 1,122 0 0,-34 18-1,-89 0 1,-52-18 15,-36 0-15,123 0-1,19 0 1,-54-36 0,0 19-1,-17-19 1,17 1-1,18 0 1,-71 17 0,-123 18-16,177-35 15,52-18 1,-53-17 0,-35-36-1,-35 0 1,-124 88 15,1-70-15,-36 17-1,0-17 1,-53-18 0,-18 18-1,-52-35 1,52 52-1,-35-17 1,36 35 0,-54-17-1,18-1 1,-17 18 0,-1 0-1,-70 18 1,-35 0 15,0-1-15,-195 1-1,178 17 1,-160 1 0,-53-19-1,89 36 1,52 0-1,1-17 1,52 17 0,124-18-1,-123 18 1,-54 0 0,89 18-1,-36 35 1,71-18 15,53-17-15,0-1-1,-88 36 1,123 35 0,35 18-1</inkml:trace>
  <inkml:trace contextRef="#ctx0" brushRef="#br1" timeOffset="-2733.88">19156 10213 0,'-18'0'0,"1"0"15,-1 0-15,0 0 16,1 0-16,-1 0 15,0 0-15,1 0 0,17 18 16,-18-18-16,0 17 0,18 1 16,-17-18-16,-1 17 0,1 1 15,-19 53 1,-17 52 15,53-88-31,-35 124 31,0 70 16,17-105-31,18-36 0,0 18-1,0 0 1,0 0-1,0 105 1,0-87 0,0 87-1,0-34 1,0 17 0,35-35-1,-35 70 1,18-159-1,35 142 1,-35-88 15,-1 34-15,1-34 0,0 87-1,17-34 1,-35-89-1,35 53 1,0-35 0,-17-18-1,53 53 1,-36-88 0,-18 18-1,36 17 1,-17-17-1,17 17 1,17-18 15,-35-34-15,18 52 0,0-35-1,-17 0 1,-1 0-1,18-18 1,-18 0 0,36 18-1,-36-35 1,18 17 0,-18-35-1,18 18 1,35-18-1,-35 0 1,53-36 15,35-70-15,-53 18 0,0-71-1,-52 54 1,34-72-1,1-52 1,-18 35 0,0 0-1,0 18 1,-53 52 0,0-70-1,0-88 1,0 0-1,-18-1 1,18 19 15,-35 34-15,17 19 0,-17-71-1,-18 105 1,-18 1-1,18 17 1,-17 18 0,34 70-1,-16-34 1,-1 52 0,17 17-1,-17-52 1,18 35-1,0 18 1,-18-18 15,35 35-15,-35-17 0,18 35-1,17-18 1,1 18-1,-18-17 1,-1 17 0,1-18-1,17 1 1,-35-1 0,1 0-1,16 18 1,19 0-1,-1-17 1,-17 17 0,-18 0 15,18-18-15,-18 0-1,0 18 1,0 0-1,-35 0 1,52 18 0</inkml:trace>
  <inkml:trace contextRef="#ctx0" brushRef="#br1" timeOffset="-352.41">26264 12488 0,'18'0'47,"0"0"-31,-1 0-16,1 0 0,-1 0 16,1 0-16,0 0 15,-1 0-15,54 0 16,70 18 15,18-18 16,-142 0-47,336 18 31,-35-1-15,-1 1-1,-87-18 1,-1 18 0,-123-18-1,52 17 1,-34-17 0,-18 0-1,-18 0 1,18 0-1,0 0 1,-53 0 0,-1 0 15,54 0-15,-35 0-1,17 0 1,-70 0-16,70 0 15,0 0 1,0 0 0,18 0-1,-35 0 1,-1 0 0,1-17-1,-18 17 1,17 0-1,-17 0 1,18-18 0,-1 18-1,-17 0 17,35 0-17,-35 0 1,35-18-1,-17 18 1,35-17 0,-36 17-1,19-18 1,-54 18 0,18 0-1,-18-18 1,-17 18-1,17 0 1,-17 0 0,-1 0-1,19 0 17,-19 0-17,1 0 1,-1 0-1,36 0 1,-17 0 0,-1 0-1,0 0 1,-17 0 0,17 0-1,-17 0 1,-1 0-1,-87-17 17</inkml:trace>
  <inkml:trace contextRef="#ctx0" brushRef="#br1" timeOffset="29401.3">28081 7814 0,'0'-18'16,"0"1"31,0-1 15,18 18-62,-1 0 32,19 0-17,-19 0-15,36 18 16,18-1-1,35 54 1,-71-36-16,53 36 16,0 35-1,-35-53 17,0 52-17,18-16 1,-36-19-1,0-17 1,0 35 0,-17-53-1,0 1 1,-18-19 0,0 19-1,0-19 48</inkml:trace>
  <inkml:trace contextRef="#ctx0" brushRef="#br1" timeOffset="29763.54">28698 8678 0,'-17'-17'16,"17"-1"-1,17 36 17,1-18-17,-18 35-15,35 0 32,18 1-17,-35-1 1,0-35-1,17 0 1,-18 0-16</inkml:trace>
  <inkml:trace contextRef="#ctx0" brushRef="#br1" timeOffset="29947.38">28963 8608 0,'18'-18'0,"-1"-17"16,-52 88-16,70-141 15,-35 70-15,0 36 47,0-1-47,-17 36 16,-19 0-1,19 0 1,-19-35 0</inkml:trace>
  <inkml:trace contextRef="#ctx0" brushRef="#br1" timeOffset="37761.68">28257 9366 0,'0'18'78,"0"0"-78,0 17 0,0-18 16,0 1-16,0 70 15,0 36 17,18-89-1</inkml:trace>
  <inkml:trace contextRef="#ctx0" brushRef="#br1" timeOffset="37925.55">28275 9155 0,'0'0'0,"0"-18"32,18 18-1</inkml:trace>
  <inkml:trace contextRef="#ctx0" brushRef="#br1" timeOffset="38275.59">28575 9225 0,'0'0'0,"0"-18"15,0-17 1,0 0-1,0 53 32,0 17-47,0 53 16,0 36 0,0-19-1,0-34 1,0-36-1,0 0 17</inkml:trace>
  <inkml:trace contextRef="#ctx0" brushRef="#br1" timeOffset="38475.05">28540 9490 0,'-18'-18'31,"18"0"-31,18 18 32,-1 0-32,72 0 15,-72 0 1</inkml:trace>
  <inkml:trace contextRef="#ctx0" brushRef="#br1" timeOffset="39141.5">28840 9454 0,'0'18'31,"-18"-18"-15,18 18-16,0-1 0,0 1 16,0 17-1,0-17 1,18-18 0,34 0-1,-16 0 1,-36-53-1,0 0 17,0 18-17,-18 17 1,-35 36 0,18 17-1,17 18 1,18 35-1,18-35 1,17-35 0,36-18-1,-18 0 1,0-71 0,-18 1-1,-17 34 1,-1 19-1,1-1 17,-1 18-17,1 35 1,35 18 0,-18-17-1,18 16 1,-18-16-1,1-36 1,-1 0 0</inkml:trace>
  <inkml:trace contextRef="#ctx0" brushRef="#br1" timeOffset="39592.34">29527 9543 0,'0'-18'15,"0"0"1,-17 18-16,-1 0 16,-35 0-1,0 36 1,36 17 0,-1-1-1,18-34 1,0 0-1,18-18 1,35-36 0,0 1-1,-18-18 1,0 18 0,-17 35-1,-1 53 16,1 0-15,35-18 0,35 53-1,-35-52 1,18-19 0,17-52-1,-53-141 1</inkml:trace>
  <inkml:trace contextRef="#ctx0" brushRef="#br1" timeOffset="39991.31">30004 9313 0,'0'-53'16,"0"106"-16,0-141 15,-18 88 1,0 53 0,1 35-1,17 36 1,0-36-1,-18-35 1,18-36 0,0 1-1,18-18 32,17-18-31,18-17-1,-18 18 1,1 17 0,16 17-1,-16 18 1,-36 18 0,0-17-1,0-19 1</inkml:trace>
  <inkml:trace contextRef="#ctx0" brushRef="#br1" timeOffset="40141.47">30339 9296 0,'0'0'0,"0"-18"16,18 18-16,-18-18 15,0 36 17,0 0-32</inkml:trace>
  <inkml:trace contextRef="#ctx0" brushRef="#br1" timeOffset="41157.18">30568 9472 0,'-17'0'31,"-1"0"-31,0 0 16,1 18-16,-1 17 15,0 18 1,18 17-1,0-52-15,0 35 16,36-35 0,-1-18-1,0 0 1,-17-71 0,-18 1-1,0 34 1,-35 1-1,17 35 1,0 0 15,1 0-15,17 35 0,35 1-1,35-36 1,1 0-1,-18 0 1,0-18 0,-18 18-1,-17 18 17,-1 34-17,-17 1 1,18-17-1,0-1 1,17-35 15,18 0-15,0-35 0,-53 17-16,35 0 15,-17 1 1,17-1-1,-17 18 17,17 18-17,18-1 1,53-17 0,-53-17-1,17-19 1,-70 1-1,-35 18 1,-36-1 15,1 18-15,52 18 0,36 34-1,52 19 1,-17-36-1,-53-17-15,0 17 16,-282-35 0,0 0-1</inkml:trace>
  <inkml:trace contextRef="#ctx0" brushRef="#br1" timeOffset="47220.58">30127 10283 0,'0'18'15,"0"17"-15,0 1 0,0-1 16,0 35 0,0-34-16,0 123 31,0-54 16,-17-69-16,-1-19-15,18 1 15,-18-18-15,18-18-1,0-17 1</inkml:trace>
  <inkml:trace contextRef="#ctx0" brushRef="#br1" timeOffset="47520.22">30057 10619 0,'0'-71'16,"0"177"-16,0-141 0,0-124 15,0 88 1,0 54 0,0-1-1,35-17 1,18 17-1,17 0 1,36 18 0,-70 0-1,-1 18 1,-35 17 15,-71 1-15,-17-1-1,53-17 1,35-1 0</inkml:trace>
  <inkml:trace contextRef="#ctx0" brushRef="#br1" timeOffset="49686.73">30409 10389 0,'0'-17'31,"18"17"-31,0 0 15,-1 0-15,54 0 16,35 53 0,-53-18-1,-18 18 1,-35-18 0,0-17-1,0-1 1,-18 1-1,1-18 1,-1 0 0,36-53 15,-1 35-31,54-17 16,35-18-1,-71 36 1,0 17-1,-17 0 1,-18 35 15,0-18-31,0 36 16,0-35 15,0 17-15,0 1-1,35-36 1,0 0 0,-35-18-1,18-35 1,-18 0 0,-18 18-1,-17-18 1,35 18-1,18 35 17,35-18-17,-36 18-15,54 0 16,52-18 0,-70 1-1,-17 17 16,-19 0-15,-34 0 15,-19 35-15,1 18 0,17 0-1,18-18 1,0 0-1,36-17 1,52 0 0,-18-18-1,-34-18 1,17-35 0,-18 18 15,-35 17-16,18 1 1,-1-1 0,1 18-1,-18-18 1,0 1 0,17 17-1,1-18 1,-18 0-1,0 1 32,-18 17 16,1 17-63,17 1 15,-35 17 1,35 1 0,0-19-1,0 18 1,0-17-16,52 17 16,19-35-1,-18 0 1,0 0-1,53 0 1,-36-35 0,-17 0-1,-35 0 1,-1 17 0,-34 0 30,-19 18-30,-16 0 0,34 0-16,-17 18 15,35 17 1,0 0 0,35 1-1,-17 17 1,-1-36-1,-17 1 1,-17-18 31,-1 0-31,18-18 15,18 18-16,52-53 1,-17 18 0,18 17-1,-36-17 1,-17 18 0,-1 17-16,-17-18 15,-17 18 16,34 18 32,1-18-47,-1 17-16,-17 1 0,53-1 15,-53 19 16,0-19-15,-35 1 0,-18 0-1,-70-1 1,70 1 0</inkml:trace>
  <inkml:trace contextRef="#ctx0" brushRef="#br1" timeOffset="72659.46">20443 4039 0,'0'0'0,"-17"0"15,-1 0 1,1 0-1,-1 0 1,0 0-16,1 0 31,17 18 32,35-18-48,159 0 17,-141 0-32,0 18 0,88-18 15,-18 17 17,-70 1-17,-17-18 1,-19 0-1,1 0 1,-1 0 0</inkml:trace>
  <inkml:trace contextRef="#ctx0" brushRef="#br1" timeOffset="73695.26">20832 6826 0,'-18'0'32,"0"0"-32,18 18 78,300 0-63,-212-18-15,318 17 47,-247-17-31,-89 0-1,-17 0 1,-35 0 0</inkml:trace>
  <inkml:trace contextRef="#ctx0" brushRef="#br1" timeOffset="76406.16">21996 2716 0,'-18'-17'16,"18"-1"0,0 0-1,18 18 1,70 0 0,-70 0-16,-1 0 0,1 0 15,105 0 1,-105 0-16,52 36 15,-17 211 17,-282 229-1,106-194 0,105-158-15,0-54-1,18 36 1,106 0 0,-53-89-1,53 1 1,-53-18 0,17-18-1,-34 1 1,-36-18-1,17 17 1,-34 36 15,17 17-31,-36 53 16,19 124 15,17 17-15,0 0-1,0 89 1,0-89 0,-36-88-1,-16 124 1,34-159 0,0-36-1,1 54 1,17-71-1,0-18 1,0 0 0,-18-17-1,18-1 1,-35-17 15,-1 0-15,-34 0-1,17-17 1,35 17 0</inkml:trace>
  <inkml:trace contextRef="#ctx0" brushRef="#br1" timeOffset="77604.23">23089 3457 0,'-17'0'15,"-1"0"-15,18 18 32,18-18-17,-1 0-15,1 0 16,0 0-16,17 0 0,0 0 15,142 0 1,17 17 15,-159 1 16,-35 0-31</inkml:trace>
  <inkml:trace contextRef="#ctx0" brushRef="#br1" timeOffset="78470.41">23989 2910 0,'0'-35'0,"18"0"16,-18 17-1,17-17 1,-17 53 0,18-18-1,-18 123 1,35 106 0,-35-140-1,0 34 1,0-105-16,18 52 15,-18 1 1,17-54 0,-17 1-1,18-18 1,17-35 0,1-18 15,16 0-16,-16 35 1,-19 1 0,1 17-1,0 53 1,-1-1 0,1 1-1,-18 0 1,18-35-1,34-18 17,37-106-17,-54 36 1,0-1 0,-17 71 15,-18 35 0,18 1-15,-18 34-1,35-17 1,-18-18 0,1-35-1,17-53 1</inkml:trace>
  <inkml:trace contextRef="#ctx0" brushRef="#br1" timeOffset="78636.12">24800 3034 0,'0'-18'0,"0"36"0,0-53 16,0 52 30,18 54-30</inkml:trace>
  <inkml:trace contextRef="#ctx0" brushRef="#br1" timeOffset="79768.72">25100 3545 0,'0'0'0,"0"-17"47,0-1-47,-18 0 16,-17 18-16,-53 0 31,0 36-31,17-1 31,54 0-15,17-17 0,53 0-1,35 17 1,-35-35 0,-18 53-1,-35 35 1,0-17-1,0 34 1,0-34 0,-18-1-1,18-34 1,-35-19 0,17-34-1,18-54 16,0-246-15,106-18 0,-88 282-16,70-141 15,53-18 1,-70 106 0,-18 0-1,-18 53 1,-17 18-1,-1 0 1,-17 17 0,0 1-1,0 34 32,0 18-47,0 142 31,-17 35-15,17-195-16,0 107 16,0-36-1,0-35 1,0-18 0,17-35 15,1 0-31,17-53 15,-17 35 1,17-17 0,-17 35-1,-1 0 17,1 35-17,-18 1 1,35 17 15,-17-18-15,-1-17-1,1-1 1,17-17 0,18 0-1,18-17 1,-53 17-1,-18-18 1</inkml:trace>
  <inkml:trace contextRef="#ctx0" brushRef="#br1" timeOffset="80309.77">26582 3369 0,'0'0'16,"0"-18"-16,0 1 0,17-1 16,-17 36 15,0 158-15,0 53-1,0 1 1,0-72-1,0-87 1,0 0 0,0-107 31</inkml:trace>
  <inkml:trace contextRef="#ctx0" brushRef="#br1" timeOffset="80551.49">26582 3669 0,'0'-106'16,"0"212"-16,0-300 16,0 141-1,53 0 1,-18 53-16,36-18 16,34 18-1,-52 0 1,-35 18-1,-18 35 1,-53 0 0,0-18-1,35-35 1</inkml:trace>
  <inkml:trace contextRef="#ctx0" brushRef="#br1" timeOffset="81485.02">27023 3457 0,'0'0'0,"17"-35"31,19 17-31,34 1 15,36 17 1,-71 0 0,18 35-1,-35 0 1,-18 18 0,0-18-1,18-35 63,-18-17-78,17-1 16,1-17-16,-1 17 16,19-35-1,52 0 1,-53 53-1,18 0 1,-18 18 0,-35 0-16,36-1 15,-1 54 1,-17-54 0,-18 1-1,-18-18 32,18-18-31,-35-34-1,-1 34 1,19 0 0,34 18 15,36 0-16,18 0 1,17 0 0,0 0-1,-70 0 1,0 0 0,-18 18 15,0 0-16,-18 176 1,0-36 0,1 54-1,-1-106 1,18 17 0,0-52-1,0-53 1</inkml:trace>
  <inkml:trace contextRef="#ctx0" brushRef="#br1" timeOffset="81717.72">27958 3440 0,'0'0'0,"17"-18"16,-17-17-16,0-1 0,0 19 15,53-36-15,-18 18 16,1 35 15,-19 0-15,-17 17 15,-53 1-15,1-18-1</inkml:trace>
  <inkml:trace contextRef="#ctx0" brushRef="#br1" timeOffset="82151.66">28452 2805 0,'0'0'0,"0"-18"0,0 0 31,0 36 16,0 0-47,17 17 16,-17 0-16,18 18 16,-18 18-1,35-18 1,-17-53-1,17 0 1,18-71 0,-18 18-1,-17 35 1,-18 36 15,35 70-15,36 71 15,34-71-15,-69-70-16</inkml:trace>
  <inkml:trace contextRef="#ctx0" brushRef="#br1" timeOffset="82867.72">29245 3369 0,'18'-18'0,"0"-17"15,-18 17 1,-18 18 15,0 0-15,18 18-1,0 17 1,18 1 0,17-19-1,0-17 1,-17 0-16,-18-17 15,0-36 1,-18-18 0,-17 36-1,-18 17 1,36 1 0,70 17 15,-1 17-16,19-17 17,0-35-17,-36-18 1,-18 18 0,-17 52 15,0 142-16,0 123 1,-17 36 0,-1 17-1,18-70 1,0-177 0,18 18-1,-1-89 1,19-17-1</inkml:trace>
  <inkml:trace contextRef="#ctx0" brushRef="#br1" timeOffset="83067.16">29475 4004 0,'0'-18'0,"0"36"0,0-53 0,-18 35 15,18-18 1,18 0 0,17 18-16,106 0 15,-35 0 1,-89 0-16</inkml:trace>
  <inkml:trace contextRef="#ctx0" brushRef="#br1" timeOffset="83983.47">26053 4533 0,'0'-17'0,"0"34"0,0-52 15,0 17-15,0 1 16,0-1 0,-89 36 15,-16 123 0,87-35-15,18-18-1,53-53 1,53 0 15,-53-17-15,0-18 0,-36 0-1,-17-18 1,0 1-1,0-1 1,-17 18 0,-1 0-1,18 18 1,0-1-16,0 19 16,53-19-1,0 1 1,0-18-1,-36-18 17,-17-17-17,0-18 1,-17 18 0,-1 35-1,0 0 1</inkml:trace>
  <inkml:trace contextRef="#ctx0" brushRef="#br1" timeOffset="84348.71">26405 4798 0,'0'-18'15,"0"-17"1,18 35 15,17 35-15,1 36 0,-1-1-1,-17-17 1,-18-35-1,0-36 17,0-17-17,0-36 1,88-52 0,-53 105-1</inkml:trace>
  <inkml:trace contextRef="#ctx0" brushRef="#br1" timeOffset="84683.34">26758 4727 0,'18'0'15,"-1"0"1,-17 18-1,53 17 1,-17 18 0,-19-35-16,19 35 15,-36 0 1,0-18 0,0-18-1,0-34 16,17-36 1,36-18-17,-18 36 1,-17 35-16</inkml:trace>
  <inkml:trace contextRef="#ctx0" brushRef="#br1" timeOffset="85499.04">27287 4886 0,'0'18'47,"0"-1"-32,0 1-15,18-18 0,0 0 16,-1 0 15,36 0-15,-35-35 0,-18 17-1,0 0 1,-35 18-1,-18 36 1,35 17 0,0-18-1,36 0 1,17 0 0,53-35-1,18-17 1,-53-1-1,-35-17 1,-36 52 47,1-17-63,17 53 15,0-17 1,0-1-1,35 18 1,35-53 0,-52 0-16,106-71 15,-19-70 1,-16-53 0,-72 141-1,-17 0 1,0 36-1,0 34 1,-17 89 15,17 0-15,-18-18 0,18 0-1,0-52 1</inkml:trace>
  <inkml:trace contextRef="#ctx0" brushRef="#br1" timeOffset="85615.85">27975 4815 0,'18'0'31,"0"0"-31,-1 0 0,71 0 15</inkml:trace>
  <inkml:trace contextRef="#ctx0" brushRef="#br1" timeOffset="86149.11">28892 4621 0,'-17'0'0,"-1"36"16,1 34 0,17 54-1,-18-18 1,18-36-1,0-35 1,-18-17 0,1-36 15,17-52-15,-18-212-1,18 52 1,18 124-1,17 36 1,-17 35 0,17 17-1,-18 18 1,1 53 0,-18 0-1,-88 35 1,17 0-1,54-53 1,17-17 0</inkml:trace>
  <inkml:trace contextRef="#ctx0" brushRef="#br1" timeOffset="86516.53">28928 4692 0,'0'-18'47,"17"18"-32,1 0-15,17 0 16,-17 0-16,17 36 15,-17 52 1,-18-53 15,0-17-15,0-1 0,18-17 15,-1-35-16,54-36 1,-54 71-16,54-35 16</inkml:trace>
  <inkml:trace contextRef="#ctx0" brushRef="#br1" timeOffset="86931.98">29369 4745 0,'0'17'15,"0"1"-15,0 0 16,0-1 0,0 1-1,17 0 1,19-1-1,-19-17 1,19-35 0,-36 17-16,0 1 15,-18-19 1,-35 36 0,0 0-1,35 36 1,1-1-1,34 18 1,89-18 0,-18-35 15,107 0-31</inkml:trace>
  <inkml:trace contextRef="#ctx0" brushRef="#br1" timeOffset="87165.37">29933 4727 0,'0'0'0,"-141"35"16,18 54-1,70-36 1,35 0 0,18-1-1,176-69 32,-140-18-47,34-36 0,36-105 16,-18-1-1</inkml:trace>
  <inkml:trace contextRef="#ctx0" brushRef="#br1" timeOffset="87547.95">30092 4445 0,'0'-53'15,"-18"53"1,36 53-16,-53-106 15,17 71-15,-17 105 16,35-17 0,0 70-1,0-105 1,35 0 0,0-36-1,36-35 1,-18-35-1,-18-18 1,0-18 0,-17 53 15,-18 36 0,0 17-15,0 36-1,0-36 1,18-17 0,-1-18-16,19 0 15,16-35-15</inkml:trace>
  <inkml:trace contextRef="#ctx0" brushRef="#br1" timeOffset="87653.42">30586 4480 0,'-53'18'31</inkml:trace>
  <inkml:trace contextRef="#ctx0" brushRef="#br1" timeOffset="87981.45">30780 4745 0,'0'0'0,"0"-18"16,0 1 15,-18 17-31,-17 0 16,-18 0-1,53 17-15,-18 18 16,1 18 0,17 18 15,88-53-15,71-18-1,-18-89 1,-124 54-16</inkml:trace>
  <inkml:trace contextRef="#ctx0" brushRef="#br1" timeOffset="88180.95">31238 4357 0,'0'0'0,"-17"0"16,-1 0 0,1 35-1,-1 53 1,18 18-1,0 35 1,0-70 0,0-1-1</inkml:trace>
  <inkml:trace contextRef="#ctx0" brushRef="#br1" timeOffset="88413.45">31168 4886 0,'0'0'0,"0"-18"15,0 1-15,0-1 16,0-35 0,18 18-1,17 17 1,0 18 0,0 18-1,1 17 1,-36 18-1,0-18 1,0-17 0</inkml:trace>
  <inkml:trace contextRef="#ctx0" brushRef="#br1" timeOffset="89664.15">31662 4674 0,'-18'0'47,"18"18"-47,-53 88 31,53-18 0,36-53 1,52-88-1,-88 18-16,0 17 1,0-17 0,-36 35-1,36-18 17,0 36-1,36 0-16,17-18 1,0 0 0,-18 0-1,0 0 1,-17 0 15,-18 17-15,0 19-1,0 34 1,0 1 0,0-54-1,17 1 1,1-18 15,105-70-15,-34-36-1,-54 70 1,0 19 0,-35-1-1,0 36 17,0-1-17,0 1 1,18-18-16,17 0 15,36 0 1,17-71 0,-53 36-1,-35 18 1,-17 17 15,-19 0-15,1 35-1,17 35 1,18-34 0,18 34-1,0-52-15,-1 17 16,-34 0 15,-1-35-31,-70 18 16,0-18-1,-36 35 1,71-35 0,36 0-1</inkml:trace>
  <inkml:trace contextRef="#ctx0" brushRef="#br1" timeOffset="90779.17">28557 5292 0,'0'17'0,"0"-34"0,-17 34 0,-1-17 15,0 0-15,-17 0 16,18 0-16,-1 18 16,0-18-16,1 0 15,-1 0-15,0 18 0,1-18 16,-1 0-16,0 0 0,-52 17 31,52-17-31,-17 0 31,458 18 32,-317-1-48,-18-17 1,-35 18 0,-35-18-1,-36 0 17,-35 0-32,-70 0 31,-18 0-16,53 0 1,70 0-16,18-18 16,0 1-16</inkml:trace>
  <inkml:trace contextRef="#ctx0" brushRef="#br1" timeOffset="126209.76">6121 12224 0,'0'-18'0,"0"0"16,0 1-1,0-1 1,0 1 0,0-1 30,17 18 1,-17 18-31,0-1-16,0 18 16,0-17-16,0 70 15,0 0 1,0-17 15,0 17-15,0-17-1,0-54-15,0 36 16,-17 36 0,17-37-1,0-34-15,-18 53 16,0-18-1,1-18 1,17 0 0,0-17-1,0-1 1</inkml:trace>
  <inkml:trace contextRef="#ctx0" brushRef="#br1" timeOffset="127076">5962 12876 0,'18'0'31,"-1"0"-16,1 0-15,-18 18 0,0 0 16,17-1-16,-17 1 0,18-18 16,-18 18-16,18 17 0,-18-18 15,0 1-15,35 35 16,36-18 15,-18-35 16,-1-35-16,-34 35-31,0-18 16,-18-17 0,17 17-1,-17 1 1,0-18-1,0 17 17,0 0-17,-17 36 79,-1 0-94,18-1 0,0 1 16,-18-18-16,-17 70 15,0 1 1,17-36 0</inkml:trace>
  <inkml:trace contextRef="#ctx0" brushRef="#br1" timeOffset="128974.43">7955 12118 0,'0'-18'0,"0"36"172,18-18-156,-18 18-16,0-1 15,0 1-15,0-1 16,0 1-16,0 0 0,0-1 15,0 1-15,0 0 0,0-1 0,0 1 16,0 0-16,0-1 0,0 1 0,0-1 16,0 1-16,0 0 0,0 88 31,0 35 0,0-53 0,0 35 1,0-105-17,0 0 1,0-1 0,0 1-1</inkml:trace>
  <inkml:trace contextRef="#ctx0" brushRef="#br1" timeOffset="129624.36">7814 12947 0,'18'0'31,"-1"0"-31,19 35 32,122 36 14,-105-71-14,0-18-1,-18-35 0,-35 36-15,0-1-1,0 36 64,0-1-79,0 1 0,-17-1 15,-36 72 1,0-1-1,35-70-15</inkml:trace>
  <inkml:trace contextRef="#ctx0" brushRef="#br1" timeOffset="133122.78">5909 9613 0,'-18'0'31,"1"0"-31,-1 0 16,0 0-16,1 0 16,-1 0-1,1 0-15,-36 0 16,-36 35 15,72-35-15,-89 53-1,0 18 32,71-36-31,-18 36-1,18-18 1,17 17 0,18-17-1,0 35 1,0 1 0,0-37-1,35 19 1,18 0-1,-35-36 1,35 35 0,-18-34 15,0-1-15,1 0-1,-1-17 1,18 17-1,-18 0 1,-17-17 0,35 17-1,-18-35 1,0 18 0,18-18-1,-18 0 1,54 0-1,-19 0 1,1-35 0,-18-18-1,0 18 17,-1-36-17,-16 36 1,-19-36-1,19-17 1,-36 35 0,0-35-1,0 35 1,0 0 0,0 0-1,0 0 1,-18 0-1,0 0 1,-35 18 0,-17-18 15,17 0-15,-53 36-1,-17-1 1,-54 18-1,107 35-15</inkml:trace>
  <inkml:trace contextRef="#ctx0" brushRef="#br1" timeOffset="135522.9">7691 9613 0,'0'0'0,"-18"0"15,0 0-15,1 0 16,-1 0 0,0 0-1,1 0-15,-1 0 16,0 0-16,1 0 15,-1 18 1,-70 70 15,17 35 1,54-105-32,-1 35 15,0 18 1,-17-1-1,35 36 1,0-35 0,0 17-1,0-18 17,35 1-17,18-36 1,18 18-1,-18 0 1,35-18 0,0 1-1,-35-19 1,35 1 0,18 17-1,-18-35 1,-17 0-1,-18 0 1,-18 0-16,36-18 16,-18-17-1,17 0 17,-17-18-17,0 18 1,-18-1-1,-35 19-15,36-19 16,-19-16 0,1-19-1,-18-17 1,0 35 0,0-35-1,-18 17 1,1 18-1,-1 0 1,-17 18 0,-1-18-1,1 0 17,0 18-17,0 0 1,-1-1-1,-17 1 1,-17 0 0,35 17-1,-36 18 1,36-17 0,-18 17-1,17-18 1,1 18-1,-35 0 1,-1 0 0</inkml:trace>
  <inkml:trace contextRef="#ctx0" brushRef="#br1" timeOffset="149671.3">6050 13935 0,'0'-18'0,"18"0"32,-18 1-17,0-1-15,0 53 78,0-17-78,0 0 16,0 52 0,0 71 15,88-88 0,35-35 0,-87-18-15</inkml:trace>
  <inkml:trace contextRef="#ctx0" brushRef="#br1" timeOffset="150146.55">6421 14076 0,'0'0'0,"0"-18"0,0 1 16,0 34 30,0 1-46,0 35 16,0 0 0,0-36-1,0 1 1,17-36 15,-17 1-15,35-195-1,1 159 1,-36 18-16,0 0 16,17 17-1,1 36 1,0 52 0,-1 54-1,19-19 1,-1-34-1,0-18 1,-17-53 0</inkml:trace>
  <inkml:trace contextRef="#ctx0" brushRef="#br1" timeOffset="150696.9">6544 14146 0,'-18'0'0,"1"0"16,17-17 15,35-19-15,0 36-16,124-52 16,-35-1-1,-54 35 1,1-17-1,-54 35 1,-34 0 31,-1 0-47,-35 17 31,53 1-15,0 17-1,35 1 1,1-1 0,34 18-1,-52-36 1,-1 19 0,-34-36-1,-1 17-15,-35 1 16,-17-18-1,34 0 1,19 0 0,123-35 15,-71 17-15</inkml:trace>
  <inkml:trace contextRef="#ctx0" brushRef="#br1" timeOffset="151045.74">7338 13970 0,'35'-35'0,"-17"35"16,-89 35-16,89-35 0,35-53 16,-71 53-1,-17 0 1,-18 35 0,35 18-1,18-35 1,0 17-1,106 18 1,-53-18 0,-18 1-1,-35-19 1,0 1 15,-88 0-15,17-18-1,54 0 1,105-36 15</inkml:trace>
  <inkml:trace contextRef="#ctx0" brushRef="#br1" timeOffset="151361.92">7620 14076 0,'53'-18'16,"-106"36"-16,106-53 0,-18 17 0,-17 0 15,-18 36 17,-35 17-17,17 18 1,18 0 0,70 0 15,19-53-16,-1 0 1,-18-35 0,-52-54-1,-18 19 1,-53 52 0,-176 18-1,70 88 1,106-52-16</inkml:trace>
  <inkml:trace contextRef="#ctx0" brushRef="#br1" timeOffset="152062.16">6297 14676 0,'-18'0'31,"18"17"0,0 1-31,0-1 0,0 36 16,0-17-16,0 17 31,0-1-31,0-16 31,0-54 0,0-17-15,0-53 0,18-18-1,35 18 1,0 52 0,0 36-1,-18 0 1,0 0-1,-52 36 1,17-19-16,-159 71 16,124-52-1,-53 17 1,70-36 15,18 19-15,176 16-1,-105-52 1,52 18 0,-52-18-1,-36 0 1,-17 0-16</inkml:trace>
  <inkml:trace contextRef="#ctx0" brushRef="#br1" timeOffset="152285.59">6738 14764 0,'18'0'16,"-36"0"-16,36-18 0,17 0 16,-17 18 15,-18 18-15,0 0-1,0 52 1,0-17-1,0 0 1,0-18 0</inkml:trace>
  <inkml:trace contextRef="#ctx0" brushRef="#br1" timeOffset="152783.14">7232 14728 0,'0'-17'0,"0"34"0,18-52 16,-18 18 0,-18 17 15,0 0-16,-35 70 1,36-52-16,-19 35 16,1 17-1,35-52-15,0 35 16,18-18 0,35-17-1,0-18 1,0 0-1,-18-18 1,0-17 0,-35 17-1,0 36 79,-18-18-63</inkml:trace>
  <inkml:trace contextRef="#ctx0" brushRef="#br1" timeOffset="153460.83">7214 14693 0,'0'18'47,"0"17"-47,0 0 15,0 18 1,-17 35 0,17 1-1,-18-36 1,-17-18-1,35-17 1,-18-18 0,0 0-1,18-89 1,0 1 0,0-18-1,36 53 16,-1 0-15,0 36 0,36 17-1,-1 35 1,1 53 0,-53-35-1,-1 0 1,-17 0-1,-53-18 1,36-35-16,-54 36 16,1-19-1,-1-17 1,53 0 0</inkml:trace>
  <inkml:trace contextRef="#ctx0" brushRef="#br1" timeOffset="154177.25">7885 14693 0,'0'0'0,"0"-17"0,-18 17 31,0 0-31,-17 52 16,0 1 0,-36 71-1,54-54 1,-1-34 0,18-1-1,0-17 16,35-18-15,36-53 0,-36 35-1,-17 0-15,17-17 16,-17 35 0,-18 18 15,0 35-16,0-36 1,52 19 0,19-36-1,35-53 1,-36-18 0,-34 18-1,-1 0 16,-53 53 1,-17 36-17,35-1-15,-35 0 16,17 36 0,18-18-1,0-18 1,71-35-1,17 0 1,88-71 0,-88-17-1,-70 53 1</inkml:trace>
  <inkml:trace contextRef="#ctx0" brushRef="#br1" timeOffset="154362.06">8396 14711 0,'0'0'0,"35"-18"31,1 18-31,-19-17 16,1 17-16,105-18 15,-52 18 1,-53 0-1</inkml:trace>
  <inkml:trace contextRef="#ctx0" brushRef="#br1" timeOffset="154543.58">8414 14852 0,'-18'0'31,"53"0"-15,18 0-1,-17 0-15</inkml:trace>
  <inkml:trace contextRef="#ctx0" brushRef="#br1" timeOffset="155927.09">5715 14305 0,'-18'0'78,"1"0"-78,-1 0 0,0 0 15,1 18-15,-54 17 32,71-17-32,-70 88 31,34 17 0,19-17 0,-1-53-15,18-18 15</inkml:trace>
  <inkml:trace contextRef="#ctx0" brushRef="#br1" timeOffset="157271.76">5962 14746 0,'-18'0'62,"1"0"-62,-19 0 16,19 0-16,-1 0 15,0 0-15,1 0 0,-71 0 32,70 0-32,-35 0 31,18 0 0,0 0 0,-1 0-15,19 0 0,-1 0-1,0 0 1,1 0-1,-1 0 17,0 0-17,1 0 1,-1 0 0,0 18 15,18-1-16,-17 1 1,17 0 0,0 70-1,0-18 1,0 19 0,0 34-1,0 18 1,0-35 15,0 53-15,0-53-1,0-18 1,0-18 0,17-17-1,-17-17 1,36-1-1,17 0 1,17-17 0,36-18-1,0 0 1,-36 0 0,-17 0-1,-17 0 1,-36-18 15</inkml:trace>
  <inkml:trace contextRef="#ctx0" brushRef="#br1" timeOffset="157528.95">5927 15946 0,'0'-18'0,"0"0"16,-18 1-1,36 17 48,-1 0-63,1 0 16,0 17-16,17 1 15,-35 0 1,0 34-1,-35-16 17,17-36-32,0 35 15</inkml:trace>
  <inkml:trace contextRef="#ctx0" brushRef="#br1" timeOffset="158326.23">6738 15769 0,'0'0'16,"0"-17"-16,0-1 15,-18 18 17,-17 0-17,-35 35 1,34 36-1,19-36 1,17 0 0,0 1-1,35-19 1,0 1 0,0-18-1,-35 17-15,-17 1 31,-54 17 1,1 18-17,34-17 1,1-19 0,35 18-1,0-17 1,0 0-1,18-18 1,-1 0 0,1 17-1,0-17 1,-1 18 0,1-18-1,0 0-15,35 0 16,17 0-1,1-18 17,-18 18-17,-36-17 1,-17-1 0</inkml:trace>
  <inkml:trace contextRef="#ctx0" brushRef="#br1" timeOffset="158692.36">6879 15981 0,'0'0'0,"0"-18"16,0 1-1,0 34 32,0 1-47,0-1 0,0 1 16,0 35 0,0 0-1,18-18 1,-1 0-1,19-35 1,-1 0-16,36 0 16,34-52-1,-16 16 1,-54-17 0</inkml:trace>
  <inkml:trace contextRef="#ctx0" brushRef="#br1" timeOffset="159107.76">7320 15998 0,'0'-17'0,"18"17"0,-36 17 16,36-52-16,-18 53 47,0 17-31,0 36-1,0-18 1,0-1-1,0-16 1,0-54 31,0 0-47,35-105 16,-17 35-1,-18 53 1,17 17-1,1 36 1,0 52 15,-1-52-31,1 52 16,0 18 0,17-35-1,-18 0 1,1-53-16</inkml:trace>
  <inkml:trace contextRef="#ctx0" brushRef="#br1" timeOffset="159607.21">7426 16192 0,'0'0'15,"18"0"1,17-35 0,53 18-16,71-36 15,0-36 1,-107 72 0,1-1-1,-53 1 1,-17 17-1,-36 0 1,0 35 0,35 18-1,18-18 1,36 0 0,34 1-1,-17-19 1,-35 1-1,-18-1 32,-89 1-31,54 0 0,0-18-1,17 0 1</inkml:trace>
  <inkml:trace contextRef="#ctx0" brushRef="#br1" timeOffset="160078.63">8079 15981 0,'0'-35'31,"17"35"-31,-17-18 16,18 18 0,52 0-1,1 0 1,0-18-1,-54 18 1,-17-17 0,18 17-16,-36 0 62,1 0-62,-1 35 16,0 53-1,-17-17 1,35-1 0,-18-35 15,18-17-15</inkml:trace>
  <inkml:trace contextRef="#ctx0" brushRef="#br1" timeOffset="160308.24">8502 15963 0,'0'-17'0,"0"34"0,18-34 0,-18 34 62,0 1-62,0-1 0,0 54 16,-18-18 15,18 0-15,0-36-16</inkml:trace>
  <inkml:trace contextRef="#ctx0" brushRef="#br1" timeOffset="160573.95">8749 16034 0,'0'-18'0,"0"36"0,0-54 15,-18 36 17,1 0-32,-54 36 15,36 17 1,-1 0-1,36-36-15,0 54 16,18-1 15,53-52-15,35 0 0,-54-18-16</inkml:trace>
  <inkml:trace contextRef="#ctx0" brushRef="#br1" timeOffset="161190.46">8978 16069 0,'0'0'0,"0"-18"15,0 36 32,0 0-47,0 17 16,0-17-16,0-1 0,0 36 31,0-35-31,0-1 16,-17 1-1,17-53 16,0-71-15,0 35 0,0-17-1,17 71 1,1 17 0,17 52-1,-17 1 1,17 18-1,-35-18 1,0-36-16,18-17 16,-1 0 15,1 0-15,17-52-1,0-37 1,-17 19-1,17 17 1,-35 35 0,0 71 15,0 0-15</inkml:trace>
  <inkml:trace contextRef="#ctx0" brushRef="#br1" timeOffset="161506.83">9402 15998 0,'0'0'0,"17"-17"16,-17 34 31,-17 1-47,-1 17 15,18-17-15,-18 35 16,1 17 0,17-17-1,17-35-15,19 0 16,34-18 0,1 0-1,52-106 1,-105 53-1,-1 35 1</inkml:trace>
  <inkml:trace contextRef="#ctx0" brushRef="#br1" timeOffset="161705.73">9507 15946 0,'0'-18'32,"18"18"-32,17 0 15,-17 0-15,35 0 16,0 0 0</inkml:trace>
  <inkml:trace contextRef="#ctx0" brushRef="#br1" timeOffset="161907.2">9437 16087 0,'-18'0'31,"53"0"-16,36 0 1,0 0 0,-19 0-1</inkml:trace>
  <inkml:trace contextRef="#ctx0" brushRef="#br1" timeOffset="170317.65">2575 12224 0,'0'-18'46,"0"0"95,18 18 15,0 0-156,-1 0 0,1 0 0,70 0 16,-17 0 0,-54 0-16,89 18 15,-35 0 1,-1-18 15,-52 0-15,-1 17-1,-34-17 32,-71 18-31,17-18-1,-52 0 1,17 0 0,18 0-1,17 0 1,36 0 0,17 0-1,36 0 32,52 0-31,18 0-1,18 0 1,-88 0-16,70 0 16,-70 0-1,-1 0 1,-87 0 15,-36 0-15,-17 0-1,70 0 1</inkml:trace>
  <inkml:trace contextRef="#ctx0" brushRef="#br1" timeOffset="171351.06">3951 12277 0,'0'0'16,"-18"0"-16,1 0 0,-18 0 15,17 0-15,0 0 0,1 0 16,34 0 31,1 0-47,0 0 15,246 0 17,-229 0-32,36 0 15,-18 0 1,-71 0 15,-70 17-15,-35 1-1,17 0 17,18-18-17,70 0 1,53 0 0,-17 0-1,229 0 1,-159 0-1,-17 0 1,-54 0 0,-34 0-1,-89 0 1,0 17 0,35 1-1</inkml:trace>
  <inkml:trace contextRef="#ctx0" brushRef="#br1" timeOffset="174416.01">1164 11589 0,'-17'0'0,"-1"0"16,18-18 15,18 18 0,-1 0-31,1-18 0,-1 18 0,177-17 31,18 17 1,-194 0-32,70 0 31,-70 0 0,-36 0 0</inkml:trace>
  <inkml:trace contextRef="#ctx0" brushRef="#br1" timeOffset="175082.79">1217 11359 0,'0'0'0,"18"0"0,-1 0 16,-17 18 31,-17-18-47,-1 0 15,18 18-15,-53 17 16,0 0 0,36-35-16,-19 18 15,1 17 1,17-35-1,1 0 32,17 18-31,0-1 15,0 1-15,35 35-1,53-18 1,-70-17-16,17 0 16,-35-1-16,35 1 15,1-18 1,-19 17 0</inkml:trace>
  <inkml:trace contextRef="#ctx0" brushRef="#br1" timeOffset="176781.39">300 11430 0,'0'0'0,"0"-18"0,-18 18 31,18 18 0,0 0-15,0 17-16,0 88 47,18-123-47,35 71 31,-18-71-15,18 0-1,-18-18 1,-35-17 0,18 0-1,-18 17 1,0 0 0,0 36 46,0 0-46,0-1-1,0 19 1,0-19-16,0 19 16,0 52-1,0 0 1,0 18-1,-18 17 1,18-35 0,-17-17-1,17-18 1,0-35 0,-36 17-1,1 0 1,17-35-1,-35 0 1,18 0 0,0 0 15,-18-70-15,53 17-1,71-141 1,17 123-1,18-17 1,-18 17 0</inkml:trace>
  <inkml:trace contextRef="#ctx0" brushRef="#br1" timeOffset="179579.75">1111 14129 0,'0'0'0,"0"17"0,18 19 0,17 17 15,0-18-15,-17-18 0,17 19 16,1-1-16,-1-17 0,35 35 15,-34-18-15,17-17 0,0 17 0,35-18 16,0 19-16,18-19 0,-18 36 0,18-35 16,0 17-16,17-17 0,689 88 31,-636-89-31</inkml:trace>
  <inkml:trace contextRef="#ctx0" brushRef="#br1" timeOffset="193973.02">9472 13600 0,'0'-18'16,"0"0"-1,0 1-15,18 17 16,-1-18-1,54-17 1,17 17 0,-17 0 15,-1 18-15,-35 36-1,-17 52 1,-36 106-1,-52-35 1,17-18 0,35-88-1,1 53 1,17-54 0,0 19-1,0-18 1,35 0-1,18-18 1,0 18 0,-18-53-1,0 18 17,-35-1-17,18-17 1,-18 18-1,0 0 1,0 70 0,0-18-1,0 1 1,0 52 0,35 19-1,36 34 1,-18-17-1,-18 17 1,0 0 0,-17-52 15,-18 17-15,0-53-1,0 0 1,0-17-1,0-18 1,0-35 0,0 17-1,0-18 1,0 19 0,0-1-1,0-17 1,0 17-1,-18-17 1,1 17 0,-19 0-1,1 0 17,-18 1-17,-17-19 1,34 1-1,-17 0 1,36-18 0,-18 0-1,17 0 1,0 0 0,-17 0-1,17 0 1,1 0 31,-1 0 0,0 0 812,1-18-843,-1-53-16,1 36 15,17-18-15</inkml:trace>
  <inkml:trace contextRef="#ctx0" brushRef="#br1" timeOffset="196484.77">8502 14199 0,'0'18'62,"0"0"610,18-36-516,52-53-140,-70 54-1,0-1-15</inkml:trace>
  <inkml:trace contextRef="#ctx0" brushRef="#br1" timeOffset="198552.29">8802 15011 0,'17'0'78,"1"-18"-78,17 0 0,-17 18 16,105-88 0,-87 71 15</inkml:trace>
  <inkml:trace contextRef="#ctx0" brushRef="#br1" timeOffset="200285.28">8802 13811 0,'0'-17'0,"0"-1"15,-18 18 32,1 18-47,-107 87 16,36 1 15,35 0-15,53-88-16,-35 35 15,17 35 1,18-18 0,35-17-1,1-17 1,34-1-1,1-35 1,-54 0 0,19 0-1</inkml:trace>
  <inkml:trace contextRef="#ctx0" brushRef="#br1" timeOffset="200868.76">8890 14023 0,'0'-18'16,"0"1"-16,0 34 47,0 1-31,0 35-16,0 17 15,0-52 1,-18 35-16,18-18 31,0 0-15,0 1 15,18-36 0,0 0-15,-1 0-16,19 0 15,34 0 1,-35 0 0,1 0-1,-19 0 1</inkml:trace>
  <inkml:trace contextRef="#ctx0" brushRef="#br1" timeOffset="202383.95">9172 14093 0,'0'-17'16,"0"34"46,0 1-62,0 0 16,18 70 0,-18-70-1,17 34 1,-17-34-1,0 17 1</inkml:trace>
  <inkml:trace contextRef="#ctx0" brushRef="#br1" timeOffset="202801.03">9260 13794 0,'0'0'0,"0"-18"16,0 0 0,18 18-1,0 0-15,88 0 16,17 89 0,0 34-1,-34 18 1,-72-17-1,-140 52 1,-36-35 0,0-35-1,142-106-15</inkml:trace>
  <inkml:trace contextRef="#ctx0" brushRef="#br1" timeOffset="203816.68">8996 14852 0,'-18'0'78,"1"0"-78,17 18 0,-18-18 0,-35 70 31,-35 89 0,70 0 0,18-124-15,35 124 15,-17-106-15,35-1 0,-18 1-1,1-17 1,-19-19-1,18 1 1,-17-18 15,0 0-15,-1-35 0</inkml:trace>
  <inkml:trace contextRef="#ctx0" brushRef="#br1" timeOffset="204366.25">9172 15117 0,'18'0'0,"-36"0"0,36-18 31,-18 36 16,0-1-32,-18 18-15,18-17 0,0 17 32,-17 18-17,-1 35 1,18-52 0,0-19-1,0 19 1,35-36 15,0 0-15,1 0-1,17 0 1,-18 0 0,-17-18-1,-1 18 1</inkml:trace>
  <inkml:trace contextRef="#ctx0" brushRef="#br1" timeOffset="204882.57">9366 15293 0,'18'-35'31,"-18"17"-15,18 0-16,-1 18 16,1 0 15,-1 0-16,1 0-15,0 0 16,-18 18 15,0 17-15,0-17-16,-18 17 16,-17 36-1,17-54 1,18 1-1,0 0 1,71-18 15,17-18-15,-35 0 0,0 1-1,-36-1 1,1-17-1,-18 17 1</inkml:trace>
  <inkml:trace contextRef="#ctx0" brushRef="#br1" timeOffset="205282.21">9490 14834 0,'0'0'0,"17"0"31,1 0-16,0 0-15,52 36 16,1 34 0,-18 54 15,-18-54-15,-35 18-1,0 71 1,-18-124-16,-88 89 15,-35-1 1,-17-70 0</inkml:trace>
  <inkml:trace contextRef="#ctx0" brushRef="#br1" timeOffset="210233.99">7832 16739 0,'0'-17'0,"-18"17"31,18-18 16,0 36-16,0-1-31,0 19 16,0 34-1,0 36 1,0-88-16,0 87 15,0-34 1,18 52 0,-18-52-1,0 35 17,17-36-17,-17 1 1,0 0-1,0-19 1,18-34 0,0 35-1,-1-18 1,1-35 0,17 18-1,0-18 1,54 0-1,-54 0 1,0 0 0,-17 0-1,-1 0 1,1 0 15</inkml:trace>
  <inkml:trace contextRef="#ctx0" brushRef="#br1" timeOffset="210599.12">8184 17745 0,'-17'-18'31,"17"0"-31,17 18 47,1 0-47,17 36 31,-17-1-15,-18 36-1,0-19 1,0-34-16,0 17 16,-35 1-1,-1-1 1,19-35 15,-1 0-15</inkml:trace>
  <inkml:trace contextRef="#ctx0" brushRef="#br1" timeOffset="-214053.17">9066 17727 0,'0'-18'16,"0"1"-1,-17 17 17,-1 0-17,0 0 1,1 0 0,17 17-16,0 19 15,-18 34 1,18 18-1,0-35 1,0 0 0,35-17-1,-17-36 1,0 0 0,17 0-1,18-18 16,-18-35-15,-17 18 0,-18-18-1,0 35-15,0-17 16,-18-36 0,-17 36-1,0 17 1,-36 1-1,36-1 1,17 18 0,1 0-1,-1 18 1</inkml:trace>
  <inkml:trace contextRef="#ctx0" brushRef="#br1" timeOffset="-213770.71">9349 17833 0,'17'0'16,"-17"-18"0,18 18 31</inkml:trace>
  <inkml:trace contextRef="#ctx0" brushRef="#br1" timeOffset="-213353.73">9684 17674 0,'0'-35'15,"0"17"1,17 1-1,1 17-15,17-18 16,36 18 0,-18 35-1,-36 53 1,-17-17 0,0 35-1,-17-36 1,-1-17-1,0-17 1,18-19 0</inkml:trace>
  <inkml:trace contextRef="#ctx0" brushRef="#br1" timeOffset="-212854.1">9754 17992 0,'0'-36'15,"0"19"1,18-1 0,0 18-16,123-53 15,-35 18 1,17 0-1,-88-1 1,1 36 0,-54 0 31,18 18-47,-18 0 15,18 17 1,0 18-1,53-18 17,-18 0-17,-17-35-15,0 18 16,-18 0 0,0 17-1,-36-17 1,-34-1-1,35-17 1</inkml:trace>
  <inkml:trace contextRef="#ctx0" brushRef="#br1" timeOffset="-212637.92">10213 17727 0,'0'0'0,"0"-18"0,0 1 16,18-1-1,-1 18-15,1-17 16,52-1 0,-17-17-1,0 17 1,-35 18-16</inkml:trace>
  <inkml:trace contextRef="#ctx0" brushRef="#br1" timeOffset="-211988.36">10830 17709 0,'0'-35'16,"-17"35"31,17 35-32,0 107 17,0-1-1,17-106-16,1-35-15,0 35 16,-1-17 0,54-18-1,-1 0 1,1-18 0,-18 1-1,-18-1 1,-17 0-1,-18 1 1</inkml:trace>
  <inkml:trace contextRef="#ctx0" brushRef="#br1" timeOffset="-211703.21">11201 17727 0,'0'0'0,"0"-18"0,0 1 15,0-1 17,17 36-1,-17-1-31,0 36 15,36 36 17,-36-19-17,0-35 1</inkml:trace>
  <inkml:trace contextRef="#ctx0" brushRef="#br1" timeOffset="-211255.16">11800 18168 0,'0'18'62,"0"17"-46,-17 36 0,-36-19-1,-18-16 1,18-1-1</inkml:trace>
  <inkml:trace contextRef="#ctx0" brushRef="#br1" timeOffset="-210739.05">12241 17674 0,'0'0'0,"-17"0"31,17 18-16,0-1-15,-36 36 0,36 18 16,0-53 0,0 87-1,0-34 1,18-1 0,17-52-1,1-18 1,17 0-1,-18-88 1,-35 0 0,0 0-1,0 35 1,-35 17 0,-1 1-1,1 35 1,17 0-1,18 18 1</inkml:trace>
  <inkml:trace contextRef="#ctx0" brushRef="#br1" timeOffset="-210527.22">12594 17921 0,'18'-18'31,"-1"1"0</inkml:trace>
  <inkml:trace contextRef="#ctx0" brushRef="#br1" timeOffset="-210055.89">12823 17745 0,'0'-18'0,"0"36"0,18-71 16,0 53-16,-1-35 15,19 17 1,17 18 0,-18 18-1,-18 34 1,1 19-1,-36 17 1,-17-35 15,0 0-15,0-18 0,35 1-1,17-36 16,1 0-15,70-18 0,-35-17-1,0-1 1,-18-34 0</inkml:trace>
  <inkml:trace contextRef="#ctx0" brushRef="#br1" timeOffset="-209756.39">13229 17745 0,'0'-18'31,"18"18"-15,-1 0-1,1 18-15,0-1 16,17 36 0,-17-35-1,-1 52 1,-17-17 0,-17 0-1,-36-35 1,0-18-1</inkml:trace>
  <inkml:trace contextRef="#ctx0" brushRef="#br1" timeOffset="-209523.34">13229 17657 0,'0'-18'0,"0"36"0,0-54 16,18 36 0,17-17-1,36-1 1,-18 18 0,-18 0-1</inkml:trace>
  <inkml:trace contextRef="#ctx0" brushRef="#br1" timeOffset="-209105.59">13794 17639 0,'0'0'0,"17"0"0,1-35 16,17-1-1,0 36 1,-35 18 15,0 17-15,0 71-1,-17-35 1,17 17 0,0-18 15,17-34-15,89-36-1,18 0 1,-36 0-1,-53 0 1,-17 0-16</inkml:trace>
  <inkml:trace contextRef="#ctx0" brushRef="#br1" timeOffset="-208739.48">14305 18027 0,'18'0'0,"-1"0"31,1 0-31,0 0 16,17 0-1,0 18 1,-17 34-1,-18 1 1,-35 0 0,35-35-16,-53 17 15,35 1 1,18-19 0,35-17-1,36 0 1,-18 0-1,-36 0 1</inkml:trace>
  <inkml:trace contextRef="#ctx0" brushRef="#br1" timeOffset="-199744.4">25753 7549 0,'-18'0'16,"18"18"-16,-18-18 15,1 0 1,34 0 203,1 0-204,0 0 16,-1 0-31,1 0 16,0 0 0,-1 0-1,1 0-15,0 18 16,35-18 15,17 0 16,36 0-16,-36 0-15,-17 0 0,-17 0-1,34 0 1,-17 0-1,0 0 1,0 0 0,-35 0-16,-1 0 15,54 0 1,-1 0 0,-17 0-1,35 0 16,-35 0-15,18 17 0,-1-17-1,1 0 1,17 18 0,0-18-1,-17 0 1,35 0-1,-36 0 1,36 0 0,-35 0-1,-18 0 1,53 0 0,-1 0-1,-52 0 16,35 0-15,-17 0 0,35 0-1,-36 0 1,1 0 0,17 0-1,0 0 1,-52 0-1,-1 0 1,0 0 0,-17 0 15,-1 0 16,-17-18 109,-17 18-156,17-17 0</inkml:trace>
  <inkml:trace contextRef="#ctx0" brushRef="#br1" timeOffset="-154670.2">4127 8908 0,'18'0'62,"-18"-18"-62,0 0 16,18 18-16,-18-17 0,17-1 0,-17 0 15,18 18-15,35-52 32,-53 34-32,71-53 31,-36 54-15</inkml:trace>
  <inkml:trace contextRef="#ctx0" brushRef="#br1" timeOffset="-154270.21">4692 8890 0,'18'0'78,"-1"-18"-62,1 18-16,-1-17 16,19-19-16,34 1 15,-52 35 1</inkml:trace>
  <inkml:trace contextRef="#ctx0" brushRef="#br1" timeOffset="-153819.23">5468 8890 0,'18'0'31,"-1"0"-31,-17-18 16,159-52-1,-124 35-15,1 17 0,-1 0 0,106-70 32,-123 88-32</inkml:trace>
  <inkml:trace contextRef="#ctx0" brushRef="#br1" timeOffset="-153386.48">6967 8961 0,'18'0'47,"-18"-18"-47,18 0 0,-1-17 0,1 17 16,-18 1-16,70-54 31,89 18 0</inkml:trace>
  <inkml:trace contextRef="#ctx0" brushRef="#br1" timeOffset="-153086.65">7761 9102 0,'0'-18'31,"18"18"-31,-1-18 0,19 1 15,17-1 1,35-17 0,-88 17-16</inkml:trace>
  <inkml:trace contextRef="#ctx0" brushRef="#br1" timeOffset="-151938.44">8678 8431 0,'0'-17'15,"-17"-1"-15,17 0 47,0 1-31,17 17-16,1 0 16,0 0-16,-1 0 15,19 0 1,-1 53 15,-159 141 0,124-177-31,-70 89 32,52-88-17,18 0 1,35-1-1,71-17 17,18 0-17,-54-35 1,-34 35-16</inkml:trace>
  <inkml:trace contextRef="#ctx0" brushRef="#br1" timeOffset="-151654.02">8996 8625 0,'0'0'0,"0"-35"31,0 17-31,-18 18 47,18 18-47,0 0 16,-17 52-1,17-17 17,52-35-17,54 0 1,-18-18 0,1-18-1,-72 0-15</inkml:trace>
  <inkml:trace contextRef="#ctx0" brushRef="#br1" timeOffset="-151454.65">9049 8484 0,'0'-35'31,"17"35"-31,-17-18 0,89-17 16,-19 35 15,-35 0-31</inkml:trace>
  <inkml:trace contextRef="#ctx0" brushRef="#br1" timeOffset="-150772.48">9013 8643 0,'0'0'15,"18"0"1,17 0-16,-17 0 0,123-18 16,-17-17-1,-54 0 1,1-18-1,-18 18 1,-36 35 31,-17 17-31,0 1-1,18 52 1,-18 1-1,35-18 1,-17-35 0,-18-1-1,0 1 1,0-36 0,0-17-1,-35-18 1,35-18-1,0 36 1,35 18 15,18-1-15,-18 18 0,0 0-1,-35 18 1,-17 52-1,-1-17 1,0 18 0,18-54-1,36 19 1,69-36 0,1 0-1,-35-18 1</inkml:trace>
  <inkml:trace contextRef="#ctx0" brushRef="#br1" timeOffset="-150455.41">10142 8555 0,'-35'0'31,"17"0"-31,-17 17 16,35 36-1,0-35 1,18 0 0,52-1-1,-17-17 1,-17-35 0,-36 17-16,0-105 15,-106-18 1,35 88-1,-88 53 17,71 88-17,53-17-15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15T13:09:26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7761 6191 0,'0'-17'0,"0"34"78,0 1-78,-18 0 15,18-1-15,0 1 16,0-1 0,0 1 15,53-53 0,-17-36 0,-54 71 1,0 0-17,1 0-15,-36 18 16,35 35 15,1-36-31,17 54 16,0 0-1,0-19 1,52-34 0,19-18-1,-18 0 1,-35 0-1</inkml:trace>
  <inkml:trace contextRef="#ctx0" brushRef="#br0" timeOffset="1802.98">8043 5450 0,'0'18'47,"0"106"-15,0-107-32,0 18 0,0 18 15,0-17 1,18-19-1,0-17 17,35-123-17,17-36 1,-52 106 0,17-35-1,0 17 1,-35 36-1,18 35 1,0 0 0,-18 35-1,0 36 1,0-18 0,0 0-1,17 0 1,1-18-1,35-17 17,0-1-17,-36-17 17,-17 18-17,0 0 1,0-1-1,-35 18 1,-18-17 0,18 0-1</inkml:trace>
  <inkml:trace contextRef="#ctx0" brushRef="#br0" timeOffset="2182.85">8555 5680 0,'-18'17'62,"18"1"-62,0 0 16,0-1-16,-17 1 16,17 0-16,0 17 15,0-18 17,52-17-17,-34-52 1,-18 34-1,0 0-15,0 1 32,-35 17-17,0 0 1,17 17 0</inkml:trace>
  <inkml:trace contextRef="#ctx0" brushRef="#br0" timeOffset="2531.66">9049 5309 0,'-18'-17'32,"0"17"-17,18 35-15,0-17 16,-35 105-1,35-70 1,0-18-16,0 36 16,0-36-1,0-17 1</inkml:trace>
  <inkml:trace contextRef="#ctx0" brushRef="#br0" timeOffset="2699.43">8890 5521 0,'0'0'0,"0"-18"15,18 1 1,-1 17-16,71 0 16,36-18-1,-71 18-15,53-35 0</inkml:trace>
  <inkml:trace contextRef="#ctx0" brushRef="#br0" timeOffset="3315.25">9631 5345 0,'17'0'0,"-17"17"16,0 36-1,0 18 1,0-36-16,0 18 15,0-18 1,0 0 15,0-17-15,0-36 0,0-52-1,36-124 1,-19 123-1,1-17 1,17 35 0,-35 36-1,18 17 17,-18 52-17,0 1 1,0-35-16,0 53 15,18-36 17,17-18-17,35 19 1,-34-19 0,17-17-1,-36 0 16,-17 18-15,-17-18-16,-19 18 16,-34-1-1,17 19 1,53-19 0,0 1-1</inkml:trace>
  <inkml:trace contextRef="#ctx0" brushRef="#br0" timeOffset="3532.01">10001 5609 0,'18'0'16,"0"0"-1,-18 18 1,0 17-1,0 18 1,0 0 0,0-18-1,0-17 1</inkml:trace>
  <inkml:trace contextRef="#ctx0" brushRef="#br0" timeOffset="3998.53">10195 5362 0,'0'0'0,"0"-17"0,18-1 0,0 18 15,17-35 1,-18 35 0,19 0-1,-36 35 1,0 18-1,0 17 1,-18-52 0,18 0-1,18-36 17,35-53-17,-36 36 1,1 18-1,-18 34 32,-18 36-31,1 35 0,17-35-1,0-35-15,0 17 16,53 18-1,17-53 1,-17 0 0</inkml:trace>
  <inkml:trace contextRef="#ctx0" brushRef="#br0" timeOffset="4383.06">10954 5715 0,'17'-18'31,"-17"1"-31,18 17 31,0 0-15,-1 0-16</inkml:trace>
  <inkml:trace contextRef="#ctx0" brushRef="#br0" timeOffset="4560.54">11254 5680 0,'0'0'0,"0"-18"16,17 18-1,1-18 1,0 18 15</inkml:trace>
  <inkml:trace contextRef="#ctx0" brushRef="#br0" timeOffset="5413.87">12100 5362 0,'0'35'47,"0"-17"-47,0 17 0,0 1 16,0-1-1,0 36 1,0-19-1,18-52 1,0 0 0,-1 0-16,36-88 15,0-53 1,18-18 0,-36 71-1,-18 35 1,1 36-1,0 17 1,-18 35 31,-18 71-31,-35-18-1,53-53 1,0-17-16,0 17 15,18-17 1,35 35 0,0-53-1,-36 17-15,1 1 16,0-18 0,-36 0 30,0 0-46,1 0 16,-1 0-16,0 0 16,18 18 15,0-1-31</inkml:trace>
  <inkml:trace contextRef="#ctx0" brushRef="#br0" timeOffset="5663.87">12594 5609 0,'18'0'16,"-1"0"-1,-17 18 16,0 17-31,0 36 16,0-18 0,0-36-1</inkml:trace>
  <inkml:trace contextRef="#ctx0" brushRef="#br0" timeOffset="6713.16">12559 5715 0,'0'-18'32,"0"36"30,0 0-46,0-1-16,0 1 15,0 0 1,0-1 0,0 18 15,18-70 0,17 0-15,0-18-1,-17 35 1,-18 1-16,17 17 16,1 0-1,0 35 1,-1 18-1,19-18 1,-19 0 0,36-35-1,0 0 17,-18 0-17,1-52 1,-36 34-16</inkml:trace>
  <inkml:trace contextRef="#ctx0" brushRef="#br0" timeOffset="7763.3">12823 5221 0,'0'0'0,"0"-18"16,18 18 0,0 0-1,17 36 1,-35 17 0,0 0-1,0-1 1,0-16-1,-18-36 1,18-36 15,53-34-15,0 17 15,-53 35-31,35-17 16,-17 0-1,-18 52 17,0 1-32,0 35 15,-18 0 1,18 35 0,18-17-1,17-54 1,18 1-1,0-18 1,-17-18 0,-19 1-1,1-1 17,-18 0-17,0 71 16,17 0-15,-17 0 0,18-35-1,-18-1 1,18-17 0,17-52-1,0-1 1,-17 17-1,0 36 1,-18 18 15,0 35-31,-18 35 16,18-35 15,0 0-15,35-18-1,0-35 1,18 0 0,-17 0-16</inkml:trace>
  <inkml:trace contextRef="#ctx0" brushRef="#br0" timeOffset="8562.44">6950 7179 0,'0'0'0,"-18"0"0,-52 0 31,52 0-31,36 0 47,-1 0-47,107 0 0,-36 0 15,600 0 1,-512-18 0,1182 18 15,-246 0 0,-989 0 0,-158 0 1,-36 0-32</inkml:trace>
  <inkml:trace contextRef="#ctx0" brushRef="#br0" timeOffset="9227.87">7655 7779 0,'0'-18'0,"0"36"0,-17-36 15,17 0-15,0 1 16,-18 17-1,0 88 17,18-53-32,0-17 0,-17 35 0,17 53 0,0-53 15,-18 123 1,18-158 0,0 105 15</inkml:trace>
  <inkml:trace contextRef="#ctx0" brushRef="#br0" timeOffset="9478.79">8184 8043 0,'0'0'0,"0"-17"15,0 52 17,0-17-32,-17 52 15,17 1 1,-35 17 0,17-18 15,18-52-16</inkml:trace>
  <inkml:trace contextRef="#ctx0" brushRef="#br0" timeOffset="9661.37">8026 8273 0,'-18'0'16,"18"-18"0,35 18-16,142-18 15,140 1 1</inkml:trace>
  <inkml:trace contextRef="#ctx0" brushRef="#br0" timeOffset="10143.93">9137 8184 0,'-18'0'32,"1"0"-32,-1 0 15,0 18 1,18 0-1,0-1 1,36 1 0,-1-18-1,0-35 1,-35-18 0,0-18 15,0 36-16,-17 0 1,-72 52 0,54 19-1,0 34 1,17 36 0,18-35-1,53-36 1,35-18-1,0-17 1,124-88 0</inkml:trace>
  <inkml:trace contextRef="#ctx0" brushRef="#br0" timeOffset="11210.66">9560 7585 0,'-35'0'31,"17"0"-31,18 17 0,-17 36 16,-1 35-1,18-35 1,0-17 0,0-19 15,18-17-16,17-88 1,36-53 0,-19 53-1,-34 53 1,17-18 0,-17 53-1,-18 35 16,0-17-31,0 34 16,0 19 0,0-18-1,0-35 1,35-18 0,18 0-1,35 0 16,-35 35-15,-35-35 0,-18 35-1,-18 0 1,-17-17 0,-18 17-1,18-17 1,52-18 31,1 0-47,70 0 15,-52-18 1,-1 1 0,-17 17-1,-36 0 16,0 0-15,-17 53 0,35-36-16,-35 18 15,35 18 1,0-35 0,53 0-1,0-18 1,-1-53-1,-16-18 1,-36-17 0,0 70-1,-18 1 1,0 17 0,1 17-1</inkml:trace>
  <inkml:trace contextRef="#ctx0" brushRef="#br0" timeOffset="11610.03">10495 7761 0,'18'-18'32,"-1"18"-1,1 0 0</inkml:trace>
  <inkml:trace contextRef="#ctx0" brushRef="#br0" timeOffset="11793.08">10830 7726 0,'0'0'0,"18"-18"32,0 18-17,-1 0 1</inkml:trace>
  <inkml:trace contextRef="#ctx0" brushRef="#br0" timeOffset="11976.52">11165 7691 0,'0'0'0,"0"-18"32,18 0-32,0 18 15,-1 0 1</inkml:trace>
  <inkml:trace contextRef="#ctx0" brushRef="#br0" timeOffset="13292.34">11412 7691 0,'0'35'47,"0"71"-31,0-71-1,0-17-15,0-1 0,0 1 16,0-1-1,18-17-15,35-52 32,53-213-1,-53 142 0,-18 123 0,-17 0-15,-1 0 0,-17 35-1,0 0 1,0-17 0,0 17-1,18 0 1,35-17-1,0 0 1,0 17 0,-36-18-1,-17 1 1,0 0 0,-35-18-1,-71 17 16,53-17-15,18 0 0,17 0-1</inkml:trace>
  <inkml:trace contextRef="#ctx0" brushRef="#br0" timeOffset="14175.88">12083 7849 0,'0'0'16,"17"-17"0,-17 34 30,0 1-30,0 0-16,0 17 16,0 0 15,0-53 16,88-52-16,-70 17-15,0 53-16,-18-18 15,0 36 17,0 17-17,35 18 1,0-18-1,1-17 1,-19-18 0,36 0-1,-18-18 1,-35 1-16</inkml:trace>
  <inkml:trace contextRef="#ctx0" brushRef="#br0" timeOffset="15458.58">12418 7567 0,'0'0'0,"0"-18"0,17 18 15,1 0 1,0 0-16,-1 0 16,1 106 15,-18-18 16,-18-88-32,18-17 17,18-36-17,35 0 1,-18 18-1,-17 17-15,-18 0 16,17 18 0,-17 18-1,0 53 1,-35-1 0,35 1-1,18-1 1,52-52 15,-34 0-15,34-18-1,-17 0 1,-35 0 0,-1-18-1,-17 36 63,0-1-62,0 1 0,0-1-1,18-17 1,0 0-1,-1 0 1,19-35 0,16 0-1,-16-18 1,-36 35 0,17 18-1,1 0 1,-18 18-1,0 35 1,0-18 0,18 0-1,-1 1 1,19-19 0,-19-17-1,1 0 1</inkml:trace>
  <inkml:trace contextRef="#ctx0" brushRef="#br0" timeOffset="18190.09">14993 6791 0,'-18'0'0,"18"-18"31,18 18-15,0 0-16,17-17 16,-17 17-16,-1 0 0,19 0 0,-19 0 15,18 0-15,159-18 31,-176 18-31,70 0 32</inkml:trace>
  <inkml:trace contextRef="#ctx0" brushRef="#br0" timeOffset="18488.98">15169 6897 0,'0'0'0,"-17"0"0,-1 0 15,18 17 16,18-17-15,17 0 0,0 0-16,36 0 15,-53 0-15,52 0 16,18 0 0,-70 0-1,0 0 1</inkml:trace>
  <inkml:trace contextRef="#ctx0" brushRef="#br0" timeOffset="20839.28">17921 6315 0,'0'-18'16,"0"0"15,0 36 16,0 0-47,0-1 0,0 89 16,0 123 15,0-52 0,0-107 16,0-52-31</inkml:trace>
  <inkml:trace contextRef="#ctx0" brushRef="#br0" timeOffset="21221.53">17903 6473 0,'0'0'0,"0"-17"0,0-1 16,0 1 0,0-19-1,53 1 1,-35 35-16,53-18 15,17 18 1,-35 0 0,-36 0-1,-17 36 1,-141 52 0,88-53-1,0 0 1</inkml:trace>
  <inkml:trace contextRef="#ctx0" brushRef="#br0" timeOffset="30000.53">8273 5045 0,'0'0'0,"-18"0"0,-17 0 0,-1 0 16,1 0-16,18 17 16,-1 1-16,0-18 0,1 18 0,-19-18 15,19 17-15,17 1 0,-18-18 16,-17 18-16,35-1 0,-18 1 0,0-18 16,18 17-16,-52 72 15,16 34 32,36-105-47,0 88 31,0-18 1,18-53-17,0 18 1,34 0-1,1-18 1,18 18 0,70-18-1,18 54 1,0-37 0,17 1-1,-53-17 1,107 17 15,-36-18-15,35-17-1,89-1 1,-177 1 0,88-1-1,88-17 1,1 0-1,-1 0 1,1-17 0,52-18-1,-87-1 1,-1-17 0,-106 36-1,-35-36 1,71 0 15,-106 35-15,-18-17-1,53 0 1,-35 17 0,-18 0-1,36-35 1,-1 1-1,-52 16 1,-18-17 0,0 0-1,-18-35 1,-35 35 0,0 0-1,0 36-15,-35-107 16,-36 18-1,-53-17 17,-52 0-17,0 17 1,52 35 0,-211-17-1,141 35 1,-123 0-1,34 18 1,-34 0 0,70-1-1,53 19 1,-71 17 0,-158 0-1,105 0 1,-193 0-1,211 0 17,-194 0-17,177 53 1,123-18 0,35 18-1,88 0 1,18 0-1,18-18 1</inkml:trace>
  <inkml:trace contextRef="#ctx0" brushRef="#br0" timeOffset="33415.3">8167 10389 0,'-18'0'31,"18"18"-31,0 0 16,-17-1-16,17 1 0,0-1 15,0 72 1,35-19 15,35-70 16,1-141-16,-71 123-31,0-34 16,0 16-1,0-17 1,-35 53 0,-54 18-1,37 70 1,16-17 0,1 17-1,35-17 1,0-19-1,35-16 1,18-36 0,18 0 15,-18 0-31</inkml:trace>
  <inkml:trace contextRef="#ctx0" brushRef="#br0" timeOffset="33764.51">8837 10054 0,'-18'0'31,"1"0"-31,17 18 0,-18-1 16,-17 19 0,0 17-1,17-18-15,0 0 16,-17 18-1,35-35 1</inkml:trace>
  <inkml:trace contextRef="#ctx0" brushRef="#br0" timeOffset="34081.57">8661 9931 0,'0'0'0,"0"-18"0,0 0 16,0 1-16,0-19 16,0 19 15,17 17 0,19 35-15,34 89-1,1-19 1,-18-34 0,0 0-1,-18-19 1,-18-34 0,1 0-1,0-18-15</inkml:trace>
  <inkml:trace contextRef="#ctx0" brushRef="#br0" timeOffset="35080.92">7726 11130 0,'0'0'16,"-18"0"-16,1 0 0,-1 0 0,0 0 16,1 0-16,17 18 0,0-1 31,35-17-15,71 36-16,-53-36 0,-18 0 15,18 0-15,35 0 0,512-18 31,335-105 1,-547 87-1,-371 36-31,1 0 31,-89 53-15</inkml:trace>
  <inkml:trace contextRef="#ctx0" brushRef="#br0" timeOffset="35630.99">8132 11695 0,'0'0'0,"0"-18"15,-18-17 1,0 35 0,1 0-1,17 17 1,0 1-16,-36 123 31,36-123-31,0 35 16,0 0-1,0-1 1</inkml:trace>
  <inkml:trace contextRef="#ctx0" brushRef="#br0" timeOffset="35930.22">8661 11624 0,'0'18'63,"0"-1"-63,0 19 0,0-1 15,0-18-15,0 54 16,0-18 0,0-35-1,0-1-15,-18 1 32</inkml:trace>
  <inkml:trace contextRef="#ctx0" brushRef="#br0" timeOffset="36130.66">8520 11853 0,'0'0'0,"-18"0"0,36-17 31,-1 17-31,89-18 15,0 18 1,35-18 0</inkml:trace>
  <inkml:trace contextRef="#ctx0" brushRef="#br0" timeOffset="36630.91">9366 11712 0,'0'18'31,"0"-1"-15,-17 1-16,17 0 16,0-1-1,0 1-15,17-18 63,1-18-63,0 1 0,-1-36 15,1 0 1,-18 35 15,-18 18-15,-35 0-1,0 36 1,0 52 0,36-35-1,17 17 1,0-34 0,70-19-1,-17-17 1,35-17-1,-35-1 1,-35 0-16</inkml:trace>
  <inkml:trace contextRef="#ctx0" brushRef="#br0" timeOffset="36896.6">9913 11606 0,'0'0'15,"0"-17"-15,-18 17 32,1 0-32,-36 35 15,0 18 1,35-35-16,1 17 15,-36 0 1,53-17 0</inkml:trace>
  <inkml:trace contextRef="#ctx0" brushRef="#br0" timeOffset="37146.18">9737 11430 0,'0'0'0,"0"-18"0,0 1 15,17 17 1,1 0-16,17 53 16,18 0-1,0-1 1,35 19-1,-52-53 1,69-18 0,-69 0-1</inkml:trace>
  <inkml:trace contextRef="#ctx0" brushRef="#br0" timeOffset="37463.18">10654 10971 0,'0'0'0,"-18"-35"31,18 17-31,36 18 0,16 0 16,-34 0-1,106 0 1,-36 0 0,0 0-1,-70 0 1,-1 0-16</inkml:trace>
  <inkml:trace contextRef="#ctx0" brushRef="#br0" timeOffset="37646.87">10848 11042 0,'0'0'16,"-18"0"-16,18 18 31,53-18-31,18 0 16,17-18-1</inkml:trace>
  <inkml:trace contextRef="#ctx0" brushRef="#br0" timeOffset="38445.51">12259 10460 0,'0'0'0,"18"-18"0,-18 1 16,0 34 31,0 1-47,0-1 0,0 36 16,17 53-1,-17 0 1,0-18-1,0-17 1,0-36-16,0 18 16,0-18-1,0-17 1,0 17 15</inkml:trace>
  <inkml:trace contextRef="#ctx0" brushRef="#br0" timeOffset="39245.76">12365 10654 0,'0'-35'16,"0"17"-1,0 0-15,0 1 16,17 17-16,1-18 0,17 0 0,-17 18 16,17 0-16,-35-17 15,71 17 1,-36 0-16,36 0 15,-54 106 17,-211 35-1,71-124 16,88-17-32,17 0 1</inkml:trace>
  <inkml:trace contextRef="#ctx0" brushRef="#br0" timeOffset="40127.36">12224 10407 0,'0'0'0,"0"-18"16,0 1-1,0-1 1,0 0 0,0 1-1,0-1 1,17 18 0,1-18-1,0 18 16,-18 18-15,0 17-16,0 71 16,17-18-1,-17-52-15,18 70 16,-18 17 15,0-35-15,0 0-1,0-35 1,0 0 0,0-18-1,0 1 1,0-19 0,0 19-1,0-19 16,0 1-15</inkml:trace>
  <inkml:trace contextRef="#ctx0" brushRef="#br0" timeOffset="51138.93">8308 13476 0,'0'-18'16,"-18"18"31,1 18-47,17 0 15,0-1-15,-18 1 0,18 0 16,-18-1-16,18 19 31,0-1 0,89-53 1,-19-88-1,-52 53-15,-18 36-16,-18 17 46,-17 0-46,0 35 16,-36 53 0,36-35-1,35 18 17,0-18-17,17-36 1,36-17-1,0 0 1,0 0 0,-35 0-16</inkml:trace>
  <inkml:trace contextRef="#ctx0" brushRef="#br0" timeOffset="51487.85">8925 13282 0,'0'-18'31,"-17"18"-15,-1 0-16,-17 36 15,-53 70 1,35-54 0,53-34-16,-53 35 15,35 0 1,0-35-1</inkml:trace>
  <inkml:trace contextRef="#ctx0" brushRef="#br0" timeOffset="51822.18">8696 13088 0,'18'0'0,"-36"0"0,36-18 0,-18 1 16,0-1-1,17 18 1,1 0 0,0 0-1,34 88 1,19 1-1,-18-19 1,0-17 0,-18 0-1,0-35 17,-17-1-17,17-17-15</inkml:trace>
  <inkml:trace contextRef="#ctx0" brushRef="#br0" timeOffset="52188.22">9560 13458 0,'0'-17'31,"18"17"-15,17 0-16,-17 0 16,17 0-16,18 0 15,35 0 1,-35 0 0,-35 0-1</inkml:trace>
  <inkml:trace contextRef="#ctx0" brushRef="#br0" timeOffset="52437.24">9613 13600 0,'-17'17'0,"34"-34"0,-52 34 16,35 1 15,18-18-15,-1 0-16,18 0 15,71 0 1,-70-35 0,-19 17-16</inkml:trace>
  <inkml:trace contextRef="#ctx0" brushRef="#br0" timeOffset="53253.76">11236 13159 0,'18'0'0,"-36"0"0,36-18 0,-18 53 62,0 1-46,0-19-16,0 1 0,17 141 31,1-18 0,17-88 1</inkml:trace>
  <inkml:trace contextRef="#ctx0" brushRef="#br0" timeOffset="53569.98">11783 13159 0,'0'-18'0,"0"36"0,17-36 16,1 53 31,-18-17-47,0 52 15,0-52-15,0 70 16,0-17 0,0-36-1,0 0 1</inkml:trace>
  <inkml:trace contextRef="#ctx0" brushRef="#br0" timeOffset="53770.1">11606 13388 0,'0'0'0,"36"0"47,-36-18-47,35 18 0,71 0 15,53-17 1,-1-1 0,-140 18-1</inkml:trace>
  <inkml:trace contextRef="#ctx0" brushRef="#br0" timeOffset="54269.99">12347 13300 0,'0'17'31,"0"1"-15,0 0-16,0-1 15,18 1 1,17 0-1,-17-18-15,-1 0 16,19 0 0,-1-53-1,-17 0 1,-18 0 15,-18 0-15,-53 35-1,18 18 1,18 36 0,-18 34-1,53 18 1,0-52 0,18 16-1,35-34 1,0-18-1,17 0 1,19 0 0,-37-18-1</inkml:trace>
  <inkml:trace contextRef="#ctx0" brushRef="#br0" timeOffset="54837.48">12753 12965 0,'0'-18'31,"-18"18"-15,1 0 0,-36 35-1,-35 71 17,88-71-1</inkml:trace>
  <inkml:trace contextRef="#ctx0" brushRef="#br0" timeOffset="55102.74">12612 12806 0,'0'0'0,"0"-18"31,17 18-31,19 0 16,52 71-1,0 35 1,0-18 0,-52-35 15,-1-18-16,-18-17-15</inkml:trace>
  <inkml:trace contextRef="#ctx0" brushRef="#br0" timeOffset="55935.26">11130 12788 0,'0'0'0,"18"0"15,-36 0 17,0 0-17,1 0-15,-160 141 16,125-88 0,16-18-16,-105 283 31,124 35 0,246-194 0,177-159 1,-301-18-32</inkml:trace>
  <inkml:trace contextRef="#ctx0" brushRef="#br0" timeOffset="56701.89">13070 12700 0,'0'-18'0,"36"1"32,-19 17-32,19 0 0,-19 0 15,19 0-15,-1 17 0,0 1 16,0 0-16,1 17 0,-19 0 0,1 0 16,17-17-16,-17 35 0,17 0 0,18 300 46,-176-36-14,52-229-1,53-88-31,18 18 31</inkml:trace>
  <inkml:trace contextRef="#ctx0" brushRef="#br0" timeOffset="57268.22">13776 13264 0,'0'0'0,"18"0"32,-18 18-17,0 17-15,0-17 16,0 53 0,0-1-1,0-17 1,0-35-16,0-1 15,0 1 1,0-36 31,0-17-47,0-71 16,0-17-1,0 105 1,0-105-1,17 70 1,36 0 0,0 53-1,18 0 1,-1 35 0,-35 0-1,-35 18 1,-35-17-1,-35-36 1,17 0 0</inkml:trace>
  <inkml:trace contextRef="#ctx0" brushRef="#br0" timeOffset="68578.61">8290 14870 0,'-17'0'16,"-1"0"0,0 17-1,1 1-15,17-1 16,0 1-16,-18-18 15,18 35 1,-18 36 15,54-36 1,34-35-17,-34-35 1,16-36-1,-52 18 1,0 36-16,-52-1 31,-19 18-15,-17 71 15,53-1-15,-1 19-1,19-19 1,17-35-16,0 1 16,17 17-1,54-36 1,17-17 0,-53 0-1,1-35-15</inkml:trace>
  <inkml:trace contextRef="#ctx0" brushRef="#br0" timeOffset="68878.32">8767 14746 0,'0'0'0,"-18"0"31,0 18-15,1-1-16,-19 36 16,1 35-1,17-88-15,-17 71 16,0-18-1,35-35 1</inkml:trace>
  <inkml:trace contextRef="#ctx0" brushRef="#br0" timeOffset="69194.94">8608 14517 0,'0'0'0,"0"-18"0,17 18 47,1 18-32,0-1-15,-1 89 16,89 35-1,-53-88 1,0 0 0,-53-35-16,53 17 15,0 0 1,-18-35 15</inkml:trace>
  <inkml:trace contextRef="#ctx0" brushRef="#br0" timeOffset="69694.53">9596 15117 0,'0'-18'16,"17"18"15,1 0-16,-1 0-15,1 0 0,0 0 16,70 0 0,-70 0-16,17 0 31</inkml:trace>
  <inkml:trace contextRef="#ctx0" brushRef="#br0" timeOffset="69910.95">9596 15258 0,'0'0'0,"17"0"62,1 0-62,17 0 16,0 0 0,-17 0-1,0 0-15,-1 0 16</inkml:trace>
  <inkml:trace contextRef="#ctx0" brushRef="#br0" timeOffset="72493.02">11042 15099 0,'0'-18'0,"0"1"0,0-1 15,0-35 17,0 35-1,0 71 0,18 124 0,-1-71-15,1-54 0,-18 19-1,0-53 1</inkml:trace>
  <inkml:trace contextRef="#ctx0" brushRef="#br0" timeOffset="72842.62">11024 15011 0,'0'0'0,"18"-89"31,0 72-31,17-18 16,35 35-1,-34 0 1,-1 0 15,-17 35-15,-18-18-1,0 1-15,0 0 16,-53 17 0,0 0-1,17 1 1,19-19-1</inkml:trace>
  <inkml:trace contextRef="#ctx0" brushRef="#br0" timeOffset="73159.77">11818 14975 0,'0'0'0,"18"0"31,-1 0 0,-17 18-31,0 0 0,0 17 16,36 53-1,-36 0 1,0-17 0,0-18-1,0-36 1</inkml:trace>
  <inkml:trace contextRef="#ctx0" brushRef="#br0" timeOffset="73376.2">11695 15134 0,'0'-35'31,"35"35"-31,0 0 16,124-18-1,-71 18 1,-35 0-16</inkml:trace>
  <inkml:trace contextRef="#ctx0" brushRef="#br0" timeOffset="74042.46">12647 15046 0,'0'18'16,"-18"-18"-1,18 17-15,0 1 0,0 0 31,0 17-15,0-18 0,36-17-1,17 0 1,0-35 0,-36-18-1,1-17 1,-36 17-1,-35 35 1,-17 18 0,17 53-1,0 35 1,35-35 0,18 53-1,18-71 1,52 1 15,19-36-15,-1 0-1,-35 0 1,-36 0-16</inkml:trace>
  <inkml:trace contextRef="#ctx0" brushRef="#br0" timeOffset="74425.42">13264 14640 0,'-17'0'16,"-1"0"-1,1 0-15,-19 18 16,-17 35-1,36-36-15,-19 36 16,-17 53 0,18-71-1,35 18 1</inkml:trace>
  <inkml:trace contextRef="#ctx0" brushRef="#br0" timeOffset="74708.67">13053 14429 0,'0'-18'0,"0"36"0,0-54 16,0 19-1,17 17 1,1 17-1,70 89 1,0 18 0,18-19-1,-70-69 1,16 34 0,-34-52-1,0-18 1</inkml:trace>
  <inkml:trace contextRef="#ctx0" brushRef="#br0" timeOffset="78929.74">12224 14905 0,'0'-18'79,"17"18"-79,1 0 78,-18 18-63,0-1-15,0 1 0,0 0 16,0 52 0,0-17-1,0-35-15,18 35 16,-18 17-1,0 1 1,0-18 0,0 17 15,0-52-15,0 17-1,0-17 1,0 0-1,0-1 1,0 1 0,0-1 15</inkml:trace>
  <inkml:trace contextRef="#ctx0" brushRef="#br0" timeOffset="79355.22">12277 15081 0,'0'-17'0,"0"-19"31,0 19-31,0-1 0,0-35 16,35 18 0,0 0-1,18 17 1,0 18-1,-35 0 1,-1 18 15,-17 17-15,0 0 0,-53 0-1,-17 18 1</inkml:trace>
  <inkml:trace contextRef="#ctx0" brushRef="#br0" timeOffset="88672.95">12400 15804 0,'0'0'0,"18"0"31,-1 0-31,1 0 0,0 0 0,17 0 15,0 0-15,-17-17 0,17 17 0,71-18 16,-53 18-16,-35-17 0,-1 17 0,1 0 16,-1 0-16,19 0 0,-1-18 0,-17 18 15,17 0-15</inkml:trace>
  <inkml:trace contextRef="#ctx0" brushRef="#br0" timeOffset="88933.96">12471 15893 0,'-18'17'0,"36"-34"0,-54 34 16,36 1-1,0 0 1,18-18 15,0 0-31,52 0 16,-34 0-16,34 0 15,71 0 1,-106 0 0,1 0-16</inkml:trace>
  <inkml:trace contextRef="#ctx0" brushRef="#br0" timeOffset="92664.81">7056 16686 0,'0'18'31,"-18"-18"-31,18 35 15,-18 71 17,18-88-1,0-1-31,18-17 31,17 0-15,-17-53-1,-1 18 1,-17-18 15,0 36-15,0-1 0,-17 18 15,-36 53-16,0 17 1,53-34-16,-35 34 16,17 19-1,18-19 1,0 1 0,18-36-1,35-35 1,17 0-1,18-18 1,-35 1 15,-17-36-15</inkml:trace>
  <inkml:trace contextRef="#ctx0" brushRef="#br0" timeOffset="93064.74">7444 16475 0,'0'-18'15,"-18"18"1,0 0-1,-17 35 1,17-17-16,-17 53 16,17-19-1,-17 1 1,18-17 0,-1-36-1</inkml:trace>
  <inkml:trace contextRef="#ctx0" brushRef="#br0" timeOffset="93397.85">7232 16298 0,'0'-17'16,"18"17"-16,-1 0 31,1 0-15,-1 17 0,54 36-1,0 0 1,-36-18-1,18 1 1,-18-1 15</inkml:trace>
  <inkml:trace contextRef="#ctx0" brushRef="#br0" timeOffset="94437.23">8308 16263 0,'0'-18'15,"-18"18"-15,1 0 16,-1 0-16,0 0 16,1 0-16,17 18 0,-18 0 15,0-1-15,1 1 0,-1 35 16,1-18-16,-19 18 0,1 123 31,35 124 0,35-70 1,71-107-1,-53-105-16,0 17 1,-18-35 0,-17 0 15,-1 0-15</inkml:trace>
  <inkml:trace contextRef="#ctx0" brushRef="#br0" timeOffset="95084.49">8555 16633 0,'0'-17'31,"0"34"16,0 1-31,0 0-16,0-1 0,0 19 16,0-19-16,0 19 15,0 34 1,0 71 15,0-53 0,0-70-15,0 0 0,0-1-1</inkml:trace>
  <inkml:trace contextRef="#ctx0" brushRef="#br0" timeOffset="95463.58">8802 16969 0,'17'0'47,"-17"-18"-47,18 18 0,0 0 0,35 0 16,-36-18-16,54 18 15,-1 0 17,-17 0-17,-35 0 1</inkml:trace>
  <inkml:trace contextRef="#ctx0" brushRef="#br0" timeOffset="95896.96">9402 16757 0,'0'-18'16,"0"54"62,0-19-78,17-17 15,-17 18-15,0 52 16,0-52-16,0 53 16,0-18-1,0-1 1,0-34-1,0 0 1</inkml:trace>
  <inkml:trace contextRef="#ctx0" brushRef="#br0" timeOffset="96280.45">9419 16739 0,'0'0'0,"-35"-53"31,35 36-31,0-1 0,18 0 15,52-17 1,-17 35 0,18-17-1,-19 17 17,-52 35-17,0-18 1,0 19-1,-17-19-15,-54 19 16,36-19 0,0 36-1,17-53 1</inkml:trace>
  <inkml:trace contextRef="#ctx0" brushRef="#br0" timeOffset="96783.63">9825 16281 0,'-18'-18'16,"18"0"0,18 18 15,35 18-31,35 53 15,53 70 1,-70-53 0,-54 35-1,-17 1 17,-53 70-17,0-88 1,18-53-1,-18 0 1,18-18 0,17-18-1</inkml:trace>
  <inkml:trace contextRef="#ctx0" brushRef="#br0" timeOffset="98994.99">10989 16775 0,'-18'0'16,"36"0"93,0 0-78,-1 0-31,19 0 31,-1 0-15,-18 0 0,1 0-1,0 0 1,-1 0 0,1 0 15</inkml:trace>
  <inkml:trace contextRef="#ctx0" brushRef="#br0" timeOffset="99531.56">10918 16986 0,'18'0'47,"0"0"-47,17 0 16,-17 0-16,-1 0 15,36 0-15,18-17 16,-18 17 0,-18 0 15,0 0-16,-17 0 1</inkml:trace>
  <inkml:trace contextRef="#ctx0" brushRef="#br0" timeOffset="101388.49">11994 16633 0,'0'-17'0,"-17"-1"15,-1 18 79,18 18-94,0 17 16,0-17-16,0-1 0,0 89 31,0 124 0,0-72 1,0-140-32,0 35 31</inkml:trace>
  <inkml:trace contextRef="#ctx0" brushRef="#br0" timeOffset="101693.74">11853 16739 0,'0'0'0,"0"-35"32,0 17-32,0 1 15,53-1 1,18 0-1,-1 18 1,-34 0 0,-19 36-1,-52 17 1,-53-18 0,17-35-1</inkml:trace>
  <inkml:trace contextRef="#ctx0" brushRef="#br0" timeOffset="105153">13423 16775 0,'18'0'0,"-1"17"16,19-17-16,228 53 15,336 0 32,-177-53-15,-70-18-1,-194-52-16,-124 70-15,71-71 16,0-35 0,-53-17-1,0-18 1,-53 35 0,0-123-1,0-36 1,-18 71 15,18 18-15,-18-18-1,1-124 1,17 177 0,-18-35-1,18-54 1,0 54-1,0 35 1,0 35 0,-18-35-1,18 35 1,0 18 0,0 17-1,0 1 1,0-1-1,0 18 17,0 0-17,0 18 1,0 0 0,18 17-1,-18 1 32,0-1 0,18 18-31,-1 0 15,1 0-16,0 0 1,52 0 0,18 0-1,1 18 1,34-1 0,-52-17-1,-36 0 1,-17 0-1,-1 0 1</inkml:trace>
  <inkml:trace contextRef="#ctx0" brushRef="#br0" timeOffset="105525.52">16087 13141 0,'0'0'0,"0"-18"0,-18 18 16,18-17-1,18 17 32,-1 0-47,36 35 16,0-17-1,0 17 1,-18 0 0,-35 0-1,0 18 1,-53 0-1,0 0 1,1 18 15,52-54-31</inkml:trace>
  <inkml:trace contextRef="#ctx0" brushRef="#br0" timeOffset="107790.4">17815 12859 0,'-17'0'0,"17"17"0,0 1 15,0 0-15,0-1 16,0 1-1,17-18 17,1 0-32,0 0 15,-1 0 1,1 0-16,52-106 31,-70 53 0,-35 53 1,0 35-17,17-35-15,1 36 16,-1 70 0,18-54-1,0-16 1,35 17-1,53-36 1,-17 1 0,-18-18 15,-36-18-31</inkml:trace>
  <inkml:trace contextRef="#ctx0" brushRef="#br0" timeOffset="108156.15">18680 12188 0,'-18'0'32,"18"18"-32,-18 0 0,1 17 15,-72 36 1,54-19-1,18-34-15,-1 17 16,-17 1 0,-1-19-1</inkml:trace>
  <inkml:trace contextRef="#ctx0" brushRef="#br0" timeOffset="108490.36">18538 11959 0,'0'-17'16,"0"-1"-16,18 18 16,0 0-1,-1 0 1,1 70-1,0-70-15,17 124 16,18-36 0,0 0-1,0-52 1,-18 16 0,0-16-1,1-36 1,-1 17-1,0-17-15</inkml:trace>
  <inkml:trace contextRef="#ctx0" brushRef="#br0" timeOffset="108883.31">19614 12330 0,'0'-18'31,"18"18"1,17 0-17,-17 0-15,35 0 16,0 0-1,-18 0 1</inkml:trace>
  <inkml:trace contextRef="#ctx0" brushRef="#br0" timeOffset="109106.24">19579 12506 0,'0'0'0,"-17"0"0,17 18 15,17-18 17,1 0-17,52 0 1,1 0-1,-18-18 1</inkml:trace>
  <inkml:trace contextRef="#ctx0" brushRef="#br0" timeOffset="109889.38">21184 11906 0,'0'0'0,"-17"0"16,17-17-16,0-1 15,0 36 16,0-1-31,17 1 16,36 246 0,-35 19 31,-18-36-16,0-230-31,0 89 31,0-88-15</inkml:trace>
  <inkml:trace contextRef="#ctx0" brushRef="#br0" timeOffset="110438.27">21184 12259 0,'0'0'0,"0"-18"0,18 1 15,52-1 1,19 0-1,-72 18-15,72 0 16,34 0 0,-52 0-1,-36 18 17,-35 17-17,0 1 1,-124 34-1,19-35 1,34-17 0,-35 0-1,71-1 1</inkml:trace>
  <inkml:trace contextRef="#ctx0" brushRef="#br0" timeOffset="111154.7">20567 13106 0,'0'0'0,"-35"0"31,17 0-31,36 0 31,-1 0-31,19 0 16,-19 0-16,124 0 0,-88 0 0,-17 0 16,52 0-16,494 0 15,159 0 32,-547 0-16,-177 0-31,19 0 32,-36 17-17,-36-17-15</inkml:trace>
  <inkml:trace contextRef="#ctx0" brushRef="#br0" timeOffset="111921.24">21061 13529 0,'0'0'0,"0"-18"15,0 1 1,0 52 46,0-17-62,0-1 0,0 19 16,0 34-16,0 1 31,0 35-15,0-89-16,0 36 15,0 18 1,0-36 0,0-17-1,0-1 1</inkml:trace>
  <inkml:trace contextRef="#ctx0" brushRef="#br0" timeOffset="112287.74">21431 13935 0,'-35'-18'31,"53"18"1,17 0-32,-17 0 0,34 0 15,19 0 1,-36-18-16,36 18 15,-18 0 1,-18 0 0</inkml:trace>
  <inkml:trace contextRef="#ctx0" brushRef="#br0" timeOffset="112843.4">22119 13635 0,'0'0'0,"18"-35"31,-18 52 16,0 1-47,0-1 16,0 1-16,0 0 0,0 158 31,0-141-31,0 230 31,0-36 0,-18-88 1,18-88-17,0-35 1,-17 0 15</inkml:trace>
  <inkml:trace contextRef="#ctx0" brushRef="#br0" timeOffset="113286.61">22119 13935 0,'0'-18'16,"0"36"-16,0-54 0,0 19 0,0-1 31,0 1-31,0-1 16,0-17-1,53 17 1,-18 0 0,18 18-1,18 0 1,-18 0 0,-18 36-1,-17-1 1,-18-17-1,-71 34 1,-35-34 0,0 0-1,71-18 1</inkml:trace>
  <inkml:trace contextRef="#ctx0" brushRef="#br0" timeOffset="116423.67">17216 11606 0,'0'0'0,"-18"0"16,18-17-16,0-1 31,18 18-31,17 0 15,-18 0-15,1 0 0,353 0 32,493 0-1,282 0 0,-87-53 0,-724 53-15,141-17 0,-194-1-1,-194 18 1,89 0-16,105 0 16,-141 0 15,89 0-16,-107 0 1,-17 18 0,0-18-1,-18 0 1,-35 0 0,0 0-1,-36 0 1,1 0-1,0 0 1,-18 17 15,0 18-15,0 36 0,0 158-1,0-17 16,0 105-15,17 54 0,1-142-1,17 142 1,-17-142 0,-1-35-1,-17-71 1,18-52-1,-18 70 1,0-53 0,0-17-1,0-36 1,0-17 0,0-1-1,0 1 1,0 17-1,0-17 1,0 17 0,0-17-1,0 0 1,0 17 0,-35 0 15,-18-17-16,-18-18 1,-87 0 0,-1 0-1,-70 0 1,17 0 0,88 0 15,-175 0-16,-72 17 1,89 1 0,-141 0-1,-54-18 1,389 17-16,-194-17 16,17 0-1,89 18 1,-18-18-1,-35 0 1,-54 0 0,89 0-1,0-18 1,-35 1 0,35-1 15,106 0-16,-71 18 1,53-17 0,0 17-1,1 0 1,34 0 0,18 0-1,18 0 1,-18 0-1,0 0 1,18 0 0,-18 0-1,0 0 1,35 0 0,1 0 30,-1 0-14,18-18-17,0 0 1,0-34 0,18 16-1,-1-52 1,-17 70-16,18-70 15,-18 18 1,17-71 0,-17-1-1,0-69 1,-17 52 0,-18-70-1,17-1 16,0 89-15,1-70 0,17 52-1,0 53 1,0-17 0,0-1-1,0 36 1,0 0-1,17 0 1,1 35 0,0-18-1,-18 18 1,17 0 0,1 36 15,-18-19-16,0 1 1,0 0 0,17 17-1</inkml:trace>
  <inkml:trace contextRef="#ctx0" brushRef="#br0" timeOffset="119366.41">21555 3881 0,'17'0'16,"-17"-18"-16,0 0 16,18 18-1,-18-17-15,0-1 16,0 0-1,0 36 48,18 70-47,-18-35-16,17 18 15,-17 87 1,0-16 15,0-125-31,0 71 16,0 18-1,0-35 1,0-18 0,0-18-1,0 18 1,0-18-1,0 18 1,0-18 15,0-17-15,0 17 0,0-17 15,0 0-16,-17-18-15</inkml:trace>
  <inkml:trace contextRef="#ctx0" brushRef="#br0" timeOffset="120066.15">21608 4269 0,'0'0'0,"17"-53"31,-17 35-31,0 0 16,0 1 15,18 17-15,0-18-1,34 0 1,1 1-1,18 17 1,-36 0 0,0 0-1,-17 0 1,0 0 0,-1 17-1,-17 1 1,0 0 15,0-1-15,0 1-1,0 0 1,0 17 0,0-17-1,-35 17 1,17-17-1,-17-1 1,18-17 0,-1 18-1,-53-18 1,18 0 0,18 17-1</inkml:trace>
  <inkml:trace contextRef="#ctx0" brushRef="#br0" timeOffset="124379.87">21061 5397 0,'-18'0'0,"1"0"15,-1 0-15,0 0 32,1 0-32,-1 0 15,0 0 1,1 0 0,-1 0-1,0 0-15,1 0 31,-1 0-15,1 0 0,-1 0-16,0 0 15,1 0 17,-1 0-1,0 0 188,36 0 1046,0 0-1249,-1 0-1,1 0-15,0 0 0,-1 0 16,1 0-16,-1 0 0,1 0 16,0 0-16,17 0 0,-17 0 15,17 0-15,35 0 32,107 0-1,-18 0 0,17 0 0,-70 0-15,-36 0 0,19 0-1,-1 0 1,-18 0-1,-17 0 1,35 0 0,-52 0 15,34 0-15,-17 0-1,18 0 1,-36 0-1,0 0 1,-17 0 0,17 0-1,0 0 1,-17 0 0,17 0-1,-17 0 1,0 0-1,-1 0 1,1 0 0,0 0 15,-1 0 47,-17-17 0,0-1 469,-17 18-547,-1 0 16,0 0-16,1-17 0,-19 17 0</inkml:trace>
  <inkml:trace contextRef="#ctx0" brushRef="#br0" timeOffset="125432.47">21290 5874 0,'-18'0'0,"18"-18"0,0 0 16,-17 18 15,17-17-15,0 34 31,0 1-32,0 17-15,0 1 16,0 52-1,0-18 1,0 36 0,0-18-1,0 1 1,0-72-16,0 36 16,0 18-1,0-54 1,0 19-1,0-19 1,0 1 15</inkml:trace>
  <inkml:trace contextRef="#ctx0" brushRef="#br0" timeOffset="126237.72">21572 6279 0,'-17'0'16,"-1"0"0,0 0 30,36 0 1,0 0-47,17 0 16,18 0 0,35-17-1,0 17 1,-35 0-1,-35 0 1,-1 0 0,1 0-1,0 0 32,-1 0 0</inkml:trace>
  <inkml:trace contextRef="#ctx0" brushRef="#br0" timeOffset="127263.11">22472 5909 0,'0'0'15,"0"-18"-15,0 1 0,0-1 32,0 0-17,0 36 63,0 0-78,0 17 0,0 36 32,0-54-32,0 54 15,0 52 1,0-35-1,0 18 1,0-18 0,0-17-1,0 0 1,0-36 0,0 0-1,0 0 1,0-17-1,0 17 1,0-17 0,0 0-1,0-1 17,-18 1-17,18 0 1,0-36 31,0-17-47</inkml:trace>
  <inkml:trace contextRef="#ctx0" brushRef="#br0" timeOffset="127878.89">22437 6085 0,'0'-17'31,"0"-1"-15,17 18-16,-17-18 0,18 18 15,0 0-15,-1 0 16,1 0-16,-1 0 0,19 0 31,70 0 0,-106 18-31,35 35 32,-35 35-1,-35-88-15,-71 36-1,35-36 1,1 0-1,52 0 1,0-18 0</inkml:trace>
  <inkml:trace contextRef="#ctx0" brushRef="#br0" timeOffset="129727.72">23407 5292 0,'17'0'78,"1"17"-78,17-17 15,1 0-15,-19 0 0,54 0 16,52 18 31</inkml:trace>
  <inkml:trace contextRef="#ctx0" brushRef="#br0" timeOffset="130160.25">23407 5521 0,'0'0'0,"0"18"0,-18-18 16,18 17 31,35-17-32,36 0 1,0 0 0,-1 0-1,1 0 1,-36 0-1,-17 0-15,-1 0 32,1 0-17</inkml:trace>
  <inkml:trace contextRef="#ctx0" brushRef="#br0" timeOffset="131226.71">24941 5151 0,'-17'0'16,"-1"0"0,0 0-16,1 0 15,17 17-15,-18-17 0,1 18 16,-1-1-16,18 1 0,0 0 16,-18-1-16,18 36 15,0 35 32,18-88-47,52 36 31,72-54 1,-107-17-17,-18-18 1,1 0-1,-18 18 1,0-18 0,-18 35-1,-70 18 1,35 0 0,0 35-1,18 18 16,18-35-31</inkml:trace>
  <inkml:trace contextRef="#ctx0" brushRef="#br0" timeOffset="131877.25">25488 5186 0,'0'0'0,"0"-18"31,-17 18-15,-19 0 0,-52 53-1,53 0 1,17 18 0,1-36-1,17-18 1,0 1-1,35-18 1,18-35 0,17-124-1,-34 36 1,-1-18 0,-35 70-1,0 18 16,17 35-15,-17 54 0,-17-36-1,17 35-15,-18 18 16,18 53 0,-17 17-1,17-70 1,0 18-1,17-18 1,1-53-16</inkml:trace>
  <inkml:trace contextRef="#ctx0" brushRef="#br0" timeOffset="132742.65">26053 5080 0,'0'0'0,"0"-18"16,-18 18-16,-35 0 16,-35 18-1,-18 53 1,53-1-1,35-17 1,18-35-16,0 35 16,0-36-1,0 1 1,36-18 0,105-88-1,-88-36 16,17-87-15,-52 158 0,0 0-1,-18 17 1,-18 72 15,-35 175-15,35-87-1,18-36 1,0-53-16,18 18 16,35-18-1,18 1 1,-1-36 0,71-88-1,-106 52 16,18-34-15,-53 17 0,18 53-1,-18-35 1,-18 35 15,1 35-15,-1 18-1,18-36-15,35 36 16,1-17 0,-1-1-1,-35-18 1,18-17 0,-71 0-1,-18 0 1,1 0 15,34-17-31</inkml:trace>
  <inkml:trace contextRef="#ctx0" brushRef="#br0" timeOffset="133776.09">27323 4780 0,'0'-18'0,"0"36"0,0-53 0,0 17 0,0 1 16,17-1 0,-17 106 15,-53 283 16,36-195-16,17-141-15,0-17-1,0-36 1,17-35-1,1-105 1,0 52 0,-1 0-1,-17 53 1,0 18 0,18 17-1,0 18-15,17 0 16,18 0 15,-18 35-15,-35 18-1,0-17 1,-18 16 0,-35 1-1,18-17 1,0-1-1,17 0 1,18-17 0,18 35-1,35-18 1,0-17 0,0-1-1,-18 1 1,18-18-1,-18 0 32,18 0-47</inkml:trace>
  <inkml:trace contextRef="#ctx0" brushRef="#br0" timeOffset="134275.24">27887 5062 0,'0'0'16,"0"-17"-16,0-1 16,-18 18-16,-17 0 15,0 53 1,-18 18-1,53-19 17,0-16-17,0-19 1,18-17 0,-1 0-1,19-17 1,-1-36-1,-35 35 1,17 1 0,1 17-1,-18 17 1,0 1-16,18 35 16,52 0-1,18 0 1,36-53-1,-71 0 17,53-124-17,-71 1-15</inkml:trace>
  <inkml:trace contextRef="#ctx0" brushRef="#br0" timeOffset="134859.29">28416 4833 0,'0'0'15,"0"-35"-15,0-53 16,0 35-1,18 35 1,-18 0 0,0 1-1,0 34 17,0 54-17,-35 158 1,35-211-16,0 105 15,-18 18 17,18-70-17,0 17 1,0-35 0,0-35 15,18-18-16,17 0 1,0-36 0,0 1-1,1 0 1,-1 0 0,-35 17-1,0 0 1,18 18-1,-1 0 17,1 36-17,17-1 1,-17 0 0,-1-35-1,1 0 1,35 0-1,-35-17 1</inkml:trace>
  <inkml:trace contextRef="#ctx0" brushRef="#br0" timeOffset="135207.92">28875 5203 0,'0'0'0,"0"-17"16,-18 17 46,1 17-62,17 1 16,-18 0-1,0 52 1,18-52 0,0 0-16,0-1 15,18-17 1,0 0-1,34-17 1,-34-72 0,-18 54-1,0 17 1,-35 18 0,0 0-1,-1 0 1</inkml:trace>
  <inkml:trace contextRef="#ctx0" brushRef="#br0" timeOffset="135454.63">28857 4604 0,'0'-36'32</inkml:trace>
  <inkml:trace contextRef="#ctx0" brushRef="#br0" timeOffset="135873.62">28169 4868 0,'0'0'0,"0"18"15,36-18 17,-1 0-17,71 0 1,-89 0-16,89 0 16,-35-18-1,-36 18 1,-17 0-1</inkml:trace>
  <inkml:trace contextRef="#ctx0" brushRef="#br0" timeOffset="151865.09">25047 5909 0,'0'0'16,"-17"0"-16,34 0 31,1 0-31,17 0 16,0 0-16,71 0 0,-18 0 0,-35 0 0,36 0 15,-1 0-15,0 0 0,0 0 0,36 0 16,599 0 15,335-53 1,-370 53-1,-441 0 0,-141 0-15,-53 0-1,-18 0 1,-17 0-16,-1 0 16,19 0-1,-19 0 16</inkml:trace>
  <inkml:trace contextRef="#ctx0" brushRef="#br0" timeOffset="152693.81">25612 5927 0,'0'17'32,"0"1"-17,17-18-15,1 0 16,0 0-16,-1 0 16,18 18-16,1-18 0,317 17 31,581-17 0,89-35 0,-299-18 1,-601 35-17,-52 18 1,-36-17-16,18 17 15,-18 0 1,0 0 15,-17 0-15</inkml:trace>
  <inkml:trace contextRef="#ctx0" brushRef="#br0" timeOffset="172454.63">2064 9278 0,'0'0'0,"0"18"15,-18-18-15,0 17 0,18 1 16,0 0-16,0 70 31,0-18 0,18-34 1,70-36-1,-52-53-15,-1 0-1,-18 18 1</inkml:trace>
  <inkml:trace contextRef="#ctx0" brushRef="#br0" timeOffset="172822.44">2222 9366 0,'0'-17'0,"0"-19"16,-17 36 15,-1 0 0,-17 18-15,0 35-1,-1 0 1,19 35 0,-1-70-16,0 35 15,18-1 1,0 1 0,18-35-1,35 35 1,18-53-1,-54 0 1,54 0 0,-18 0-1,-36 0 1,1 0 15</inkml:trace>
  <inkml:trace contextRef="#ctx0" brushRef="#br0" timeOffset="173569.15">2857 9613 0,'-17'0'16,"17"-17"31,17 17-47,1 0 0,0 0 15,141 0 1,-124 0 0,0 0-16,-17 0 0,17 0 0,71-18 31,-53 18 0,-53-18-31,35 18 31</inkml:trace>
  <inkml:trace contextRef="#ctx0" brushRef="#br0" timeOffset="174136.12">4004 9102 0,'0'0'0,"0"-18"0,0 0 16,0 36 31,0 0-47,0 17 16,0-17-16,0 211 31,0-123-16,0 0 1,18-36 0,-18-35-1</inkml:trace>
  <inkml:trace contextRef="#ctx0" brushRef="#br0" timeOffset="175135.72">4374 9454 0,'-52'0'16,"34"0"-1,0 18-15,18 0 0,-17 35 31,17 0-15,35-18 0,18 0-1,17-35 1,-52 0 0,17-18-1,-35-17 1,0 0-1,-17 17 1,-1 1 0,18-1-1,18 18 32,35 0-47,17 0 31,18-18-15,-35-17 0,-35 35-1,-18-18 1,-18 18 15,1 0-31,-36 36 16,53-19-16,-18 19 15,18-19 1,0 1 0,71-36 15,-19-35-15,-16 0 15,-19 1-16,19 16 1,-19 36 0,-17 36-1,0 16 1,0 90 0,0-1-1,0 35 1,0-141-16,0 36 15,-35-1 1,17 1 0,-17-18-1,0-18 1,17-35 15,-17 18-15,-18-18-1,-106-53 1,-17-18 0,123 71-16</inkml:trace>
  <inkml:trace contextRef="#ctx0" brushRef="#br0" timeOffset="178334.24">1976 10231 0,'0'0'0,"0"-18"15,-18 18-15,0 0 16,36 0 46,0 0-62,17 0 16,-18 0-16,1 0 0,17-18 0,159 18 31,-176 0-31,123 0 32,-123 0-17</inkml:trace>
  <inkml:trace contextRef="#ctx0" brushRef="#br0" timeOffset="180381.62">1852 10795 0,'0'0'0,"-18"0"63,36 0 46,17 0-93,18 0-16,71 0 31,-71 0-16,-18 0 17,-17 0-17,17 0 1,-18 0 0,19 0-1,-19 0 1,1 0-1,0-18 1,-1 18 0,1 0 15,0 0 94</inkml:trace>
  <inkml:trace contextRef="#ctx0" brushRef="#br0" timeOffset="193672">17868 13511 0,'18'0'94,"-1"0"-78,1 0-16,0 0 0,-1 0 15,1 0-15,0 0 0,17 0 32,-70 0-1,-124 71 0,106-36 0</inkml:trace>
  <inkml:trace contextRef="#ctx0" brushRef="#br0" timeOffset="205266.95">18750 15787 0,'18'0'16,"-18"-18"6577,-18 18-6468,18 18-125,-18-18 32,18 17-17,-17-17 1,17 18-16,-18-18 15,1 0-15,17 18 0,0-1 16,-53 36 0,-18 18 15,18-1 16,18-34-16,35-19 63,-18-17-79,1 0 17</inkml:trace>
  <inkml:trace contextRef="#ctx0" brushRef="#br0" timeOffset="206590.92">18662 15593 0,'0'-18'32,"-18"18"-17,18-18-15,0 1 31,-17 17 1,17-18-1,-18 18-15,18-17 15,18 34 125,-1 1-140,-17-1-16,18 1 0,17 17 15,18 18 1,-18-17 0,18 34-1,-17-17 16,-19 0-15,1-53-16,0 35 16,-1 18-1,1-35 1,-18 17 0,17 0-1,19 1 1,-1-19-1,-17 19 1,-1-36 0,1 17-1,-18 1 17</inkml:trace>
  <inkml:trace contextRef="#ctx0" brushRef="#br0" timeOffset="207335.44">19579 15734 0,'-17'0'15,"34"0"63,1 0-78,-1-18 16,1 18-16,0 0 0,-1 0 0,107-17 31,-71 17 1</inkml:trace>
  <inkml:trace contextRef="#ctx0" brushRef="#br0" timeOffset="207634.52">19685 15857 0,'0'0'0,"0"18"0,-18-18 16,18 18 0,18-18-1,17 0-15,1 0 16,-1 0-16,35 0 16,19 0-1,-54 0 1,-18 0 31</inkml:trace>
  <inkml:trace contextRef="#ctx0" brushRef="#br0" timeOffset="208417.02">20849 15275 0,'0'-17'16,"0"34"-16,0-17 47,0 18-47,0 0 0,0-1 15,0 18-15,0-17 0,0 0 0,0 17 16,0 0-16,-17 106 15,17 36 32,0-142-15</inkml:trace>
  <inkml:trace contextRef="#ctx0" brushRef="#br0" timeOffset="209383.07">21026 15663 0,'-18'18'31,"18"0"-15,-18-1-16,18 1 16,0 52-1,0-17 1,36-17 0,34-19-1,-17-17 1,-18 0-1,1-35 1,-19-18 0,-17 35-16,0-34 15,-35 16 1,-18 1 0,18 0-1,17 35 1,71 0 31,53 0-32,17 0 1,-70 0 0,-17 0-1,-54 0 16,-17 0-15,-18 35 0,0 0-1,35 18 1,18-35 0,18-18 30,17 0-46,-17-53 32,-1 18-17,1 35 17,-18 17-17,35 195 1,1-36-1,-19-70 1,-17-35 0,0-36-16,0 0 15,-35-17 1,-18-18 0,-18 0-1,18-35 1,36 17 15,17 0-15</inkml:trace>
  <inkml:trace contextRef="#ctx0" brushRef="#br0" timeOffset="209832.83">22366 15328 0,'0'-35'31,"-18"35"-15,-17 35-1,-35 89 1,-36 70 0,53 70-1,35 107 1,54-177-1,52-36 1,35-34 0,-52-71-1,17-36 1,-18-17 0,-34-35-1,17-124 1</inkml:trace>
  <inkml:trace contextRef="#ctx0" brushRef="#br0" timeOffset="210565.74">22878 15222 0,'0'0'0,"17"0"32,-17 106-1,0 141 16,0-176-16,-35-107 0,0-175 0,35 123-15,0-1 15,17 72-31,1-1 16,70 0 0,-17 18-1,-18 18 1,-36 35-1,-17-18 1,-35 36 0,0-36-1,-18 0 1,18 1 0,35-1-1</inkml:trace>
  <inkml:trace contextRef="#ctx0" brushRef="#br0" timeOffset="211015.57">22313 15946 0,'0'0'0,"-53"0"31,36 0-31,34 17 32,160-17-17,158 0 1,53 0 0,-124 0-1,-193 0 1,-53 0-16,17 18 15,-17-18 1,-36 17 0,-17 1-1</inkml:trace>
  <inkml:trace contextRef="#ctx0" brushRef="#br0" timeOffset="211498.26">22648 16263 0,'0'0'16,"0"-18"-16,0 1 0,0-1 31,18 18 0,-18 18-15,0-1-1,0 36 1,0 36 0,0-19-1,0-17 1,0 0-1,0-35 1</inkml:trace>
  <inkml:trace contextRef="#ctx0" brushRef="#br0" timeOffset="211731.98">22931 16598 0,'17'-17'0,"18"-1"16,-17 18 0,70-18-1,0 18 1,-17 0-1,-18 0 1</inkml:trace>
  <inkml:trace contextRef="#ctx0" brushRef="#br0" timeOffset="212053.99">23583 16387 0,'18'-18'16,"-18"36"15,0-1-31,0 1 16,0 88-1,0-18 1,-35-18 0,17-17-1,18-17 1</inkml:trace>
  <inkml:trace contextRef="#ctx0" brushRef="#br0" timeOffset="212365.4">23566 16439 0,'0'-17'0,"0"34"0,0-52 16,17 0 0,-17 17-1,35 1 1,36 17-1,0 17 1,-36-17-16,0 36 16,0-1-1,-35-18 1,-35 19 0,-18-19-1,0 1 1,36-18-1</inkml:trace>
  <inkml:trace contextRef="#ctx0" brushRef="#br0" timeOffset="213081.46">23777 15117 0,'0'0'16,"0"-18"-16,18 18 46,-18 18-46,141 105 16,-123-88-16,211 195 47,-70-1-31,-54-53-1,-87 1 1,0 70-1,-89-106 1,-35-18 0,-35 1-1,0-71 1,88-18 0,0 0-1,36-17 1</inkml:trace>
  <inkml:trace contextRef="#ctx0" brushRef="#br0" timeOffset="-212418.05">16563 17551 0,'-18'0'0,"1"0"15,17 17-15,-18-17 0,18 18 16,-18 0-16,1-1 0,17 19 16,0-1-16,-18 0 0,0 0 15,18-17-15,0 0 0,-17-1 16,17 1-16,0 0 0,0-1 15,0 1 1,35-71 15,106-247 16,-53 177-16,-52 87-15,-19 36 0,1 18-1,-18 52 1,0-17 0,-18 18-1,-17-18 1,17-35-1,18-1 1,18-17 15,17 0-31,53 0 16,-35 0 15,0 35-15,-35-17-1,-36 17 1,-52 18 0,17-53-1,18 0-15,-1 18 16,1-18 0</inkml:trace>
  <inkml:trace contextRef="#ctx0" brushRef="#br0" timeOffset="-212034.67">16986 17833 0,'18'0'0,"-18"18"31,-18-1-31,18 18 16,-17 1 0,17 17-1,0 0 1,35-53 0,-17 0-1,-1 0-15,1-18 16,35-53-1,-53-17 1,0 35 0,-36 36-1,36-1 1,-17 18 15,17 35-15</inkml:trace>
  <inkml:trace contextRef="#ctx0" brushRef="#br0" timeOffset="-211768.03">17392 17568 0,'0'0'0,"0"-35"31,0 70 16,0-17-47,0 35 0,0 17 31,0-34-31,-18 34 16,18-17-1,0-18 1</inkml:trace>
  <inkml:trace contextRef="#ctx0" brushRef="#br0" timeOffset="-211584.52">17268 17762 0,'0'-17'0,"0"34"0,-17-34 0,17-1 47,17 18-47,19 0 0,-19 0 0,72-18 15,-72 18 1</inkml:trace>
  <inkml:trace contextRef="#ctx0" brushRef="#br0" timeOffset="-210934.93">17727 17674 0,'0'35'47,"0"-17"-47,0 0 15,0-1-15,0 72 16,0-19-1,0-17 1,0-35 0,18-18 15,-1-53-31,19-106 16,-1 18 15,0 53-16,0 35 1,1 35 0,-19 18-1,-17 18 1,0 35 0,-35 35-1,0-35 1,17-18-1,18-17 1,0-1 0,53-17-1,18 0 1,-18 0 0,-36 0 15,-17 18-16,-17 0 1,-19-1 0,-17 36-1,18-35 1,35 35 0,0-36-16</inkml:trace>
  <inkml:trace contextRef="#ctx0" brushRef="#br0" timeOffset="-210718.46">18186 17974 0,'0'-18'0,"0"36"46,0 0-46,0 17 16,0 35 0,0-34-1</inkml:trace>
  <inkml:trace contextRef="#ctx0" brushRef="#br0" timeOffset="-210202.02">18327 17692 0,'0'0'0,"0"-18"0,35-17 32,0 35-32,18 0 15,-35 18 16,0 34-15,-36 37 0,-17-36-1,35-36 1,-18 1 0,18-36-1,0-35 1,35 0-1,18 0 1,-18 1 0,-35 16-1,-17 36 32,17 36-47,-18-19 16,1 54-1,17-18 1,17 0 0,54-18-1,-1 18 1,18-53 0</inkml:trace>
  <inkml:trace contextRef="#ctx0" brushRef="#br0" timeOffset="-209934.42">18909 17974 0,'0'0'0,"0"18"47,0-1-31,0 1-16,0 0 16,0-1-16,0 1 15</inkml:trace>
  <inkml:trace contextRef="#ctx0" brushRef="#br0" timeOffset="-209419">19209 17674 0,'0'-17'16,"0"-1"-1,0 0 48,0 1-32,-18 17 16,18 17-32,0 1-15,-18 17 16,18 89 0,0-107-16,-17 89 15,-1-35 1,1-18 0,17-36-1</inkml:trace>
  <inkml:trace contextRef="#ctx0" brushRef="#br0" timeOffset="-209235.97">18944 17886 0,'-17'0'0,"34"0"0,-52 0 16,35-18-1,18 18 1,-1 0-1,142-17 1,-18-1 0,-123 18-16</inkml:trace>
  <inkml:trace contextRef="#ctx0" brushRef="#br0" timeOffset="-208635.64">19438 17815 0,'0'18'31,"0"0"-31,0-1 16,0 1-16,0 17 0,-18 18 16,18-18-1,0-17 1,0-53 15,18 35-15,35-230-1,-35 160 1,17-36 0,-35 53-1,18 53 1,-1 0-1,-17 18 1,0 35 0,-17 35-1,-1-35 1,0-36 0,18 1-1,18-18 16,35 0-15,0 0 0,-18 0-1,-17 18 1,-18 17 0,-36 18-1,-17 17 1,18-52-1,35 0 1</inkml:trace>
  <inkml:trace contextRef="#ctx0" brushRef="#br0" timeOffset="-208337.21">19685 17956 0,'0'0'15,"18"0"-15,-1-17 16,1 17 0,0 0-1,34 0 1,1 35 0,-35-17-1,-18 17 1,-18 0-1,1-17 1,17-1 0,0-34 15</inkml:trace>
  <inkml:trace contextRef="#ctx0" brushRef="#br0" timeOffset="-207902.05">19932 17745 0,'0'0'0,"18"-18"15,-1 0 1,54 18 0,-36 0-1,-17 36 1,-18-1-1,-18 0 1,0-17-16,1 0 16,-1-18-1,0 0 1,36 0 0,35-53-1,0-18 1,-18 18 15,-17 36-15,-18 52 15,-18 35-15,1 19-1,17-54 1,0-18-16,0 19 15</inkml:trace>
  <inkml:trace contextRef="#ctx0" brushRef="#br0" timeOffset="-207677.47">20549 17886 0</inkml:trace>
  <inkml:trace contextRef="#ctx0" brushRef="#br0" timeOffset="-207498.82">20673 17886 0,'0'0'0,"17"0"46</inkml:trace>
  <inkml:trace contextRef="#ctx0" brushRef="#br0" timeOffset="-206653.61">21378 17604 0,'0'0'0,"0"-18"16,0 36 31,0-1-47,0 1 0,0 0 15,0-1-15,0 54 0,0-54 0,0 19 16,0-19-16,0 19 0,0 87 31,0-105-31,0 17 16</inkml:trace>
  <inkml:trace contextRef="#ctx0" brushRef="#br0" timeOffset="-206486.63">21272 17903 0,'0'-17'16,"0"-1"-1,53 1-15,177-1 32,-54 0-17</inkml:trace>
  <inkml:trace contextRef="#ctx0" brushRef="#br0" timeOffset="-205837.65">22172 17727 0,'0'35'16,"-18"-17"-16,18 17 0,0 1 16,-17 69-1,17-34 1,0-18 15,0-18-15,0-53-1,0 1 1,17-230 0,1 212-16,0-89 15,35 1 1,-36 70-1,19 17 1,-1 36 0,-35 53 15,0 18-15,-18-36-1,1 1 1,17-19-1,17 18 17,54-17-17,17 0 1,-53-1 0,-17 1-1,-36 0 1,-70-1-1,0 1 1,0 0 0,52-1-1,36 1 1</inkml:trace>
  <inkml:trace contextRef="#ctx0" brushRef="#br0" timeOffset="-205421.16">22595 17992 0,'18'0'31,"0"0"-15,-18 17-16,0 19 15,0-19 1,0 36 0,0-18-1,17-35 1,1 0 0,17-35-1,18-35 1,0-1-1,-18 53 17,1 18-17,-1 0 1,-17 53 0,17-17-1,-35-19 1</inkml:trace>
  <inkml:trace contextRef="#ctx0" brushRef="#br0" timeOffset="-204872.1">23072 17604 0,'0'0'0,"0"-18"0,17 18 0,1-18 15,17 18 17,0 36-17,-35 52 1,0-18 0,-17-34-1,-18-19 1,35-34 15,0-1-31,70-123 16,1 70-1,-18 18 1,-18 18 0,-35 53 15,-35 52-16,-1 19 17,36-1-17,0 0 1,36-53 0,34-17-1,-17-1 1,35-17-1,-70 0-15,17 18 16,-17-18-16</inkml:trace>
  <inkml:trace contextRef="#ctx0" brushRef="#br0" timeOffset="-204438.88">23707 17939 0,'17'0'31,"-17"17"16,0 1-47,0 0 16,0-1-16,0 1 15,0 0 1,18-18 15,17-18-15,-17 0-16,52-35 15,-34 18 1,-1 17 0,-17 18-1,-18 18 1,0 35-1,0 0 17,35-18-17,0-17 1,36-18 0,-18 0-16</inkml:trace>
  <inkml:trace contextRef="#ctx0" brushRef="#br0" timeOffset="-203873.47">24606 17551 0,'18'0'16,"0"0"15,-1 0-31,1 0 0,105 0 31,1 0 0</inkml:trace>
  <inkml:trace contextRef="#ctx0" brushRef="#br0" timeOffset="-203718.22">24765 17692 0,'-18'17'0,"36"-34"0,-18 34 31,18-17-31,70 0 16,-35 0 15</inkml:trace>
  <inkml:trace contextRef="#ctx0" brushRef="#br0" timeOffset="-202989.34">26441 17092 0,'0'0'0,"0"-18"0,0 1 16,0-1-16,0 1 16,0 34 15,0 18-15,0-17-16,0 88 15,0 141 16,17-88 1</inkml:trace>
  <inkml:trace contextRef="#ctx0" brushRef="#br0" timeOffset="-202539.54">26723 17374 0,'0'0'0,"0"-53"31,-18 53-15,1 0 0,-1 18-16,0 35 15,18 0 1,0-18-1,53 18 1,-17-53 0,-1 0 15,-18 0-31,19 0 16,-36-18-1,0-35 1,0 1-1,-36 34 1,19 0 0,52 1 15,106-1-15,-53 18-1,-70 0-15,70 0 16</inkml:trace>
  <inkml:trace contextRef="#ctx0" brushRef="#br0" timeOffset="-202073.37">27217 17304 0,'0'0'16,"-18"0"-1,-35 0 1,36 0-16,-36 0 16,17 35-1,19 0 1,17 1-1,0-19 1,35-17 0,0 0-1,-17-17 1,17-1 0,-17 18 15,-18 70-16,18 195 1,-18-89 0,0 1 15,-18-71-15,-17-53-1,-18-36 1,17-17-1,-17-35 1,18-18 0,18 0-1,17 35 1</inkml:trace>
  <inkml:trace contextRef="#ctx0" brushRef="#br0" timeOffset="-201573.11">28275 16722 0,'-53'-36'15,"36"36"-15,-1 0 16,-35 36-16,-88 175 16,88 19 15,35 140-15,18-52-1,18-36 1,88-123-1,-71-124 1,36-18 0,-1 1-1,-17-36 1,0-52 0</inkml:trace>
  <inkml:trace contextRef="#ctx0" brushRef="#br0" timeOffset="-201141.12">28734 16986 0,'0'-17'16,"0"-1"-1,0 36 17,0-1-32,0 71 31,0 18-15,0-18-1,0-17 1,0-53-16,0-1 15</inkml:trace>
  <inkml:trace contextRef="#ctx0" brushRef="#br0" timeOffset="-200840.41">28681 17039 0,'0'-17'16,"0"34"-16,0-52 0,0 17 15,0 1 17,0-1-32,70 0 15,-17 18 17,-35 0-32,17 0 15,-17 36 1,-18-19-16,0 36 15,-35 0 1,-36 0 0,36-18-1,17 1-15</inkml:trace>
  <inkml:trace contextRef="#ctx0" brushRef="#br0" timeOffset="-200470.36">28187 17657 0,'0'0'0,"-18"0"16,36 0 15,17 0-31,124-18 16,70 0 0,-52 1-1,-89 17 1,-18 0-1,-34 0 1,-36 17 0,-36-17-1</inkml:trace>
  <inkml:trace contextRef="#ctx0" brushRef="#br0" timeOffset="-200141.24">28469 17886 0,'0'0'16,"0"-18"-16,0 1 15,0 34 32,0 18-47,0-17 16,0 35 0,0 35-1,0-35 1,0-18-1,0-17-15</inkml:trace>
  <inkml:trace contextRef="#ctx0" brushRef="#br0" timeOffset="-199907.75">28787 18062 0,'0'0'0,"17"0"0,-17-17 0,36 17 15,-19 0 1,54-18 0,-1 18-1,1-18 1,-53 18-16</inkml:trace>
  <inkml:trace contextRef="#ctx0" brushRef="#br0" timeOffset="-199674.84">29281 17851 0,'0'17'47,"0"1"-47,0-1 0,0 1 0,0 53 15,-18 17 17,18-35-17</inkml:trace>
  <inkml:trace contextRef="#ctx0" brushRef="#br0" timeOffset="-199390.6">29298 17939 0,'0'-18'0,"0"36"0,0-54 0,18 1 15,17 0 1,36 17-1,-18 1 1,-18 17 0,0 0-1,-35 17 17,-70 36-17,-1-35 1,18-1-1,18-17 1</inkml:trace>
  <inkml:trace contextRef="#ctx0" brushRef="#br0" timeOffset="-198975.17">29527 16722 0,'0'0'0,"0"-18"16,0-17-1,18 35 1,53 53 0,-54 0-16,72 141 15,69 299 1,-122-281 0,-19 247-1,-87-283 1,-89-52-1,-123-71 1,141-53 0,105 0-1</inkml:trace>
  <inkml:trace contextRef="#ctx0" brushRef="#br0" timeOffset="-193711.7">28293 14252 0,'17'0'0,"-17"18"31,0-1-15,0 1-16,0 88 0,0-53 0,0 0 15,0-18-15,0 53 0,-17-35 0,17 0 16,0 35-16,-18-35 0,0 353 31,1-106 0,17-265-31,0 106 32,0-106-1</inkml:trace>
  <inkml:trace contextRef="#ctx0" brushRef="#br0" timeOffset="-192959.5">28240 14499 0,'0'0'0,"0"-17"31,0-1-31,-18 18 31,18 18-15,-53 34-1,18 19 1,17-36 0,1-17-1,17 0 1,0-36 0,35-35-1,53-123 16,-70 105-15,17 18 0,-17 0-1,-1 18 1,1 35 0,0 0-1,17 35 1,106 71-1,18 35 1,-71-88 0,-35-18-1,-53-17 1</inkml:trace>
  <inkml:trace contextRef="#ctx0" brushRef="#br0" timeOffset="-192112.79">26952 12047 0,'0'-17'0,"0"-1"16,0 0-16,0 54 47,0-1-47,0 177 16,0-159-1,-17 52-15,17 37 31,0-37-15,0 1 0,17-53-1</inkml:trace>
  <inkml:trace contextRef="#ctx0" brushRef="#br0" timeOffset="-191629.23">27252 12559 0,'0'0'0,"-35"-35"32,17 35-32,1 0 15,-1 17-15,0 36 16,18-35-1,0 52 1,36-34 0,34-19-1,54 1 1,-72-18 0,-16-35-1,-19-36 1,-17 53-1,-88-34 1,18 34 0,52 18-1,0-18 1,36 18 0,158 18-1,-17-18 1,-71 0 15,-17 0-31</inkml:trace>
  <inkml:trace contextRef="#ctx0" brushRef="#br0" timeOffset="-191463.33">27817 12559 0,'0'0'16,"-36"0"-1,1 0 1,17 0-16,-17 0 15,17 53 1,18-36 0,0 1-1,0 0 1</inkml:trace>
  <inkml:trace contextRef="#ctx0" brushRef="#br0" timeOffset="-191113.34">27746 12629 0,'0'-17'0,"18"-36"31,-18 35-15,0 54 15,0 193-15,0 0-1,0 89 1,0-177-1,0-18 1,-36-52 0,19-18-1,-36-53 1,0 0 0,35 0-16,-35-36 15,-17 1 1,34 17-1,19-17 17</inkml:trace>
  <inkml:trace contextRef="#ctx0" brushRef="#br0" timeOffset="-190429.71">28734 12453 0,'-18'-18'32,"0"18"-32,1 18 0,-1-18 0,18 18 15,-17-1-15,-1-17 0,18 18 16,-18 17-16,1-17 0,17 0 15,0-1-15,0 1 0,0-1 0,17 54 32,-17-53-32,71-18 31,-54 0 0</inkml:trace>
  <inkml:trace contextRef="#ctx0" brushRef="#br0" timeOffset="-189781.38">28698 12647 0,'-17'-53'16,"-1"18"0,18 0-1,35 176-15,-70-300 16,70 300-16,-35-300 16,265 124-1,-230 17-15,54 1 16,16 17-1,-34-18 1,-36 18 0,-35-18-1,-17 18 17,-1 0-17,-35 0-15,-70 71 16,52 17-1,18-17 17,53-18-17,0-36 1,71-17 15,34-141-15,-52 35-1,0-105 1,-53 140 0,0 36-16,0 0 15,0 17 1,-17 53 31,17 36-47,0 35 15,0-18 1,0 35 15,0-70-15,0-35-16,17 17 16,1 0-1</inkml:trace>
  <inkml:trace contextRef="#ctx0" brushRef="#br0" timeOffset="-188830.26">29580 12453 0,'0'0'0,"-70"0"0,35 18 0,-18-18 0,35 17 15,-88 72 1,53 34 31,89-88-16,193-211 0,-141-1-15,-53-17-1,-35 124 1,0 17 0,0 35-1,-35 142 1,35-107-16,-18 54 0,18 0 16,0 140-1,36-105 1,-19-53-1,72-18 17,-1-35-17,0-70 1,-35-18 0,-53 17-1,0 36 1,-35 35 15,17 0-31,0 70 16,1-17-1,70 35 1,70-17 0,-70-36-1,-18-17 1,-35-1-1,-88 1 32,35-18-31,35 0 0</inkml:trace>
  <inkml:trace contextRef="#ctx0" brushRef="#br0" timeOffset="-188430.73">30533 12365 0,'0'0'16,"0"-18"-1,18 18 1,193 88 0,-193-70-1,-18 0-15,17-1 16,1 72 0,-18-37-1,-18-34 1,-17-18-1,0 0 1,17-70 0,36-36-1,17 53 1,36 0 0,-18 53-1</inkml:trace>
  <inkml:trace contextRef="#ctx0" brushRef="#br0" timeOffset="-187497.99">31203 12347 0,'-17'0'0,"34"0"0,-52 0 16,17 0-16,-17 53 16,17 18-1,1 17 1,17-70-16,0 34 16,0 1-1,17-53 1,1 0-1,53-88 1,-36 0 15,0 17-15,-17 36 0,-18 17-1,0 36 1,17 53-1,1-1 1,17-17 0,18-18-1,0-17 1,18-36 0,35-176-1,-54-17 1,-16 34-1,-19 89 1,-17 53 15,-17 88 1,-36 229-17,53-176 1,0-18-1,0 18 1,17-53 0,36-53-1,-17 0 1,17-35 0,-1-36-1,-34 36 1,0-1-1,-18 54 32,0 0-31,0 52 0,17-17-1,1-35 1,0-1-1,17-17 1,-17-70 0</inkml:trace>
  <inkml:trace contextRef="#ctx0" brushRef="#br0" timeOffset="-187344.01">32067 11889 0</inkml:trace>
  <inkml:trace contextRef="#ctx0" brushRef="#br0" timeOffset="-186898.27">32191 12330 0,'0'0'0,"0"-36"31,-18 36-15,18 18-1,-17 0-15,-19 34 16,19 37 0,17-19-1,0-17 1,35-35-1,18-18 1,18-53 0,-54-106-1,-17 89 1,0 17 0,-88 53-1,35 17 1,18 19-1</inkml:trace>
  <inkml:trace contextRef="#ctx0" brushRef="#br0" timeOffset="-186581.83">31097 12153 0,'0'0'0,"-17"0"0,-1 0 0,18-17 31,18-1-31,211-17 16,-88 35 0,-53 0 15,-70 0-31</inkml:trace>
  <inkml:trace contextRef="#ctx0" brushRef="#br0" timeOffset="-172471.7">18662 18450 0,'-18'0'0,"1"0"47,-1 0 46</inkml:trace>
  <inkml:trace contextRef="#ctx0" brushRef="#br0" timeOffset="-169405.5">18556 18468 0,'-18'0'15,"36"0"157,0 0-172,17 0 16,18 0 15,-35 0-31,-18-18 0,17 18 0,1 0 16,-1 0 15,1 0 0,-36 0 47,-105 18-46,105 0-32,1-1 0,-19-17 15,1 0 1,53 0 46,-1 0-46,1 0-16,17 0 16,54-17-1,-19-1 1,-52 18-16,35-18 15,-36 18 1,1 0 0,0 0-1,-36 0 63,0 0-78,1 0 16,-19 0-16,-69 36 16,52-19 15,-36 1-15,72-18-1,-1 0 1,36 0 15,35 0-15,17 0-1,1 0 1,-18 0 0,-18 0-1,-17 0 1,-36 0 62,0 0-78,-17 0 16,0 0-16,-18 0 15,-35 17 1,70-17-16,-17 0 15,17 18 1,36-18 15,35 0-15,35-35 0,0 35-1,-53-18-15,1 18 16,-19-17-1,1 17 1,-71 0 31,-35 17-31,53-17-1,-1 0 1,19 0-1,34 0 1,1 0 0,35 0-1,-36 0-15,19 0 16,-1 0 0,-17 0-1,-36 0 32,0 0-47,1 0 16,-1 0-1,0 0 17,1 0-17,17-17 1016,-18 17-1031</inkml:trace>
  <inkml:trace contextRef="#ctx0" brushRef="#br0" timeOffset="-166850.65">17674 18503 0,'18'0'47,"17"0"-31,-17 0-16,17 0 15,-17 0-15,17 0 16,-17 0-16,70-17 16,0-1 31,-53 18-16,-52 0 16,-72 0-32,1 18 1,71-1-16,-36 1 16,0-18-1,70 0 32,1 0-47,35 0 16,-18 0-1,36 0-15,-36 0 16,0 0 15,-52 0 0,-1 0-15,-53 0 0,36 0-1,18 17 1,34-17 15,1 0-31,70 0 16,-70 0-16,17 0 15,0 0 1,-52 0 31,-19 0-47,-70 0 16,54 0 15,52 18-31,-18-18 15,0 0 1</inkml:trace>
  <inkml:trace contextRef="#ctx0" brushRef="#br0" timeOffset="-163843.64">17657 16792 0,'-18'0'0,"0"0"31,1 0 16,-1 0-31,0 0 0,1 0 15,-1 35-16,18-17-15,-18 17 16,18-17 0,0 0-1,0 17 1,0-17 15,0-1 0,18 1-15,0-18 0,35 18-1,-36-18 1,1 0-16,17 0 31,-17 0-15,17-18-1,-35-17 1,0-36 0,0 18-1,0 18 1,-35 0 0,17 17-1,1 18 16,-19 0-15,19 0-16,-19 35 16,36 36-1,0-36-15</inkml:trace>
  <inkml:trace contextRef="#ctx0" brushRef="#br0" timeOffset="-163529.1">17886 16916 0,'0'-18'31,"17"0"-31,-17 1 32,0-1-17,18 18 1,0 0-16</inkml:trace>
  <inkml:trace contextRef="#ctx0" brushRef="#br0" timeOffset="-163045.75">18115 16669 0,'0'0'0,"-18"0"47,18 17-47,-17 1 16,-1 88-1,1-36 1,17 1 0,17-18-1,36 0 1,-18-53 0,1 0-1,-19-18 16,1 1-15,-18-1 0,-18 18-1,-17 0 1,-18 0 0,35 35-1,1-17-15</inkml:trace>
  <inkml:trace contextRef="#ctx0" brushRef="#br0" timeOffset="-162544.21">18309 16757 0,'0'-18'0,"0"-17"31,0 17-31,18 18 16,35-17 0,0 17-1,-36 0 1,1 35-1,-18 18 1,-35 0 0,17-36-16,0 19 15,1-19 1,17 1-16,17 0 31,36-18-15,35 0 15,-70 17-15,-18 1-1,-88 53 1,-18-1 0,36-35-1,34-35-15</inkml:trace>
  <inkml:trace contextRef="#ctx0" brushRef="#br0" timeOffset="-155565.55">32738 10971 0,'0'-17'0,"0"-1"16,0 0 15,0 1-16,0 34 17,0 1-17,88 229 17,-35 35-1,0 159 0,-53-247-15,17 53-1,-17-141 1,0 18 0,0-36-1,0 0 1,0-70-1,0 17 1,0-53 31,-52-105-31,34 70-16</inkml:trace>
  <inkml:trace contextRef="#ctx0" brushRef="#br0" timeOffset="-154416.79">32702 10866 0,'-17'0'0,"17"35"0,-18-35 15,1 17-15,-1 1 0,18 0 16,0-1-16,-18 1 0,1 0 0,17-1 16,-18 1-16,18 0 0,-18-1 0,1 1 15,17-1-15,-18 1 16,18 0-16,-18-18 15,18 17-15,18-17 47,-18-17-47,88-124 47,-70 123-47,0-35 16,17 0-1,-18 36 1,1 17 0,17 0-1,71 52 1,35 37 0,-88-72-1,18 1 1</inkml:trace>
  <inkml:trace contextRef="#ctx0" brushRef="#br0" timeOffset="-152933.3">31856 9878 0,'0'-18'15,"0"0"-15,0 1 0,-18 17 16,18-18-16,-17 1 0,-1 17 31,0 0-31,-17 0 16,-71 141 15,89-124-31,-1 142 31,18-88-15,35-1-1,18-52 1,35-18 0,-35 0-1,0-53 1,-18-53 15,-17 0-15,-18 18-1,-35 53 1,-1-1 0,1 36-1,18 53 1,17 0 0,0-17-1</inkml:trace>
  <inkml:trace contextRef="#ctx0" brushRef="#br0" timeOffset="-152718.42">32138 9966 0,'18'0'0,"-36"0"0,36-18 0,-18 1 0,0-1 31,0 0-15,0 1-1</inkml:trace>
  <inkml:trace contextRef="#ctx0" brushRef="#br0" timeOffset="-152250.95">32614 9543 0,'0'-18'0,"-70"18"16,-1 53-1,54-53-15,-36 70 16,-18 36 0,36-35-1,35 17 1,0 18 0,17-53-1,72-36 1,-54-17-1,35-17 1,-34-36 0,-36 18-1,-36 35 32,-16 0-31,16 70-1,19-52 1,17-1-16</inkml:trace>
  <inkml:trace contextRef="#ctx0" brushRef="#br0" timeOffset="-151734.86">32773 9719 0,'0'0'0,"0"-18"0,0 1 0,0-1 16,35-17 15,18 17-16,-17 1 1,16 17 0,-34 0-1,-18 17 1,0 18 0,0 1-1,0-19-15,-35 19 16,35-19-1,0 19 1,17-1 0,36 18-1,-17-36 1,-19 1 15,1 0-15,-194 52-1,-19 1 1,1-36 0,124-35-16</inkml:trace>
  <inkml:trace contextRef="#ctx0" brushRef="#br0" timeOffset="-147420.22">20179 18027 0,'-18'0'16,"18"-18"30,18 18 17,0 0-63,-1 0 16,1 0-1,17 18 1,-35 0-1,0-1-15,-18 36 16,-17-18 0,0 1-1,17-19 1,36-17 15,35 18-15,0-18 15,-18 18-15,-17-18-16,-1 17 15,-17 1 1,-70 17 0,-107 0-1</inkml:trace>
  <inkml:trace contextRef="#ctx0" brushRef="#br0" timeOffset="-145921.77">19491 17268 0,'0'0'0,"0"-17"63,0-1-47,-18 18-16,18-17 15,0-1-15,0-35 16,0 35-1,0-52 17,0 35-1,-17 35 0</inkml:trace>
  <inkml:trace contextRef="#ctx0" brushRef="#br0" timeOffset="-145271.7">19262 16810 0,'0'0'16,"-18"0"-16,0 0 31,18-18 0,0 1-15,18 17 0,105-36 15,-87 36-15,-1 0-1,-17 0 1,-1 0-1</inkml:trace>
  <inkml:trace contextRef="#ctx0" brushRef="#br0" timeOffset="-142956.1">19667 16598 0,'0'-17'31,"0"34"16,-17 1-31,17-1-16,-18-17 16,18 18-16,0 35 15,0 0 16,0-35-15,18 34 15,17-34 1,-17-18-17,-1 0 16,1-35-15,0 0 0,-18-18-1,0 17 1,0-17 0,-18 36-1,0-1 1,1 18 15,-1 0-31,0 0 31,18 18-15</inkml:trace>
  <inkml:trace contextRef="#ctx0" brushRef="#br0" timeOffset="-142471.72">19914 16757 0,'0'0'0,"18"-18"32,-18 1-17,0-1 17,18 18-17,-1-18 1,-17 36 31,-17-18-32,-1 35-15</inkml:trace>
  <inkml:trace contextRef="#ctx0" brushRef="#br0" timeOffset="-141956.52">20144 16598 0,'0'0'0,"17"-17"0,-17-1 16,18 18 0,0-18-16,17 1 31,18 17-15,-18 0-1,-17 53 1,-18 17-1,-36 1 1,-17-18 0,18-1-1,18-16 1,-1-1 0,18-17-1,18-18 16,-1 0-31,36 0 16,0-18 0,18 0 15,-36 1-31</inkml:trace>
  <inkml:trace contextRef="#ctx0" brushRef="#br0" timeOffset="-141623.83">20496 16616 0,'0'0'0,"0"-18"15,0 1-15,0-1 16,53 0-16,-17 1 16,34 17 15,-17 35-15,-53 35-1,0 1 1,0-36-1,0-17-15,0 17 16,0-17-16</inkml:trace>
  <inkml:trace contextRef="#ctx0" brushRef="#br0" timeOffset="-141390.98">20620 16775 0,'0'0'16,"0"-18"-1,-18 18 1,18-18 0,88 1-1,-35-1 1,-35 18-16,35 0 15,-35 0-15</inkml:trace>
  <inkml:trace contextRef="#ctx0" brushRef="#br0" timeOffset="-126049.09">32297 13441 0,'0'-18'16,"0"1"-16,0-1 31,0 0-15,0 1 31,0-1-1,0 36 1,-18-1-31,18 1-16,0 17 16,0 18-1,0 18 1,0 34-1,0 1 1,0-35 0,18 17-1,-18 0 1,17-35 0,-17 18-1,0-54 1,0 19-1,0-19 1,0 1 0,0 0 15,0-1-15,-17 1-1</inkml:trace>
  <inkml:trace contextRef="#ctx0" brushRef="#br0" timeOffset="-125433.15">32050 14235 0,'0'0'0,"0"-18"0,0 0 16,0 1 0,17 17-1,1 0 1,0 0-16,-1 0 16,19 0-1,-19 17-15,72 54 31,-37-18 1,-52-36-17,36-17 1,-19 0 0,1 0-1</inkml:trace>
  <inkml:trace contextRef="#ctx0" brushRef="#br0" timeOffset="-125183.02">32473 14164 0,'0'0'0,"18"-53"16,-18 35 15,0 1-15,-18 52 46,18-17-62,-17-18 0,-19 53 16,-17 35-1,18-35 1,17-36-16,-17 36 16,35-35-16</inkml:trace>
  <inkml:trace contextRef="#ctx0" brushRef="#br0" timeOffset="-123717.24">31944 14975 0,'0'-17'15,"0"-1"1,-18 18-16,18-18 16,-17 18-16,-54-52 31,18 34-15,0 18-1,0 18 1,-17 34-1,35-16 1,-1 34 0,36-17-1,0 0 1,36 0 15,-1 0-15,18-18-1,-18-17 1,18-18 0,-18 0-1,18-35 1,-18-36 0,-17 18-1,-18-17 1,0 34-1,0-17 1,-35 18 0,17 0-1,-17 35 17,17-18-17,1 18 1,17-17-1,-18 17 1,0 0 0,18 17-1,0 18 1</inkml:trace>
  <inkml:trace contextRef="#ctx0" brushRef="#br0" timeOffset="-123351.27">32138 15134 0,'0'0'0,"0"18"16,0-36 15,0 1-15,0-1-1,0 0 17,18 18-17</inkml:trace>
  <inkml:trace contextRef="#ctx0" brushRef="#br0" timeOffset="-122750.79">32350 14975 0,'0'-17'0,"0"34"0,0-52 16,0 17 15,0 1-15,17 17 0,1 0-1,17 17 1,1 19-1,-36-19-15,17 19 16,-17 34 0,-17-17-1,-36 18 1,17-18 0,19-18-1,17-17 16,17-18 16,36 0-47,18 0 16,-1 0 15,-52 0-31,17-18 16,-17 18-1,0 0 1,-1-18 0</inkml:trace>
  <inkml:trace contextRef="#ctx0" brushRef="#br0" timeOffset="-122301.14">32808 14817 0,'0'0'0,"0"-18"15,0 0-15,18 18 47,0 0-31,17 0-16,18 71 16,-18-18-1,0 0 1,-17 35-1,-18-17 1,0-1 0,-18-35-1,18-17 1,0 0 15</inkml:trace>
  <inkml:trace contextRef="#ctx0" brushRef="#br0" timeOffset="-121911.3">32861 15187 0,'0'0'0,"0"-18"0,-53 18 32,36 0-32,17-17 31,53-1-16,-18 18-15,53-17 16,18-1 0,17 0-1,-70 18 1,-35 0 15</inkml:trace>
  <inkml:trace contextRef="#ctx0" brushRef="#br0" timeOffset="-118252.21">32844 8872 0,'-36'-17'0,"72"34"0,-89-52 0,35 35 16,-88-35-16,71 35 0,-53-18 15,35 1-15,-53 17 16,53 0-16,18-18 0,17 18 0,-88 0 15,71 0-15,-18 0 0,-35 0 0,35 0 16,-176 35 0,-212 142 15,53 140 0,176-17 16,141-141-31,71-36-1,0-88-15,0 107 16,0 34 0,106 0-1,35-52 1,18-1-1,18-17 1,-1 0 0,141-36-1,-123-52 1,71 0 0,17-18-1,-88-71 16,53-17-15,0-71 0,-123 36-1,34-54 1,1-34 0,-88 34-1,-36 36 1,-17 18-1,-18-89 1,-18 0 0,-35 71-1,-53 0 1,-17 35 0,-142 71-1,-229 53 16,53 176-15,212 17 0</inkml:trace>
  <inkml:trace contextRef="#ctx0" brushRef="#br0" timeOffset="-116754.73">32667 14534 0,'0'0'0,"0"-17"0,-17 17 0,-1 0 16,0 0-16,1-18 0,-1 18 0,0-17 16,1 17-16,-1 0 0,0-18 0,-17 18 15,18 0-15,-1 0 0,-17-18 0,-1 18 16,1 0-16,17 0 16,-34 0-16,16 0 0,19 0 0,-283 36 31,-53 140 0,53 0 0,106-17 1,176-141-32,-17 35 31,0 0-31,17 35 31,18-18-15,0-17-1,36 35 1,69 1 0,54-19-1,-18 1 1,-35-54-1,-53 1-15,18 17 16,70 1 0,53-1-1,-18-18 1,-88 1 0,18-18-1,53 18 16,52-36-15,-52-52 0,-18-36-1,0-18 1,-35-35 0,0 1-1,-71 87 1,1-17-1,-36 17 1,0-17 0,0 35-1,-89-123 1,-87 52 15,141 107-31,-36-18 0,-140 35 16,-54-18 15,230 18-31</inkml:trace>
  <inkml:trace contextRef="#ctx0" brushRef="#br0" timeOffset="-110775.04">27887 8484 0,'0'-70'31,"0"52"-31,0 0 16,-18-17 31,18 53-1,0-1-30,0 1-16,0 53 16,0 52-1,0-17 1,0-35 0,0 70-1,0-36 1,0-16-1,0 34 1,0-52 0,0-1 15,0 36-15,-17-53-1,17-18 1,0 18-1,0-35 1,0-1 0,0 1-1,0 0 1,0-36 46</inkml:trace>
  <inkml:trace contextRef="#ctx0" brushRef="#br0" timeOffset="-110307.8">27922 8855 0,'0'0'0,"0"-18"0,0 0 32,0 1-32,18-1 15,0 18-15,-1-17 16,36-1 0,35 18-1,-35 0 1,-35 18-1,-18-1 1,-35 36 0,-71 18-1,18-36 1,52-17 0</inkml:trace>
  <inkml:trace contextRef="#ctx0" brushRef="#br0" timeOffset="-96042.83">28452 8237 0,'0'0'16,"-53"-35"-1,17 17-15,19 18 0,17-17 16,-18-1-16,0 18 0,1-17 16,-19 17-16,36-18 0,-17 18 0,-1-18 15,1 18-15,-1 0 0,0-17 0,-17-1 16,-88-17 15,-19 17 0,125 18-31,-124 0 32,-53 35-1,105 18-15,-16 53-1,52-53 1,17 35-1,1 18 1,18 17 15,-1-70-15,0 106 0,18-71-1,0 18 1,0 18-1,18-71 1,17 70 0,0-52-1,1 17 1,17-18 0,-18-17-1,18 18 1,0-18-1,-36-18 1,1-17-16,35 35 16,0-18 15,0 0-15,17 0-1,1-17 1,-1 0-1,-17-1 1,0-17 0,18 18-1,-18-18 1,-18 0 0,36 0-1,-19 0 1,19 0-1,-18-18 1,35-70 0,0-35 15,-35 52-15,0-52-1,-18 34 1,-17-16-1,0-1 1,-1-71 0,-17 107-1,0-71 1,-17 35 0,-19-53-1,1 89 1,0-1-1,0 18 1,-18-17 0,0 34 15,18 19-15,-1-19-1,19 36 1,-1 0-1,-17 0 1,-1 0 15,19 0-15,-1 0 0,0 0-1,1 0 1,-1 0 15,1 0 47,-1 0 63,0 0-32,1 0-93,17-17-16</inkml:trace>
  <inkml:trace contextRef="#ctx0" brushRef="#br0" timeOffset="-91303.78">28540 7867 0,'0'18'47,"-18"-18"468,18 17-499,0 1 62,-18-18-47,18 17 16,-17-17-16,-1 0 32,18 18-63,0 0 31,0-1 63,-17-17-94,17 18 47,0 0 0,-18-18-47,18 17 62,0 1-15,0 0 78,0-1-78,-18-17 0,18 18-32,0-36 454,0 1-453,0-1 15,0 0-15,18 18-16,-18-17 15,18-1-15,-18 0 0,0 1 16,0-1-16,17 18 0,1-53 31,-1 18 0,1-18 1,17 0-1,1 18-16,-36 17-15,35-17 16,0 0 0,0-1-1,1 1 1,-1-18 15,18 18-15,-18 0-1,0-1 1,1 19 0,-19-1-1,19 0 1,-36 1 0,35 17-1,-35-18 1,18 0-1,-1 18 1,1 0 0,0-17 15,-1 17 0,-17-18-15,18 18-1,-1 0 1,1 0 0,0 0-1,-1-17 1,-17-1 0,18 18-1,0 0 1,-1 0 31,-17-18-47</inkml:trace>
  <inkml:trace contextRef="#ctx0" brushRef="#br0" timeOffset="-86364.69">28998 7108 0,'-17'0'15,"-1"0"1,36 0 140,-1 0-156,1 0 0,17 0 16,-17 0-16,0 0 15,-1 0-15,1 0 0,70 0 32,0 0-1,-35 0 0,-18 0 0,1 0-15,-19 0 15,1 0 16,0 0-16,-18 18 126,0 0-157,0-1 15,-18-17-15,18 18 16,0 0-16,-18-18 0,1 17 16,-1 19-1,-17-1 16,17 0-15,0-17 0,18 17-1,-17-17 1,17-1 0,-18 1-1,1 0 1,17-1-1,0 1 1,-18 0 0,0-18-1,1 17 1,17 1 15,0-1 0,0 1 94,-18-18-125,18-18 266,0 1-250,0-1-16,-18 18 15,18-17 1,0-1 0,0 0-1,0 1 1,0-1-1,-35-17 17,0-36-1,17 53-15,18-17-1,-17 35-15,-1-35 16,0 17-1,18-17 1,-17 35 0,-1-18-1,18 1 1,-18-1 0,-17 18-1,35-18 16,-18 1 1,1 17-17,-1 0 48,0 0-16,18 17 1828,-17-17-1500</inkml:trace>
  <inkml:trace contextRef="#ctx0" brushRef="#br0" timeOffset="-84975.29">30498 6297 0,'-18'0'16,"18"-18"-1,-18 18 1,1 0 31,-1 0-32,0 0-15,-17 53 16,-18 53 31,53 35-16,0-88 0,0-18-15,36-35 0,-1 0-1,0 0 1,18 0 0,-18 0-1,18-17 1,-53-1-1,35-17 1,-35 0 15,0-1-15,0 1 0,0-35-1,-17 17 1,-18 17-1,17 19 1,-17-1 0,17 0-1,0 18 1,1 0 0,-1 0-1,0 0 16,1 0 1</inkml:trace>
  <inkml:trace contextRef="#ctx0" brushRef="#br0" timeOffset="-84389.79">30903 6491 0,'-17'0'16,"-1"0"-1,0 0 17,36 0 14,0 0-30,-36 0 47,0 0-48,1 0-15,-1 18 0,0-18 16,1 17-1</inkml:trace>
  <inkml:trace contextRef="#ctx0" brushRef="#br0" timeOffset="-83922.5">31221 6209 0,'0'-18'16,"0"1"-1,0-1 1,0 36 15,0 123 0,0 0 1,17-88 15</inkml:trace>
  <inkml:trace contextRef="#ctx0" brushRef="#br0" timeOffset="-83489.93">31521 6279 0,'0'-17'31,"-18"17"-15,0 0-1,-17 53 1,35-36-16,-18 36 16,18 18-1,0-1 1,36-34-1,34-19 1,-17-17 0,-17-35-1,-19-53 1,-17-18 0,-35 53-1,-53 35 1,-71 107-1,106-1 1</inkml:trace>
  <inkml:trace contextRef="#ctx0" brushRef="#br0" timeOffset="-82173.99">31732 5574 0,'-17'0'0,"34"0"0,-52-18 0,-35-17 0,52 35 15,0-18-15,1 18 0,-19-17 0,19 17 16,-19 0-16,-69 0 0,52 0 0,0 0 16,17 0-16,-16 0 0,-1 0 0,0 17 15,17 1-15,1 0 0,-18-1 0,0 1 0,18 17 16,-300 159 15,17 141 0,283-317-31,-159 299 32,159-123-1,70-17-15,106-71-1,-17-53 1,158 35-1,-53-53 1,-35 0 0,-35-17 15,-53-18-15,17 0-1,36 0 1,35-35-1,-53-36 1,18-70 0,-53-18-1,35-35 1,-53-53 0,-88 142-1,-35-90 1,-124 54-1,-88 71 1,-17 35 0,87 35 15,18 35-15,18 53-1,106-70-15</inkml:trace>
  <inkml:trace contextRef="#ctx0" brushRef="#br0" timeOffset="-74094.95">20197 18609 0,'-18'0'15,"0"0"1,18 18 15,18-18 1,35 0-17,-53-18 1,106 0-1,-18 1 1,-35-1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15T13:04:09.325"/>
    </inkml:context>
    <inkml:brush xml:id="br0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25912 3722 0,'0'-18'0,"0"36"47,0-1-47,0 1 16,0 0-16,0-1 0,0 19 15,0-1-15,17 71 31,18-53 1,71-177-1,-18-17 0,-70 106-15,-18 52-1,0 36 1,0 36 0,0 69-1,0-70 1,-18 54 0,1-1-1,-18-35 16,-1-54-15,1-16 0,-18-1-1,35-35-15,-17 0 16,-18 0 0,18-18-1,17-17 1,18 17-1,0-17 1</inkml:trace>
  <inkml:trace contextRef="#ctx0" brushRef="#br0" timeOffset="965.79">26053 3157 0,'0'18'16,"-18"17"-16,0 1 16,1-19-16,17 18 0,0-17 15,-18-18-15,18 18 0,0-1 0,-18 1 16,18-36 31,0 1-47,0-1 15,89-158 1,-36 88 15,-36 70 16,36 53-16,0 0-15,-18 18 0,1 0-1,-19-17 1</inkml:trace>
  <inkml:trace contextRef="#ctx0" brushRef="#br0" timeOffset="1950.31">26952 3916 0,'-17'0'15,"-1"0"17,53 0 14,-17 0-46,-1 0 0,125 0 32,34-18-1,-105 18-15</inkml:trace>
  <inkml:trace contextRef="#ctx0" brushRef="#br0" timeOffset="2799.14">27905 3704 0,'0'0'0,"0"-17"16,0 34 31,0 1-32,0 17-15,0-17 16,17 17-16,1 18 16,0-18-1,-1-35 1,1 0 15,17-53-15,0-17-1,-35 52 1,18 0 0,-18 36-1,0 0-15,0 52 16,0 71-1,0-35 1,0 35 0,0-35-1,-18-53 1,-17-18 0,-18-17-1,18 0 1,17-1 15,1-17-15,-19 0-1,19 0 1,-1 0 0,1 0-1,-1 0 1,18-17-1,-18 17 1,1 0 15</inkml:trace>
  <inkml:trace contextRef="#ctx0" brushRef="#br0" timeOffset="8912.2">25523 3634 0,'0'0'0,"0"-18"16,-17 18 30,-36 0-30,35 18-16,-35 17 16,53 0-16,-17 0 0,-71 195 31,70 140 0,177-158 0,140-53 1,-246-159-17</inkml:trace>
  <inkml:trace contextRef="#ctx0" brushRef="#br0" timeOffset="9610.91">28310 3528 0,'0'0'0,"0"-18"0,18 18 31,0 0-31,-1 0 0,19 35 16,-1-17-16,0 17 0,0 18 15,1-17-15,-19-1 0,89 229 32,-88-211-32,-71 318 31,-35-230 0,70-124-31,-17 1 31</inkml:trace>
  <inkml:trace contextRef="#ctx0" brushRef="#br0" timeOffset="10079.86">28840 3175 0,'0'0'16,"0"-18"-16,0 1 0,17-36 15,1 35 1,17 18-1,0 0 1,1 35 0,-36 36-1,0-53-15,0 17 32,-18 18-17,0-18 1,18-17 15,71 17-15,17-35-1,36 0 1,-54 0 0,-52 0-1</inkml:trace>
  <inkml:trace contextRef="#ctx0" brushRef="#br0" timeOffset="10394.23">29598 3881 0,'-18'0'15,"-17"0"1,53 0 15,-1 0-31,1 0 0,158 0 16,-87 0-1,-36 17 1,-36 1-16</inkml:trace>
  <inkml:trace contextRef="#ctx0" brushRef="#br0" timeOffset="10560.61">29633 4127 0,'0'0'0,"36"0"31,-19 0-15,19 0-16,52 0 15,-71 0-15,72 0 16,34 0 0</inkml:trace>
  <inkml:trace contextRef="#ctx0" brushRef="#br0" timeOffset="11643.49">30603 3739 0,'0'0'0,"0"-35"16,0 18-1,0 34 1,0 1 0,-17-18-16,17 88 15,-18 18 1,18 0 0,-17-53-1,17-1 1,0-69 15,0-160-15,0 1-1,0 141 1,0 0 0,17-1-1,1 1 1,35 53-1,17 87 1,-17 19 0,-18-54-1,-17-17 1,0-17 0,-1-36-1,-17-36 1,36-87-1,17-18 1,-36 70 0,19 54-1,-19 17 1,18 53 15,1 70-15,-19-52-1,1-1 1,0-17 0,-1-53-1,19-18 1,52-105 0,0-1-1,-35 54 1,-53 35-1,17 17 1,-69 36 15,16 35-15,1-1 15,35 37-15,18-72-16,17 36 15,35 0 1,-17 0 0,-17-18-1,-36-17 1,-36 17 0,-17-17-1,-17-1 1,52 1-1,1-18 1</inkml:trace>
  <inkml:trace contextRef="#ctx0" brushRef="#br0" timeOffset="12011.5">31679 3810 0,'0'0'0,"0"-18"16,18 1-16,-18-1 16,0 0-1,18 18 1,-18 18 15,0 0-31,0 52 16,0 1-1,0 52 1,17-52 0,1-18-1,17-18 1,18-35 0,106-35 15,-71-53-16,-70 35 1,-1 35-16</inkml:trace>
  <inkml:trace contextRef="#ctx0" brushRef="#br0" timeOffset="12209.8">31891 3687 0,'0'0'0,"-18"0"0,18-18 16,18 0 0,35 1-1,35-1 1,-35 18 15,-18 0-31</inkml:trace>
  <inkml:trace contextRef="#ctx0" brushRef="#br0" timeOffset="12443.98">31697 3933 0,'18'0'32,"-1"0"-32,1 0 0,105 0 15,-70-17 1,-17 17 0</inkml:trace>
  <inkml:trace contextRef="#ctx0" brushRef="#br0" timeOffset="14642.22">25400 5009 0,'0'0'0,"-18"0"0,1 0 0,-1 0 16,18-17-16,-18 17 0,1 0 0,-1 0 15,1 0 1,17-18-16,-18 18 0,18-17 16,0-1 46,0 36-15,0-1-47,18 1 0,-1-1 16,-17 1-16,35 35 15,-17 18 1,0-1 0,-1-17-1,1-53 16,17 0-15,89-106 0,34 18-1,-105 88-15,89-53 16,193 18 0,-247 35 15,106 17-16,-124 19 1,-17-1 0,0 18-1,-17 0 1,-19-53 0,1 17-1,-1-17 1,19 0-1,34-35 1,18 0 0,54 0-1,-37 35 1,1 0 0,53 35 15,0 53-16,-71-35 1,-17 0 0,-1-18-1,36-35 1,88-17 0,0-54-1,88-35 1,-53 18-1,-176 88 1,53-18 0,-70 18-1,-1 0 1,18 0 0,-53-35 46,0 17-46,0-34-1,0-1 1,0 35 0,0 0-1,-18 18 16,0 18-31,1 0 16,-18-1 0</inkml:trace>
  <inkml:trace contextRef="#ctx0" brushRef="#br0" timeOffset="17775.64">27111 5415 0,'0'0'0,"18"0"32,-1 18 15,-17-1-47,0 1 15,18 0-15,-18-1 0,0 1 16,0 0-16,0 105 31,18-70-15</inkml:trace>
  <inkml:trace contextRef="#ctx0" brushRef="#br0" timeOffset="18006.66">27040 5750 0,'0'0'0,"-17"0"16,34 0 31,1 0-47,0 0 0,35 18 15,0 0 1</inkml:trace>
  <inkml:trace contextRef="#ctx0" brushRef="#br0" timeOffset="18190.31">27358 5768 0,'18'-18'0,"-36"36"0,53-53 15,-17 17 1,-18 0-1,-18 18 17,1 36-17,-19-1 1,36-17-16,-35 17 16</inkml:trace>
  <inkml:trace contextRef="#ctx0" brushRef="#br0" timeOffset="19121.84">26987 6297 0,'0'18'62,"0"-1"-62,0 19 0,0 52 16,0-35-1,0-18 17,0-17-17,18-18-15,35-53 32,-18 0-17,1 0 1,-19 18-1,19 35 1,-19 35 0,1 18-1,17 0 1,-35-18-16,35 18 31,-17-53-15,53 0-1,-36-35 17,-35 17-32,53-53 15,0 19 1,-36 34 0,1 18-1,-18 53 16,35 35-15,-17-53 0,17 1-1,-17-36 1,52-18 0,-34-17-1,17-18 1,-36 17-1,1 36 17,-18 18-17,0 0 1,0 17 0,17 0-1,-17-17 1,18-18-1</inkml:trace>
  <inkml:trace contextRef="#ctx0" brushRef="#br0" timeOffset="19256.18">28028 6103 0,'0'0'0,"0"-18"16,18 18-1,-18 18 1,0 17-16</inkml:trace>
  <inkml:trace contextRef="#ctx0" brushRef="#br0" timeOffset="19722.09">28152 6385 0,'17'0'16,"1"0"-1,0 18 17,-18 0-17,0-1-15,0 36 16,0 0-1,0-35 17,17-18-17,1 0 1,17-18 0,-17 0-16,52-35 15,-34 18 1,-1 18-1,0 17 1,-17 35 0,-18-18-16,17 19 15,19 17 1,17-18 0,0-35-1,88-71 1</inkml:trace>
  <inkml:trace contextRef="#ctx0" brushRef="#br0" timeOffset="35613.19">15593 7073 0,'0'0'0,"0"-17"0,-18 17 32,0 0-17,1 0-15,-18 35 0,-1-18 0,19-17 16,17 18-16,-89 88 31,89-88-31,-17 52 16,17-52-16,106 35 31,123-53 0,-141 0-15</inkml:trace>
  <inkml:trace contextRef="#ctx0" brushRef="#br0" timeOffset="36212.62">15963 7161 0,'0'0'0,"0"-17"16,0 34 15,0 1-15,0 17-16,0 36 15,-17-54-15,17 1 0,0 17 16,-18 18 0,0-35-1,18 0 1,0-89 15,0 0 0,0-52-15,0 105-16,0-35 16,53-17-1,18 52 1,-18 18-1,-18 0 1,-35 53 0,0 0-1,-35-18 1,-1 18 0,19-53-16,-1 36 15,0-19 1,18 18-1,36-17 17,52 0-17,18-18 1,0 0 0,-53-18-1</inkml:trace>
  <inkml:trace contextRef="#ctx0" brushRef="#br0" timeOffset="36562.43">16457 7179 0,'-18'0'31,"18"35"-15,-17-35-16,-1 71 15,18-36 1,0 0-1,53 1 1,0-36 15,18 0-15,-19-89 0,-52-16-1,0 34 1,-17 18-1,-54 36 1,18 17 0,18 52-1,35-16 1</inkml:trace>
  <inkml:trace contextRef="#ctx0" brushRef="#br0" timeOffset="36930.36">16933 7020 0,'0'0'0,"-17"0"32,-1 18-17,0 0-15,18-1 16,0 54-1,18-18 1,53 0 0,-18-1-1,-36-52 1,-17 36 0,-70-36-1,-1 17 1,18-17-1,35 0 1,36 0 15,159-70-15,-54-1-16</inkml:trace>
  <inkml:trace contextRef="#ctx0" brushRef="#br0" timeOffset="37229.29">17321 7108 0,'36'-17'16,"-72"34"-16,89-52 15,-53 18 1,-17 17 0,-19 0-16,1 0 15,-18 35 1,53 35 0,71 36-1,-1-71 1,1 18-1,-54-35 1,-17 0 15,-35-1-15,-71-17 0,53 0-1,18 0 1</inkml:trace>
  <inkml:trace contextRef="#ctx0" brushRef="#br0" timeOffset="37595.72">18292 7126 0,'0'0'0,"0"-18"16,0 36 31,0 0-32,0 17-15,0-17 0,0 17 16,0 18-1,0-36-15,35 54 16,35-18 0,36-18-1,18-35 1,-54-17 0,-17-54-1,-53 0 1</inkml:trace>
  <inkml:trace contextRef="#ctx0" brushRef="#br0" timeOffset="37779.26">18221 7056 0,'0'0'0,"18"0"31,17 0-31,0 0 15,53-18 1,1 18 0,-72 0-1</inkml:trace>
  <inkml:trace contextRef="#ctx0" brushRef="#br0" timeOffset="38545.71">18344 7250 0,'0'0'15,"36"0"1,-1 0 0,71 0-16,88-18 15,35-53 1,-141 36-1,-52-18 1,-19 53 0,-34 35 31,17 1-32,0 34 1,0 36-1,0-35 1,0-54-16,0 19 16,0-19 15,0-52 0,0-53-15,0 70-16,17-88 15,-17 71 1,18 0 0,0 35-1,-1 0 1,107 70 0,-71-34-1,-18-1 1,35 0-1,-52-35 1,0 0 0,-18-35 15,0-53-15,0-18-1,-18 0 1,0 71-1,1 35 1,17 70 15,0-52-31</inkml:trace>
  <inkml:trace contextRef="#ctx0" brushRef="#br0" timeOffset="38995.25">19597 7056 0,'0'-18'16,"0"36"-16,-18-54 0,1 36 16,17-17-1,17 17 16,18 0-31,-17 0 16,17 0-16,18 0 16,35 0-1,-35 0 1,-53-18 15,-17 18-15,-36 0-1,0 53 1,53 17 0,0 54-1,0-71 17,0-18-32,0 18 15,0-18 1,-35-17-1</inkml:trace>
  <inkml:trace contextRef="#ctx0" brushRef="#br0" timeOffset="39585.94">16528 7638 0,'-18'0'0,"36"0"0,-54 0 0,1 0 15,17 0-15,1 0 16,34 0 15,1 0-31,123 0 16,723 17 15,-299-17-15,-71 0-1,-194 0 1,-124-17 0,-141 17-16,36 0 15,-36 0 1</inkml:trace>
  <inkml:trace contextRef="#ctx0" brushRef="#br0" timeOffset="49045.35">14340 10407 0,'0'-18'16,"0"1"15,0-1 16,18 18-16,-18-18-31,0 1 109,0-1 63,0 36 94,0-1-250,0 1-16,18-18 0,-18 71 15,17 176 16,36 317 32,-53-229-32,0-88 0,0-88 1,0-124-17,0 0 1,0-17 15,0 0-15,0-1-1</inkml:trace>
  <inkml:trace contextRef="#ctx0" brushRef="#br0" timeOffset="49672.57">14287 12100 0,'-17'0'31,"-1"0"-15,18 18 31,0 0-47,0 17 15,0 18 1,18-18-1,17-17 1,-17-1 0,17-17-1,53-17 1,-35-19 0,-53 19-16,35-36 15,1-18 1,-19 36-1,-17 0 32,-17 35-15,-1 0-17,18 17-15,-35 19 16,17 52-1,-17-18 1,35 1 0,-35-18-1,17-36 1</inkml:trace>
  <inkml:trace contextRef="#ctx0" brushRef="#br0" timeOffset="72333.75">16775 10089 0,'0'-17'78,"17"34"-15,-17 1-48,0 0-15,18 52 16,-18-52-16,0 17 16,17 53-1,-17-35 1,18 0 15,-18 18-15,0-18-1,0 17 1,0-17 0,0-18-1,0 54 1,0-54 0,0 18-1,18 35 1,-18-35-1,0 17 1,0 19 0,0-19 15,0-17-15,0 18-1,0-18 1,0 17-1,0-35 1,0 18 0,0-17-1,0 34 1,0-17 0,0 18-1,0-36 1,0 18-1,0-18 1,0 0 0,0-17 15,0 0-15,0-1 15,0 1-16,0 0 17,0-1-1,0 1-15,0 0-1</inkml:trace>
  <inkml:trace contextRef="#ctx0" brushRef="#br0" timeOffset="72992.81">16545 12012 0,'0'18'31,"0"-1"-31,18-17 16,17 36-16,0-1 16,18 35 15,-17-34-16,17-1 1,-53-17 0,17-18-1,1 0 1,-1 0 15,1 0-15,0 0-1,-18-18 1,35-35 0,0 18-1,1 0 1,-19-1 0,19 1 15,-19 17-16,-17 1-15</inkml:trace>
  <inkml:trace contextRef="#ctx0" brushRef="#br0" timeOffset="73709.53">17074 11977 0,'18'-35'31,"0"35"-31,-1 0 32,-17-18-17,0 0 63,18 18-78,-18 18 344,-18-18-328,18 18-16,-17-1 15,-1-17-15,-17 53 16,-18 18 0,18-1-1,17-70 1,18 53-16,-35-18 16,17-35-1</inkml:trace>
  <inkml:trace contextRef="#ctx0" brushRef="#br0" timeOffset="81150.25">17057 10054 0,'-18'18'16,"1"-18"15,17 17-16,-18-17 17,36 0 15,-1 0-32,18 0-15,18 0 16,18 0-1,17 0 1,-53 0 15,1 0-15,-19 0 0,1 0-1,0 0 1</inkml:trace>
  <inkml:trace contextRef="#ctx0" brushRef="#br0" timeOffset="81642.6">17163 10142 0,'0'0'0,"-53"0"31,17 18-15,19-18 0,-1 18-1,1-18 1,34 0 46,1 0-46,-1 0-16,1 0 0,53 0 16,34 0-1,-52 0 1,-35-18-16,35 18 15,-35 0 1,-1 0 15,1 0-15,-36 0 78</inkml:trace>
  <inkml:trace contextRef="#ctx0" brushRef="#br0" timeOffset="82101.61">17127 10213 0,'0'18'0,"0"-36"0,-17 36 0,-1-18 16,0 0 0,36 0 31,17 0-32,-17 0-15,70 0 16,0 0-1,18-36 1,-35 36 0,-36 0-1,-17 0 1,-1 0 0,1 0 62</inkml:trace>
  <inkml:trace contextRef="#ctx0" brushRef="#br0" timeOffset="84985.95">14746 10089 0,'-18'0'16,"36"0"46,0 0-62,-1 0 0,1 0 16,0 0-16,-1 0 0,19 0 0,52 0 31,-53 0 0,-35 18 0,-123 17 1,123-17-32,-89 0 15,36-18 17,1 17-17,52 1 1,17-18 15,1 0-15,70-18-1,-17 18 1,-54 0 0,1 0-1,-36 0 32,-17 0-47,-18 0 16,0 18-1,18-18 17,52 0-1,1 0-16,70-18 1,-70 18-16,17-17 16,18-1-1,-71 18 32,1 0-31</inkml:trace>
  <inkml:trace contextRef="#ctx0" brushRef="#br0" timeOffset="92571.95">16281 9966 0</inkml:trace>
  <inkml:trace contextRef="#ctx0" brushRef="#br0" timeOffset="95378.02">10301 5962 0,'0'18'16,"18"-18"46,-1 0-46,1 0-1,0 0 1,-18-18 15,17 18-31,1 0 32</inkml:trace>
  <inkml:trace contextRef="#ctx0" brushRef="#br0" timeOffset="96942.42">10319 6174 0,'0'17'32,"17"-17"-1,1 0-16,0 0-15,-1 0 16,1 0 0,0 0-16,17 0 15,18-53 17,-36 0-1,-17 36-16,0-1 1,0 0 15,0 1 1,-17 17-17,-1 0 1,0 0-1,1 0 1,-18 0 0,17 0-1,0 0 1,1 35 0,-19 0-1,36-17-15,0 35 16,-17 18-1,17-19 17,0-34-17,0 35 1,0-35 0,0-1-1,0 19 1,0-19-1,0 1 1,17-1 0,1-17-1,0 0 1,17 0 0,0 0-1,18 0 1,-35 0-1,-1 0 17,1 0-17</inkml:trace>
  <inkml:trace contextRef="#ctx0" brushRef="#br0" timeOffset="109605.84">18803 10107 0,'-18'0'16,"36"0"15,0 0-15,105 0-1,-88 0-15,89 0 32,17 0-1,-123 0-31,-1 0 31</inkml:trace>
  <inkml:trace contextRef="#ctx0" brushRef="#br0" timeOffset="109931.7">18856 10231 0,'-18'0'16,"36"0"-16,-53 0 0,17 17 15,36-17 32,-1 0-31,72 0 0,34 0-1,18 0 1,-70 0-1,-18 0 1,-18 0 0</inkml:trace>
  <inkml:trace contextRef="#ctx0" brushRef="#br0" timeOffset="118622.9">20320 10195 0,'0'18'0,"-18"-18"0,1 0 15,17 18-15,-18-18 16,0 0 0,18 17 31,18-17-32,53 18 1,193-1 15,54 1 0,-71-18 1,-212 0-32,88 0 15,19 0 1,-37 18-1,19-18 1,-36 0 15,18 0-15,17 0 0,-70 0-1,53 0 1,-18 0-1,-17 17 1,-18-17 0,-18 0-1,0 18 1,18-18 0,-18 0-1,18 0 1,0 0-1,-35 0 1,0 0 15,17 0-15,-17 0 0,17 0-1,0 0 1,-17 0-1,17 0 1,0 0 0,18 0-1,-35 0 17,-1 0-17,1 0 1,0 0 15,-1 0-15,1 0-1,0 0 1,-1 0 0,1 0-1,0 0 1,-1 0-1,1-18 1,-1 18 0,1 0-1,0-17 1,-1 17 31,1 0 0,0 0 2359,-36 0 1281,-70-18-3671,70 0-16</inkml:trace>
  <inkml:trace contextRef="#ctx0" brushRef="#br0" timeOffset="129748.27">13935 10089 0,'0'18'141,"17"-18"-141,1 0 0,0 0 15,-1 0-15,107 0 16,352 0 15,-247-18 16,-52 1-16,-142 17-31,18-18 16,0 18 0,-36 0-1,1-17 1,35 17 0,-18-18-1,-17 18 1,0 0-1,-1 0 1,1 0 0,-1 0-1,-34 0 63,-1 0-78,-35 0 16,-105 35 0,69-17-16,-52 17 15,35-35 1,18 18 0,0-1-1,53 1 1,17-18-1,0 0 1,54 0 31,-19 0-31,72 0-1,-1-18 1,-53 18-16,36-17 15,-19 17 1,-34 0 0,-36 0 15,-70 17-15,53-17-16,-159 36 15,71-19 1,52-17-1,0 18 1,54-18 0,34 0 31,89 0-32,18 0 1,-89 0-16,53-18 15,-35 18 1,0 0 0,-88 0 46,17 0-62,-17 0 16,-18 0-1,35 0-15,1 0 16,-19 0 0</inkml:trace>
  <inkml:trace contextRef="#ctx0" brushRef="#br0" timeOffset="134474.94">23777 10248 0,'0'0'0,"0"-17"16,0-1-1,0 0 16,0 1-31,0-1 16,0 0 0,0 1-16,0-1 15,18-17 1,-1 17 15,-17 1 0,18 87-15,0-17 0,17 53-1,0-53 1,1 0 0,17-18 15,-36-35-16,54 0 1,-1 0 0,89-53-1,53-18 1,-106 54 0,-71 17-16,53-18 15,35 18 1,-34 0-1,-1 18 1,-18-1 0,-17 1-1,18 35 1,-1-35 0,-17-1 15,36 1-16,-37 0 1,37-18 0,-19 0-1,54 0 1,-1 0 0,-35-18-1,53 18 1,-35 0-1,-35 0 1,35 35 0,-36-17-1,36 17 1,-18-17 0,-35-1 15,53 1-16,0 0 1,0-18 0,123 0-1,-106-18 1,54-35 0,-89 35-1,-35 1 1,18-1-1,-36 18 1,0 0 0,0 0-1,-17 0 1,35 0 0,-18 18 15,0-18-16,36 17 1,-18-17 0,17 0-1,19 0 1,17-17 0,-36-18-1,18 17 1,-52 0-1,-1 18 1,-18 0 0,19 0-1,-1 0 1,-17 0 0</inkml:trace>
  <inkml:trace contextRef="#ctx0" brushRef="#br0" timeOffset="135358.17">28046 10125 0,'0'0'0,"0"-18"15,0 0 1,0 1 15,0-1 0,0 53 16,0 1-31,0-19-16,0 89 15,0 106 1,17-18 0,1 35-1,0-105 1,-18-19 0,0 1-1,0-17 1,0-37 15,0-34-15,0 17-1,0-17 17,0 0-17,0-1 1</inkml:trace>
  <inkml:trace contextRef="#ctx0" brushRef="#br0" timeOffset="135940.19">28063 11430 0,'0'-18'0,"0"36"63,0 0-63,18-1 0,0 1 15,-1 0 1,1 17-1,0-35-15,-1 0 16,1 0 0,0 0-1,17-18 1,0-17 0,0-18-1,-35 35 1,0 1 15,18 17-15,-18-18 15,-18 36 31,-35 35-46,36-36-16,-36 19 16,0 16-1,35-52-15,1 18 16</inkml:trace>
  <inkml:trace contextRef="#ctx0" brushRef="#br0" timeOffset="136623.57">27993 11395 0,'-18'-18'15,"36"36"48,-18-1-63,18-17 0,-1 0 0,-17 18 16,0 0-16,18-1 0,35 36 31,0-35 0</inkml:trace>
  <inkml:trace contextRef="#ctx0" brushRef="#br0" timeOffset="136823.57">28328 11430 0,'-18'0'32,"1"0"-32,-1 35 15,-52-17 1,34 0 0</inkml:trace>
  <inkml:trace contextRef="#ctx0" brushRef="#br0" timeOffset="139967.92">10037 10442 0,'0'0'0,"-36"0"16,1 0-16,0 0 0,35 18 16,-36-18-16,19 0 0,-71 17 31,70-17-31,-70 0 31,70 0 0,36 0 1,88 0-17,123-17 1,-17-18 0,-124 35-1,35-18 1,-70 18-1,-18-18 17,-52 18-1,-1 0-15,-52 18-1,-177 17 1,70 18-1,89-18 1,0-35 0,0 18-1,52 0 1,19-18 0,34 0 15,1 0-31,70 0 15,-53 0-15,177-18 32,-35 0-17,-89 18 1,18-17 0,-18-1-1,-71 18 1,1-18-1,0 18 1</inkml:trace>
  <inkml:trace contextRef="#ctx0" brushRef="#br0" timeOffset="145589.51">9543 9084 0,'-18'0'0,"36"0"78,-1 0-62,1 0-16,17 0 16,53 0-1,36-18 16,-71 1 1,-36 17-1,1 0-15,-36 0 46,1 0-46,-1-18-1,0 18-15,1 0 16,-1 0-16,-35 0 16,36 0-1,-19 0 1,19 0-1,34 0 48,19-18-63,-19 18 16,89 0-1,-35 0 1,17 0-1,-53 0 1,-17 0 0,-36 0 15,1 0-31,-54 0 16,-17 0-1,0 0 1,17 0-1,18 0 1,35 0-16,1 0 16,34 0 31,36 0-32,-17 0-15,34 0 16,54 0-1,-71 0 1,-36 0 0,1-17-1,-36 17 17,-35 0-17,18 0 1,-18 0-1,88 0 32,1 0-31,-1 0 0,0 0-16,36 0 15,-18 0 1,-18 0-1,-53 0 32,1 0-47,-54 0 16,-35 0 0,71 0-1,17 0-15,-17 0 16,17 0-1,71 0 17,18-18-17,35 18 17,-71-17-17,-17 17 1,-54 0 15,19 0-31,-36 0 16,-71 0-1,89 17 1,0-17 0,17 0-1,36 18 1,88-18-1,-36 0 1,1 0 0,-36 0-1,-53 0 32,-17 0-31,-18 0-1,-35 0 1,53 0 0,-1 0-1,19 0 1,52 0 0,106 0-1,-17 0 1,-54 0-1,1 0 1,-54 0 0,-34 0 15,-18 0-15,-54 0-1,19 17 1,17-17-1,18 0 1,52 0 47,1 0-48,0 0 1,-1 0-1,1 0 17,-36 0 30,1 0-46,34 0 31,1 0-32,-1 0-15,1 0 16,0 0-16,-1 0 16,1 0-1,-18 18 32,-18-18-31,1 0-1,-19 0-15,1 0 16,0 0 15,17 0-15,1 0 578,-1 0-204,0 0-374</inkml:trace>
  <inkml:trace contextRef="#ctx0" brushRef="#br0" timeOffset="158994.4">4516 10195 0,'-18'0'0,"-17"0"0,-1 0 16,19 0-16,-1 0 15,-52 0 1,17 0 15,17 0 0,54 0 110,0 0-125,-1 0-16,1 0 15,0 0-15,52 18 16,1 0 0,-18-18-1,-1 35 1,1-18-1,-17 1 1,-19 17 0,19 1 15,-36-19-15,17 1-1,1 0 1,-18-1-1,17-17 1,1 0 15,0 0-31,-18-17 0,53-19 16,0 1 0,0 0-1,17-1 1,-17 36-1,0 0 1,-18 0 0,18 0 15,18 18-15,-36 0-1,35-1 1,-34-17-1,-1 0 1,36 0 0,-18 0-1,-1-17 1,37-1 0,-54 18-1,18-18 1,0 18-1,0 0 1,0 0 0,35 0 15,-53 0-15,71 0-1,-53 0 1,35 0-1,-17 0 1,-1 0 0,1-17-1,34-18 1,-52 35 0,36-18-1,-36 0 1,35 18-1,-18 0 1,-34 0 0,52 0 15,-53 0-15,18 0-1,35 18 1,-70-18-1,52 0 1,-17 0 0,0 0-1,18 0 1,-18 0 0,35-18-1,-35 1 1,-18 17-1,0-18 1,-17 18 0,17 0-1,18 0 17,-18 0-17,36 0 1,-36 0-1,18 0 1,-18 0 0,1 0-1,-19 0 1,19 0 0,-1 0-1,0-18 1,-17 18-1,-1 0 1,1-17 0,17 17-1,-35-18 17,36 18-17,-36-18 16,-18 18-31</inkml:trace>
  <inkml:trace contextRef="#ctx0" brushRef="#br0" timeOffset="160310.84">5574 10372 0,'0'-18'0,"0"0"0,0 1 16,0-1 0,0 0-1,0 54 17,0-19-32,-18 72 15,-35 246 1,36 212 15,17-512-31,17 212 31,1-36 16,0-140-31,-1 0-1,-17-54 1,0 1 0,0-1-1,0 1 1</inkml:trace>
  <inkml:trace contextRef="#ctx0" brushRef="#br0" timeOffset="160826.64">5274 11783 0,'0'-18'16,"18"18"-1,35 18 1,-18 17 0,-18-35-16,19 35 15,17 1 1,-18-36-1,0 0 1,-17-18 0,17-17-1,-17-18 17,-18 35-17,0 0 1,-18 36 15,-17 53-15,0-1-1,17-34 1,18-19-16,-35 18 16</inkml:trace>
  <inkml:trace contextRef="#ctx0" brushRef="#br0" timeOffset="161922.28">4851 12788 0,'-18'-17'15,"18"-1"1,-18 18 15,18 18-31,0-1 0,-17 1 16,17-1-16,0 1 0,0 176 31,0-17 0,0-125 1,35-193-1,0 88-16,1-17 1,-19 35 0,1 35-1,0 0 1,-1 52 15,-17 19-15,35 35-1,-17-71 1,0-17 0,-1-18-1,19-18 1,-36 1-16,35-36 16,0 17-1,-17-17 1,-18 18-1,17 35 1,1 0 0,0 18-1,-1 52 1,1-17 15,-18-35-15,35 0-1,1-18 1,16-18 0,1 0-1,-35-17 1,0 35 15,-18 53-15,0 35-1,0-17 1,0-36 0</inkml:trace>
  <inkml:trace contextRef="#ctx0" brushRef="#br0" timeOffset="162120.43">5521 12312 0,'0'-18'31</inkml:trace>
  <inkml:trace contextRef="#ctx0" brushRef="#br0" timeOffset="162742.76">5750 12806 0,'0'0'0,"0"17"31,0 1-31,0 0 15,18 52 1,0 18 0,-18-35-1,0-35-15,17 53 16,-17-36 0,0-17 15,18-18 0,-1 0-15,-17-36-1,53-17 1,-17 18 0,-19 0-1,1 35 1,0 0-1,17 17 1,-18 72 0,-17-72-16,36 36 31,-19-18-31,19 18 16,-1-53 15,106-194-16,-106 141-15</inkml:trace>
  <inkml:trace contextRef="#ctx0" brushRef="#br0" timeOffset="164559.32">5609 13811 0,'0'0'0,"0"-17"16,0-1-16,0 0 31,-17 18-15,17 18-16,0 0 15,0 17-15,0 0 16,0-17-16,0-1 0,-18 177 31,18-17 0,-18-107 1</inkml:trace>
  <inkml:trace contextRef="#ctx0" brushRef="#br0" timeOffset="164775.68">5486 14323 0,'0'0'15,"0"17"48,17 1-63,1-18 15,17 18 1,18-18 0,-18 0-16</inkml:trace>
  <inkml:trace contextRef="#ctx0" brushRef="#br0" timeOffset="165008.09">5733 14252 0,'17'-35'16,"-34"70"-16,34-88 15,-17 71 32,-17-18-31,-1 35-16,0 36 16,1-54-16,-19 54 15,19-18 16,-18 0-15,35-36-16</inkml:trace>
  <inkml:trace contextRef="#ctx0" brushRef="#br0" timeOffset="165923.72">4762 15346 0,'0'17'31,"0"54"-15,0-53-16,18 176 47,-18-159 0,106-317-1,70-36-14,-123 265-17,-17 0 1,-19 53 0,-17 36 15,0-1-16,0 36 1,0-1 0,0-52-16,0 17 15,0-17 1,35 17 0,-17-35-1,70 0 16,-35 0-15,-18 18 0,-17-18-1,-18 17 1,0 1 0,-53 35-1,-35-18 1,-18-17-1,18-1 1,53 1 0,-1 0-1,19-1 1</inkml:trace>
  <inkml:trace contextRef="#ctx0" brushRef="#br0" timeOffset="166740.46">5327 15998 0,'0'0'0,"0"18"47,0 0-47,18 17 16,-18 0-16,17 71 0,-17-53 15,18 0-15,-18 0 0,0-18 0,17 0 16,19 265 0,-19-123 15,-17-160-31,0 72 31</inkml:trace>
  <inkml:trace contextRef="#ctx0" brushRef="#br0" timeOffset="167176.15">5309 17022 0,'18'0'63,"0"17"-63,17-17 0,-35 18 16,35-18-16,18 17 15,-35-17 1,-1-35 15,1 0-15,0 0-1,-1 17-15,-17 0 16,0-17 0,18 35-1,-18-18 1,0 107 15,0-1-15,-53 71-1,18-107 1</inkml:trace>
  <inkml:trace contextRef="#ctx0" brushRef="#br0" timeOffset="167856.52">5115 17621 0,'0'0'0,"-35"-88"31,35 70-31,-18-35 32,-17 53-1,17 0-31,-17 142 31,70 34 0,-17-105-15,0-54-16,-1 36 16,-17-35-1,-17-18 16,-54 0 1,1-36-17,52 36-15,-17-35 16,17 35 0,18-17-1</inkml:trace>
  <inkml:trace contextRef="#ctx0" brushRef="#br0" timeOffset="168289.84">5433 17692 0,'-18'0'31,"0"17"-15,18 1-16,0 35 15,-17 35 1,17 0 0,17-17-1,36-36 1,0-35-1,18-88 1,-53 0 0,-1 0-1,-17-1 1,-17 54 0,-1 35-1,-53 0 1,54 35-1,-1 18 17,18-17-17</inkml:trace>
  <inkml:trace contextRef="#ctx0" brushRef="#br0" timeOffset="168656.23">5803 17621 0,'18'-17'16,"-1"17"-1,-17 17 1,0 19-16,0 52 15,0 0 1,0 18 15,0-89-31,0 36 16,18-17 0,17-36-1,18 0 1,35-18-1,-35-17 1,0 17 0,-35 0-16</inkml:trace>
  <inkml:trace contextRef="#ctx0" brushRef="#br0" timeOffset="169006.05">6174 17798 0,'0'-18'16,"17"18"15,1 0-15,-18 18-16,18 35 16,-1 17-1,1-35 1,17 1-1,-17-36 1,52-106 0,-34 18-1,-1-1 1,-18 37 0,1 34-1,-18 0 1,18 18 15</inkml:trace>
  <inkml:trace contextRef="#ctx0" brushRef="#br0" timeOffset="169305.56">6685 17674 0,'0'18'32,"0"-1"-32,0 1 0,0 53 15,0 17 1,0-53-16,0 53 16,0-35-1,53-18 1,0-35-1,106-70 17,-53-54-17,-54 36 1,-34 88-16</inkml:trace>
  <inkml:trace contextRef="#ctx0" brushRef="#br0" timeOffset="169522.69">6791 17657 0,'18'0'31,"17"0"-15,35 0-16,1 0 15,0-18 17,-54 18-32</inkml:trace>
  <inkml:trace contextRef="#ctx0" brushRef="#br0" timeOffset="170605.06">6826 17851 0,'0'0'0,"0"17"0,18-17 31,0 0-31,70 0 16,0-17 0,106-19-1,-141 1 1,0 17-1,-53 1 1,0 34 31,0 36-31,0 35-1,0 1 1,0-72-16,0 36 15,0 0 1,0-35 0,0-54 15,0-34-15,0 35-16,17-36 15,19-35 1,-1 71-1,18 0 17,-18 35-17,0 0 1,-17 35 0,-18 36-1,-35-1 1,0-35-1,-1 18 1,19-17 0,34-36 15,19 17-15,34-17-1,18 0 1,-17 0-1,35-106 1,-71 53 15,-17 36-31,34-54 16,-34 36 0,0 0-1,-18 17 1,-18 18 15,-17 18-15,35-1-1,0 19 1,0-19-16,0 19 16,35 16-1,18-16 1,0-1-1,-35-35 1,-18 18 15,-36-1-15,-158 19 0,36-19-1,52-17 1,88 0-16</inkml:trace>
  <inkml:trace contextRef="#ctx0" brushRef="#br0" timeOffset="203819.74">31256 4674 0,'18'0'94,"-18"36"-63,17 34-15,-17-52-1,18-1 1,0 54 0,-1-18-1,1 0 1,-18 0 0,18-36-1,-18 1 1,35 53-1,-35-36 1,17 18 0,-17-18-1,18 0 17,-18-17-17,0 0 1,0-1 15,0 1 0,0-1 16,18-17-31,-18 18-1,0 0 17,0-1-32,0 1 31,0 0-15</inkml:trace>
  <inkml:trace contextRef="#ctx0" brushRef="#br0" timeOffset="204643.39">31238 5380 0,'18'0'63,"0"0"-47,-18 17-16,35 1 15,18 35 1,-18-18-16,0 18 31,18 0 0,-35-53 32</inkml:trace>
  <inkml:trace contextRef="#ctx0" brushRef="#br0" timeOffset="205202.46">31591 5274 0,'0'18'62,"0"-1"-62,0 1 16,0 17-1,-17 0 1,-1 36-16,-17 35 31,17-71-15,18-17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B42CB5-ED8C-457A-B6B9-2C9123FAF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9E719F-8A8C-49AA-BB1A-F791AE00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96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6FDA-584E-48CC-A358-57442DB4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E1FD5-61A3-457E-ABA7-68A44C985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34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072FD-2B16-4D5F-949B-66494DA53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4FCE2-BC9D-4D0D-963A-1751BBE41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7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DF18-B84E-476E-824C-890FB020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7865-A1BC-4C51-B6E5-CF6DB542A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8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7773-6259-4D5A-951A-61A4F41B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2DE0A-8F70-4BF6-9084-C869C7F4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398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817D-92AE-449E-855A-442F196B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CA3C-DB3A-4986-B5C3-300D5492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F5C79-2A4D-4F84-88DE-F1855EE17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3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514A-F8BB-44AD-A981-92434CD7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9DD25-9608-4767-8DA5-2C194F364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99BD9-F84F-4954-883D-9D925F35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DAFA8-0BCB-4921-A545-4BAF553B8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BB63-A551-4642-8C81-C34A057BE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3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136C-70BC-4675-A59F-A1C4D4AE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44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6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8A63-5B84-49F3-9B40-9DDC520D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F98-3DCD-44F1-BE87-9B24B189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C1C47-BB4C-4E5F-8BAA-2CAD6F326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97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F69C-B39E-40C2-99CF-6D7A87F6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C614B-A6FB-40A0-A564-C749742C0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68383-9D02-4138-9D4F-82C3474A5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081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29326-B948-451A-AD10-2F536DDE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FF84-CE1A-43BE-A725-D2F76C00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B81EB-6DE0-4E28-85A2-FFE9CB88D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D02B-8CA6-4CB8-B909-07EFB6348C33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65F8-9BE4-4C17-8A53-AB5DF09B9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1D344-27D5-4920-BED8-3A7D76061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42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AF992D14-229C-4909-9C4A-93CDBE9FE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" y="807395"/>
            <a:ext cx="11326256" cy="500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8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87D6-DD37-4B72-88D5-A1C719BB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649D-315D-48E0-937D-03ADCDAAB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Dependent Variable is Categorical</a:t>
            </a:r>
          </a:p>
          <a:p>
            <a:r>
              <a:rPr lang="en-US" dirty="0"/>
              <a:t>Log odds should be linearly related to independent variables</a:t>
            </a:r>
          </a:p>
          <a:p>
            <a:r>
              <a:rPr lang="en-US" dirty="0"/>
              <a:t>Independent variables should not be correlated(no/low multi collinearity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Linear regression requirements like </a:t>
            </a:r>
            <a:r>
              <a:rPr lang="en-US" sz="2000" dirty="0" err="1"/>
              <a:t>homscedasticity</a:t>
            </a:r>
            <a:r>
              <a:rPr lang="en-US" sz="2000" dirty="0"/>
              <a:t>, normal distribution of error terms, linear relation between target feature and independent features are not required here.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25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452CA6-A699-41AA-9F5F-4330F2933F69}"/>
                  </a:ext>
                </a:extLst>
              </p14:cNvPr>
              <p14:cNvContentPartPr/>
              <p14:nvPr/>
            </p14:nvContentPartPr>
            <p14:xfrm>
              <a:off x="565200" y="876240"/>
              <a:ext cx="11354040" cy="5448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452CA6-A699-41AA-9F5F-4330F2933F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40" y="866880"/>
                <a:ext cx="11372760" cy="54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584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D44213-29CB-4E35-BD8B-1F1E6BFEB5E0}"/>
                  </a:ext>
                </a:extLst>
              </p14:cNvPr>
              <p14:cNvContentPartPr/>
              <p14:nvPr/>
            </p14:nvContentPartPr>
            <p14:xfrm>
              <a:off x="69840" y="939960"/>
              <a:ext cx="11620800" cy="5689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D44213-29CB-4E35-BD8B-1F1E6BFEB5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80" y="930600"/>
                <a:ext cx="11639520" cy="57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683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768662-6622-415A-9538-013B283609CE}"/>
                  </a:ext>
                </a:extLst>
              </p14:cNvPr>
              <p14:cNvContentPartPr/>
              <p14:nvPr/>
            </p14:nvContentPartPr>
            <p14:xfrm>
              <a:off x="660240" y="1365120"/>
              <a:ext cx="11462400" cy="534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768662-6622-415A-9538-013B283609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880" y="1355760"/>
                <a:ext cx="11481120" cy="535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77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F0C1FB-250F-4E7F-A37E-A4815F5D2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2947920"/>
            <a:ext cx="9631119" cy="96215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9C01EB-67F7-4322-853C-3C59EC24DB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Assumptions of Logistic Regression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15C8C8-5226-41C4-9A6B-D06081401AE2}"/>
                  </a:ext>
                </a:extLst>
              </p14:cNvPr>
              <p14:cNvContentPartPr/>
              <p14:nvPr/>
            </p14:nvContentPartPr>
            <p14:xfrm>
              <a:off x="1523880" y="1092240"/>
              <a:ext cx="10039680" cy="543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15C8C8-5226-41C4-9A6B-D06081401A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4520" y="1082880"/>
                <a:ext cx="10058400" cy="54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280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58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Assumptions of Logistic Regression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B</dc:creator>
  <cp:lastModifiedBy>S B</cp:lastModifiedBy>
  <cp:revision>30</cp:revision>
  <dcterms:created xsi:type="dcterms:W3CDTF">2020-12-14T10:21:19Z</dcterms:created>
  <dcterms:modified xsi:type="dcterms:W3CDTF">2021-05-15T15:12:01Z</dcterms:modified>
</cp:coreProperties>
</file>