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2T12:33:46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FFD700"/>
    </inkml:brush>
    <inkml:brush xml:id="br3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3281 4269 0,'0'17'63,"0"1"-63,0 0 15,0-1-15,0 1 0,0-1 0,0 1 16,0 17-16,0 71 31,0-35 0,0-71 1,159-335-1,-71 193-15,-53 54-1,-17 53-15,-1-36 16,1 19-1,0 34 1,-1 18 0,-17 70 15,0-52-15,-35 53-1,17-1 1,-17 18-1,35-35 1,0-35 15,53-18-15,18 0 0,-36 0-1,18 18 1,-36 17-1,-17 18 17,-35 0-17,0-36 1,17-17-16,-35 18 31,18-18-15,0 0-1,-1 0 1,19 0 0</inkml:trace>
  <inkml:trace contextRef="#ctx0" brushRef="#br0" timeOffset="748.92">3898 4657 0,'0'-18'16,"-17"18"46,-1 0-46,18 18-16,-18 17 15,18 0 1,0-17 0,0 35-1,0-36 1,36 1-1,-1-18 1,18-35 0,-53 17-16,35-52 15,-35 34 1,0-17 15,-18 18-15,1 17-1,-19 18 1,-16 0 0,16 36-1,19-36-15</inkml:trace>
  <inkml:trace contextRef="#ctx0" brushRef="#br0" timeOffset="3337.14">4551 4110 0,'0'-18'31,"0"1"63,0-1-63,0 0-15,0 1 31,0-1-16,0 0 31,0 36 48,0 0-110,0-1 0,0 1 15,0 0-15,0 52 16,0-52-16,0 17 16,-18 18-1,18 0 16,0-35-15,0-1 0,0 18-1,0-17 17,0 0-17</inkml:trace>
  <inkml:trace contextRef="#ctx0" brushRef="#br0" timeOffset="3830.49">4339 4198 0,'0'-18'0,"0"36"0,-17-36 0,-1 18 15,53 0 48,-17 0-48,17 0-15,18 0 16,106-35 15,-106 35 0</inkml:trace>
  <inkml:trace contextRef="#ctx0" brushRef="#br0" timeOffset="4862.67">4957 4480 0,'0'88'15,"0"-70"1,0 17-16,-18-17 0,18 17 15,0-17-15,0 0 0,0-1 16,0 1-16,0-1 16,18-17 15,-1 0-15,1-88-16,105-176 15,-17 34 1,-35 72 15,-36 105-15,0 0-1,0 53 1,-17 0 0,-18 53-1,0 17 1,0 18-1,-18-35 1,1-17 0,17-19-1,17 1 1,19 0 0,17-1-1,-36 1 1,1-18 15,-18 18-15,0-1-1,-53 1 1,0-1 0,-17-17-1,34 0 1,19 0-1,-19 18 1,36 0 0</inkml:trace>
  <inkml:trace contextRef="#ctx0" brushRef="#br0" timeOffset="5528.64">5697 4533 0,'0'-35'15,"0"17"17,0 36-1,-17 0-31,17-1 15,-18 18-15,18-17 0,-18 53 32,18-54-32,0 54 31</inkml:trace>
  <inkml:trace contextRef="#ctx0" brushRef="#br0" timeOffset="6112.14">5980 4216 0,'0'0'16,"0"-18"-16,17 18 16,1 0-1,17 0 1,0 35 0,-35-17-16,18 17 15,-53 36 1,-1-18-1,1-18 1,18-35 0,17-18 31,52-35-47,-16 18 15,-19 0-15,19 0 16,-1-18 15,-53 53 0,18 17-15,-53 72 0,53-1-1,0-35 1,18 17-1,0-52-15,52 17 16,-17-17 0,18-18-1</inkml:trace>
  <inkml:trace contextRef="#ctx0" brushRef="#br0" timeOffset="6361.64">6456 4604 0,'0'0'0,"17"0"16,-17-18-1,0 36 32,0-1-31,0 1-16,0 17 15,0-17 1,0 0 0</inkml:trace>
  <inkml:trace contextRef="#ctx0" brushRef="#br0" timeOffset="6695.04">6897 4127 0,'0'-17'31,"0"52"1,0-17-32,0 52 15,0-34-15,0 34 16,0 18 0,0-52-1,-18-19 1</inkml:trace>
  <inkml:trace contextRef="#ctx0" brushRef="#br0" timeOffset="6878.84">6773 4304 0,'0'-18'31,"0"1"-31,18 17 16,17 0-16,53 0 16,18 0-1,-88 0-15</inkml:trace>
  <inkml:trace contextRef="#ctx0" brushRef="#br0" timeOffset="7545.04">7444 4392 0,'0'0'0,"-53"88"31,53-52-31,-18-19 16,-17 71-1,35-70 1,0 0 0,0-36 15,53-35-31,53-159 16,-36 71-1,18-17 1,-70 122-16,17-17 15,0 18 17,-35 53-1,0-1-15,0 72-1,-17-37 1,17-34-16,-18 35 15,18-35 1,0-1 0,71 1-1,-18-18 1,-18 0 0,-17 0-1,-1 18 1,-52-18 31,0 35-32,17-35-15,-35 35 16,18 0 0,17 1-1,18-19-15</inkml:trace>
  <inkml:trace contextRef="#ctx0" brushRef="#br0" timeOffset="7944.2">7902 4586 0,'0'-18'0,"0"1"16,0-1-1,0 1-15,18 17 16,-1-18-16,36 18 31,18 0-15,-71 18 0,0 34-1,0-16 1,-71 17-1,54-18 1,-1-17 0,36-18 15,-1 0-31,36-18 16,0-17-16,53-71 15,-71 18 1,-17 70-1</inkml:trace>
  <inkml:trace contextRef="#ctx0" brushRef="#br0" timeOffset="8461.85">8273 4110 0,'0'0'0,"0"-53"31,17 53-31,1-18 16,35 18 0,-36 0-16,1 18 15,17 17 1,-35 53 0,-17-52-1,-19 17 1,19-36-1,34-34 32,-17-1-31,53-17 0,0-36-1,-17 18 1,-19 36-1,1-1 1,-18 36 0,-18 52-1,18 1 1,0-54-16,-17 54 16,17 17-1,17-35 1,18 0-1,-17-53 1</inkml:trace>
  <inkml:trace contextRef="#ctx0" brushRef="#br0" timeOffset="8827.11">8661 4533 0,'17'0'63,"1"0"-63,0 0 15,-1 0-15,19 0 16,-19 0 0,1 18-1,-18-1-15,-18 36 16,-17-17-1,0 17 1,17-18 15,18-18-15,0 19 0,71-19-1,-19-17 1,54 0-1,-53 0 1</inkml:trace>
  <inkml:trace contextRef="#ctx0" brushRef="#br0" timeOffset="9305.75">9402 4392 0,'0'0'0,"0"-18"16,17 18 0,1 0-1,-1 0 1</inkml:trace>
  <inkml:trace contextRef="#ctx0" brushRef="#br0" timeOffset="9515.73">10072 4410 0,'17'-18'16,"1"18"0,0 0-1,-1 0 1,1 0 0</inkml:trace>
  <inkml:trace contextRef="#ctx0" brushRef="#br0" timeOffset="9727.45">10636 4427 0,'0'0'0,"18"0"31,0 0-15</inkml:trace>
  <inkml:trace contextRef="#ctx0" brushRef="#br0" timeOffset="9877.08">10813 4445 0</inkml:trace>
  <inkml:trace contextRef="#ctx0" brushRef="#br0" timeOffset="10527.1">11659 4233 0,'0'-17'0,"0"34"0,0-52 15,18 35-15,-18-18 16,0 1 0,0 34 15,0 125 0,0-125-15,-35 160 15,17-142-15,18 0-1</inkml:trace>
  <inkml:trace contextRef="#ctx0" brushRef="#br0" timeOffset="10776.67">11518 4357 0,'0'0'0,"0"-18"31,35 18 1,1 0-32,-19 0 0,54 0 31,35 0-15,-53 0-16</inkml:trace>
  <inkml:trace contextRef="#ctx0" brushRef="#br0" timeOffset="11760.1">12224 4463 0,'0'0'0,"0"17"0,0 1 16,0 0-16,0-1 0,0 1 16,0-1-16,0 1 0,0 0 0,0-1 15,0 1-15,0 0 0,0-1 16,0 1-16,0 0 15,0-1-15,17-17 32,107-229-1,-107 194-31,125-195 31,-107 177-15,18 18-1,-36 35 17,-17 35-17,0 36 17,-52-18-17,34 0 1,0-36-1,18 19 1,53-1 0,-35-17-16,17-1 15,36 36 1,-54-53 0,-17 18-1,-70-18 16,-18-18-15,35 1 0,35-1-1,0 18 17</inkml:trace>
  <inkml:trace contextRef="#ctx0" brushRef="#br0" timeOffset="12341.94">12788 4692 0,'0'0'0,"0"-18"0,0 1 0,18-1 16,-18 36 31,0-1-32,0 54 1,0-54-16,0 19 15,0-1 1,0-17 0,17-18-1,36-36 1,0-34 0,18-18-1,-36 70 1,-35 0-1,0 36 17,0 35-17,0-35 1,0 34 0,18-34-1,17 17 1,-17-35-1,35 0 1,-18 0-16</inkml:trace>
  <inkml:trace contextRef="#ctx0" brushRef="#br0" timeOffset="13174.7">13282 4322 0,'0'-36'15,"0"19"1,18 17-16,-1 0 0,1 0 0,0 0 31,-1 0-31,-17 17 0,0 1 16,0 0-16,0-1 0,0 1 15,0 35 1,-70 17 15,70-87 16,0-1-47,17 0 0,72-105 16,-54 70-1,0 0 17,0 0-17,-17 53 1,-71 35 15,18 54-15,0-1-1,35-71-15,0 72 16,35-1 0,53-53-1,-53 0 1</inkml:trace>
  <inkml:trace contextRef="#ctx0" brushRef="#br0" timeOffset="13592">13670 4621 0,'0'-17'16,"0"34"31,0 1-32,0 0-15,0-1 16,-18 36 0,18-18-1,18-52 48,0-1-63,-1 18 0,19-35 15,-1 0 1,-17 17 0,-1 18-1,-17 35 1,-17 18 15,-1 0-15,18-35-1,0-1 1,18-17-16,17 0 16</inkml:trace>
  <inkml:trace contextRef="#ctx0" brushRef="#br0" timeOffset="14070.59">14182 4445 0,'0'0'0,"-18"0"0,0 0 0,1 0 16,-1 0-16,18-18 0,-18 18 16,54 0 15,-19 0-16,124 0 1,54 0 0,-72 0-1,-88 0 1,18 0 15,-35 0-15</inkml:trace>
  <inkml:trace contextRef="#ctx0" brushRef="#br0" timeOffset="14424.33">14711 4304 0,'0'-18'31,"17"18"1,1 0-32,0 18 15,35 17 1,-18 0-1,-17-17 1,-18 0-16,0 17 16,-18 0-1,-35 1 1,0 16 0,18-34-1</inkml:trace>
  <inkml:trace contextRef="#ctx0" brushRef="#br0" timeOffset="17755.8">15363 4110 0,'18'0'0,"-18"17"63,0 1-63,0 0 15,0-1-15,-18-17 0,18 36 0,0-19 16,0 1-16,0 53 16,0-36 30,124-53-14,-106 1-32,70-107 31,-88 89-15,17 35-1,-17-18 1,-17 53 15,-1 71-15,0 0-1,18 18 1,0-107-16,-17 124 16,-1-53 15,1 1-16,-1-36 1,0-18 0,1-17-1,-1-18 1,0 0 0,-35-18-1,36-35 1,-1-18-1,18-17 1,35-18 0,71 1-1,-35 52 1</inkml:trace>
  <inkml:trace contextRef="#ctx0" brushRef="#br0" timeOffset="18671.57">15399 3687 0,'-18'0'31,"18"17"-31,0 1 0,-18-18 0,1 17 15,17 1-15,-18 0 0,1-1 16,17 1-16,-18-18 0,18 18 16,0-1-16,-18-17 15,18-17 32,0-1-47,71-105 31,-18 17 1,-53 88-32,17 0 15,1 1 1,0 17 0,35 17-1,-1 36 16,1 0-15,18 18 0,-18-36-1,-35 0 1,-1-35 0</inkml:trace>
  <inkml:trace contextRef="#ctx0" brushRef="#br0" timeOffset="22625.68">16140 4427 0,'-18'0'31,"0"0"-15,18 18 31,18-18 15,0 0-62,52 0 16,-52 0-16,52 0 15,1 0 1,-18 0 15,-18 0-15,-17 0 0,17 0-1,-17 0 1,-1 0-1,19 0 1,-19 0 0,18-18-1,-17 18 1,0 0 0,-1 0 30</inkml:trace>
  <inkml:trace contextRef="#ctx0" brushRef="#br0" timeOffset="24202.38">16651 4357 0,'-18'0'0,"1"0"46,34 17 17,1 1-63,0-18 16,-18 18-16,53-1 15,-18-17 1,-35 18-1,0 0 32,0-1-31,0 1 0,-35 17-1,35-17-15,-18-1 16,0-17-16,18 18 15,0 0 1</inkml:trace>
  <inkml:trace contextRef="#ctx0" brushRef="#br0" timeOffset="25018.58">17198 4216 0,'18'0'0,"-36"0"0,36-18 15,-18 36 32,0 52-31,0 1 0,0 17-1,0-70 1,17-1-1,18-17 1,1 0 0,17-70 15,-36 70-31,1-71 16,0 36-1,-1 0 1,-17 17-1,0 36 17,0 17-32,0 18 15,-17 141 1,-19 35 0,19-141-1,-1-17 1,-17-1-1,35-17 1,-18-35 15,0-18-15,1 18 0,-18-18-1,17-18 1,-17-35-1,35 0 1,35-70 0,88-18-1,-52 52 1,-36 54-16</inkml:trace>
  <inkml:trace contextRef="#ctx0" brushRef="#br0" timeOffset="28044.37">17868 4480 0,'0'18'0,"-17"-18"0,-1 0 15,0 0 17,1 0-32,-1 18 15,0-18 1,1 0-1,17 17 32,17-17 0,72 0-31,-72 0-16,54 0 15,-1 0 1,1 0 0,-36 0-1,0 0 17,1 0-17,-19 0 1,1 0-1,0 0 1,-1 0 0,1 0-1,0 0 1,-1 0 15,1 0-15,-1 0 15,1 0-15,0 0 46,-18-17-62,17 17 16,1 0 15</inkml:trace>
  <inkml:trace contextRef="#ctx0" brushRef="#br0" timeOffset="28517.19">18327 4374 0,'0'0'15,"0"-17"1,17 17 62,1 0-78,0 0 0,-1 17 16,19 1-16,17 0 15,-36-1 1,18 1 15,-35 0-15,0-1-1,0 1 1,-35 35 0,-18 0-1,36-18 1,-1-17 0</inkml:trace>
  <inkml:trace contextRef="#ctx0" brushRef="#br0" timeOffset="29348.25">19491 4022 0,'0'-18'15,"0"36"-15,0-54 0,0 19 16,-18 17-16,1 0 16,-1 0-16,0 0 15,18 17-15,-17-17 0,-1 36 16,-17 17-16,17-18 0,1-18 0,-1 19 0,0 17 16,-17 105 15,17 54 0,18-194-31,71 88 31,52-54 1,-70-52-17,-35 0 1,0 0-1</inkml:trace>
  <inkml:trace contextRef="#ctx0" brushRef="#br0" timeOffset="30149.43">19720 4374 0,'0'0'0,"0"-35"16,0 53 47,0-1-63,0 72 31,0-36 0,36-53-15,16-18-1,1-17 1,-17-1 0,-19 1 15,1 35-16,-18 18 1,0 35 0,0 35-1,0 18 1,-35 17 0,35-88-1,-18 1-15,-17-1 16,17-35-1,-52 0 1,17 0 0,17-18-1,1-35 1,35 36 0</inkml:trace>
  <inkml:trace contextRef="#ctx0" brushRef="#br0" timeOffset="30617.38">19967 4057 0,'0'0'16,"0"18"0,-17-18-16,17 35 15,-36 0 1,1 36 0,17-36-1,1-35 1,17-35 15,17-18-15,-17 35-16</inkml:trace>
  <inkml:trace contextRef="#ctx0" brushRef="#br0" timeOffset="30766.04">19897 4057 0,'17'-18'16,"1"1"0,0-36-1,-71 141-15,123-176 31,-52 105-15,17 36 0,18 18-1,-18-18 1,1-18 0</inkml:trace>
  <inkml:trace contextRef="#ctx0" brushRef="#br0" timeOffset="31048.52">20320 4445 0,'18'0'47,"-1"0"-32,1 0-15,35 0 16</inkml:trace>
  <inkml:trace contextRef="#ctx0" brushRef="#br0" timeOffset="31664.58">20673 4233 0,'0'18'47,"0"0"-31,0-1-16,17-17 0,-17 53 16,0-18-1,18-17 1,0 0-1,-1-18 1,19-36 0,-1 19-1,-17-36 1,-1 18 0,-17 52 30,0 1-30,0 105 0,0-34-1,0 16 1,-35-34 0,35-53-16,0 17 15,-18 0 1,1-35-1,-1 0 1,-17 0 0,-1-18-1,1 18 1,17-17 0</inkml:trace>
  <inkml:trace contextRef="#ctx0" brushRef="#br0" timeOffset="32347.42">21202 4022 0,'0'-18'31,"18"18"-15,-1 0-16,1 18 15,17 17-15,-17 0 0,-1 0 16,1 1-16,0-1 0,-1 0 0,1 1 16,-18-19-16,0 1 0,0 211 31,-318 36 0,195-212 0,105-53-15</inkml:trace>
  <inkml:trace contextRef="#ctx0" brushRef="#br0" timeOffset="33396.8">21484 3687 0,'0'-18'0,"18"18"62,-1 0-62,1 0 16,0 0-16,52 18 31,-70 87 0,-70 19 1,52-71-1,18-18-16,71-17 1,34-18 0,-34 0-1,-36 0 1,-17 0-16</inkml:trace>
  <inkml:trace contextRef="#ctx0" brushRef="#br0" timeOffset="35496.26">19967 5203 0,'0'0'0,"0"-17"15,0-1 1,0 36 46,-17-1-46,17 1-16,0 0 0,0-1 16,0 54-1,-18-18 17,18-18-1,0-53 16,0 1-32,0-71 1,0 17 0,0 18-1,0 36 1,0-1-1,18 0 1,-1 36 0,18 17-1,-17 18 1,0 0 0,-18-18-1,0-17 16,17-18-15,1 0 15,0-35-15,-1-36 0,-17 53-16,18-34 15,0 34 1,-1 0-1,1 1 1,0 17 15,-1 17-31,-17 54 16,0-18 0,0 35-1,0-70 1,0-1 15,18 18-15,-18-17-1</inkml:trace>
  <inkml:trace contextRef="#ctx0" brushRef="#br0" timeOffset="35995.33">20461 5256 0,'18'-35'31,"-18"17"-16,0 1 1,-18 17 0,0 0-1,1 0 1,-1 0 0,18 17-1,0 1 1,18 35-1,-1-53-15,19 53 16,-1-35 0,-35-1-1,0 1 1,0 17 0,-18-35-1,-35 18 1,1-1 15,34-17-15</inkml:trace>
  <inkml:trace contextRef="#ctx0" brushRef="#br0" timeOffset="36311.33">20620 5256 0,'0'0'0,"0"-17"31,0 34 16,0 1-47,0 0 16,0-1-16,0 36 15,0-18 17,35 1-17,-17-36-15,17 17 16,36-17 0,17 0-1,-53 0 1,0-35-1</inkml:trace>
  <inkml:trace contextRef="#ctx0" brushRef="#br0" timeOffset="36528.78">20690 5203 0,'0'-17'16,"18"17"-16,0-18 16,35 18-1,17 0 1,1 0 0,-54 0-1</inkml:trace>
  <inkml:trace contextRef="#ctx0" brushRef="#br0" timeOffset="36778.86">20726 5309 0,'0'0'0,"-18"0"31,36 0 1,-1 0-17,54 0 1,-18 0 0,-36 0-16</inkml:trace>
  <inkml:trace contextRef="#ctx0" brushRef="#br0" timeOffset="39480.85">21890 4516 0,'0'0'0,"-18"0"31,36 0 16,-1 0-31,1 0-16,0 0 0,17 0 0,300 0 31,-88 0 0,-18 0 1,-158-18 15,-53 18-32,17 0 1,-17 0 15,-1 0 16,-17-18-16,0 1 16</inkml:trace>
  <inkml:trace contextRef="#ctx0" brushRef="#br0" timeOffset="39910.76">22842 4392 0,'0'-18'0,"-35"18"16,35-17 15,0 34 63,53 1-79,-35-18 1,-1 18 0,1-18-1,-18 17 1,0 1-1,0 0 1,-18 17 0,-35 0-1,18 18 1,-18-18 0,53-17-1</inkml:trace>
  <inkml:trace contextRef="#ctx0" brushRef="#br0" timeOffset="44390.77">23618 5098 0,'0'0'0,"0"-18"0,-17 18 47,17-18-31,-18 18-16,1 0 15,17-17-15,-18 17 16,0 0-16,1 0 16,-1 0-1,-53 53 16,54-53-31,17 88 32,0-35-17,35-18 1,18 0 0,18-17-1,-1-18 1,1-35-1,-36-1 1,-17-17 0,-18-17-1,0 17 1,-18 35 15,-53-17-15,-17 35-1,35 0 1,0 18 0,18 17-1,35-17 1,0 17 0</inkml:trace>
  <inkml:trace contextRef="#ctx0" brushRef="#br0" timeOffset="44973.8">23989 5080 0,'0'-18'0,"0"36"0,0-53 31,0 17 0,0 36 16,0 35-31,-18-53-16,1 53 16,17-18 15,0 18-16,17-18 1,19-17 0,16-18-1,1 0 1,18 0 0,-53 0-16,17-18 15,-18 18 1,1-18-1,0 18 1</inkml:trace>
  <inkml:trace contextRef="#ctx0" brushRef="#br0" timeOffset="45406.63">24412 5098 0,'0'-36'31,"0"19"-15,0-1 0,-17 18-1,-19 0 1,1 18-1,17 35 1,18-18 0,18 18-1,17-18 1,1 0 15,-19-35-15,-17 18 15,-17-18-31,17 18 16,-18-18-16,-53 17 15,18 19 1,36-1 0,17-18-16</inkml:trace>
  <inkml:trace contextRef="#ctx0" brushRef="#br0" timeOffset="45690.6">24571 5486 0,'0'-36'16,"0"54"31,0 0-47,0-1 0,-18 1 16,18 17-16,-17 1 15,-19 34 1,36-35-1</inkml:trace>
  <inkml:trace contextRef="#ctx0" brushRef="#br0" timeOffset="46739.35">25100 5151 0,'0'0'0,"0"-18"0,0 0 16,0 1-1,-18 17 32,1 0-47,-18 0 16,17 0-16,0 17 15,-52 36 1,-1 53 15,54-71-31,17 71 32,0-53-17,17-35 1,36-18-1,18 0 1,-36 0 0,-17-36-1</inkml:trace>
  <inkml:trace contextRef="#ctx0" brushRef="#br0" timeOffset="46988.87">25030 5397 0,'0'0'16,"0"-17"-1,0-1 17,17 18-17,18 0 1,18 0 0,-17 18-1,-19-1 1,1 1-1,-18 0 1,0-1 0,0 1-16</inkml:trace>
  <inkml:trace contextRef="#ctx0" brushRef="#br0" timeOffset="47275.68">25435 5133 0,'18'0'32,"-18"18"-17,0-1-15,0 18 16,0-17-16,18 17 15,-18 18 1,17 0 0,1-18-1</inkml:trace>
  <inkml:trace contextRef="#ctx0" brushRef="#br0" timeOffset="47539.06">25453 5080 0,'0'0'0,"0"-18"16,18 18-1,-1 0-15,54 0 16,87 36-1,-105-1 1,-17 18 0,-36 0-1,-106 35 1,18-53 0,70-35-16,-53 18 15</inkml:trace>
  <inkml:trace contextRef="#ctx0" brushRef="#br0" timeOffset="49904.02">23812 4216 0,'0'-18'0,"18"18"47,-18 35-31,0-17-16,0 0 0,0 17 16,0-17-16,0 17 15,0-18-15,0 54 16,0-36 15,0-17 0,18-18-31,-18-35 16,35-18 0,0-18-1,-17 18 16,17 36-15,-17-1 0,0 36 15,-1 52-15,1-17-1,-1 0 1,1-18-1,0-35 1,-1 0 0,36-17-1,-17-36 1,-19 0 0,18 18-1,-35-1 1,18 36 15,0 0 0,-18 18-31,0 35 16,0-18 0,17 0-1,-17-17-15,18-18 16,0 0-1,17 0 1,-35-18-16,35-17 16,-17-35-1,17 17 1,-35 17 0,0 54 30,0 35-14,0 0-17,0-36 1,0 1 0</inkml:trace>
  <inkml:trace contextRef="#ctx0" brushRef="#br0" timeOffset="50070.78">24536 4075 0,'0'0'16,"17"0"15,-17 17-31,0 18 15</inkml:trace>
  <inkml:trace contextRef="#ctx0" brushRef="#br0" timeOffset="50637.58">24659 4392 0,'0'-35'16,"0"17"-1,0 1 1,0 34 15,0 36-15,0-18-1,0-17 17,0 17-17,18-35 1,17-35 0,18 0-1,0-36 1,-18 18-1,-17 36 1,-18 34 31,0 1-47,0 52 16,0-34-1,0-1 1,70-17 15,1-18-15,-18 0-1,0 0 1,-36-18-16</inkml:trace>
  <inkml:trace contextRef="#ctx0" brushRef="#br0" timeOffset="52466.87">25929 4357 0,'0'0'0,"-17"0"31,-1 0-15,0 0-16,18 17 47,18-17-1,88 0-46,282 0 47,-265 0-31,-52 0 0,-36 0-1,0 0 1</inkml:trace>
  <inkml:trace contextRef="#ctx0" brushRef="#br0" timeOffset="52785.4">26582 4233 0,'0'0'0,"0"-17"15,17 17 1,19-18 0,-19 18-16,19 0 15,17 35 1,-53 1-1,0 17 1,-36-1 0,-17 1-1,0 0 1,36-35 0,17 0-1</inkml:trace>
  <inkml:trace contextRef="#ctx0" brushRef="#br0" timeOffset="53601.99">27605 4339 0,'-18'0'32,"18"18"-32,0-1 15,-17 1-15,17 0 0,-18 35 16,0-36-16,18 36 15,0-18 1,0-17 15,18-53 1,52-36-17,-70 36-15,89-124 16,-1 0-1,-53 107 1,-17-1 0,17 17-1,-35 54 32,0 0-47,0 17 16,-18 35-1,18-17 1,0-17 15,53-1-15,18-17 0,17-1-1,-35 1 1,0 0-1,-53-1 1,18-17-16,-18 18 16,-53 17 15,53-17-31,-89-18 16,19 0-1,-18 0 1,17 0-1</inkml:trace>
  <inkml:trace contextRef="#ctx0" brushRef="#br0" timeOffset="54469.11">28434 4498 0,'0'18'31,"-18"-18"-15,1 0-16,17 17 0,-18 1 16,0-18-1,1 53 1,17-18 15,35-17 0,53-36 1,-88 0-17,0-17 1,0 0 0,0 17-1,-17 18 1,-1 0-1,0 0 1</inkml:trace>
  <inkml:trace contextRef="#ctx0" brushRef="#br0" timeOffset="54668.24">28857 4463 0,'0'0'0,"0"-18"15,18 18 1,-18-18 0,17 18-1</inkml:trace>
  <inkml:trace contextRef="#ctx0" brushRef="#br0" timeOffset="54888.65">29175 4410 0,'17'-18'15,"-17"0"-15,18 18 32,0 0-1</inkml:trace>
  <inkml:trace contextRef="#ctx0" brushRef="#br0" timeOffset="55029.43">29316 4374 0,'0'0'0,"17"0"0,1 0 31,-18-17-15</inkml:trace>
  <inkml:trace contextRef="#ctx0" brushRef="#br0" timeOffset="55851.04">29827 4269 0,'0'17'47,"0"1"-47,0 0 16,-17 17-16,-1 18 15,18-36-15,0 19 16,0-1 0,18-35 31,17-35-32,71-124 1,-53 53-1,-53 71-15,35-36 16,-17 18 0,17 18-1,-17 35 1,-18 18 15,0 35-15,0 17-1,-18-17 1,18-35 0,18-18 15,17 0-15,18 0-1,0 0 1,0 0-1,0 0 1,-36 0 0,1 17-1,-18 19 1,-53-1 0,-35-35-1,35 18 1,17-18-1,36 17 1,-17-17-16</inkml:trace>
  <inkml:trace contextRef="#ctx0" brushRef="#br0" timeOffset="56350.74">30427 4410 0,'18'0'0,"-1"0"16,1 0 15,-18 17-15,0 1-16,0 0 15,0 17 1,0-17-16,0-1 16,0 1 31,35-18-32,36-18 1,-1-17-1,-34 0 1,-19 17 0,-17 36 15,0-1-15,0 19-1,18-19 1,0 1-16,17-1 15,-18-17 1</inkml:trace>
  <inkml:trace contextRef="#ctx0" brushRef="#br0" timeOffset="73473.97">4092 2875 0,'0'0'16,"0"-18"0,0 36 46,0 0-62,0-1 0,0 1 0,0 0 16,0-1-16,0 19 0,0 17 31,0-36-31,0 36 31,106-35 1,-35-18-1,-36 0-16,-17 0 17</inkml:trace>
  <inkml:trace contextRef="#ctx0" brushRef="#br0" timeOffset="73740.71">4427 2981 0,'0'35'47,"0"-17"-47,0 0 0,0-1 15,0 18-15,0 18 16,0 0 0,0-35-1</inkml:trace>
  <inkml:trace contextRef="#ctx0" brushRef="#br0" timeOffset="74328.63">4657 3034 0,'0'0'0,"0"18"47,0-1-32,0 1-15,0 17 16,0 0 0,0-70 31,0 17-32,0-34 1,0-19-1,0 53 1,0 1 0,53 17-1,-1 35 1,19 18 0,-18 0-1,0-18 1,-53-17-16,35-18 15,-17 0 17,-18-18-17,0-52 1,0 17 0,0 35 15,0 0-16</inkml:trace>
  <inkml:trace contextRef="#ctx0" brushRef="#br0" timeOffset="74497.44">5133 3016 0,'0'0'0,"18"0"16,-18-17-16,0-1 16</inkml:trace>
  <inkml:trace contextRef="#ctx0" brushRef="#br0" timeOffset="75139.53">5486 2893 0,'0'17'46,"0"1"-30,0 0-16,0-1 0,0 19 16,0 17-1,-18-18 1,18-53 31,0 1-32,0-54 1,0 18 0,18 0-1,17 35 1,18 18 0,-18 0-1,-35 36 1,0-1-1,0-17-15,-17 17 16,-36 0 0,17-17-1,19 0 17,17-1-1,17-17-16,72 18 1,-19-18 0,-35 0-16,18 0 15,18 0 1,-1-35 0</inkml:trace>
  <inkml:trace contextRef="#ctx0" brushRef="#br0" timeOffset="75389.49">5927 2963 0,'0'-35'15,"0"17"1,0 1 0,0 34 31,0 19-47,0 17 31,0 0-16,35-18 1,18 0 0,0-17-1,-36-18-15,54 0 16,-53-36 0</inkml:trace>
  <inkml:trace contextRef="#ctx0" brushRef="#br0" timeOffset="75606.44">5891 2769 0,'0'0'16,"-17"0"-16,-1 0 0,36 0 31,17 0-16,53 0 1,36 0 0,-36 0-1</inkml:trace>
  <inkml:trace contextRef="#ctx0" brushRef="#br0" timeOffset="75807.91">5891 2963 0,'0'0'15,"36"0"17,-1 0-32,0 0 0,53 0 31,-52 0-31,-19 0 0</inkml:trace>
  <inkml:trace contextRef="#ctx0" brushRef="#br0" timeOffset="76339.78">6421 2840 0,'0'0'0,"17"0"16,1-18 0,-36 18 31,18 18-47,-35 35 15,17 17 16,1-34-15,17 17 0,0-36-1,35 1 1,35-18 0,-17 0-1,0-18 1,-35 1-1,0-19 1,-1 19 0,-17 34 46,0 1-62,0 0 0,0 17 31,0-18-15,18-17-16</inkml:trace>
  <inkml:trace contextRef="#ctx0" brushRef="#br0" timeOffset="76872.46">6791 2875 0,'-18'18'31,"18"-1"-31,-17 1 0,17 0 0,-18 35 16,18 0 0,-18-1-1,18-69 48,0-1-63,18-52 15,-18-19 1,0 72-16,0-36 16,18 35-1,-1 18 1,36 35-1,-17 36 1,16-18 0,1 0-1,-17-53 1,-19 0 0,1-35-1,0-36 16,-18 36-15,0 17 0,-53 18 15</inkml:trace>
  <inkml:trace contextRef="#ctx0" brushRef="#br0" timeOffset="77505.74">4851 3404 0,'0'0'0,"-18"0"0,0 0 16,1 0-16,-1 0 31,53 0 0,71 0-31,635 0 32,-159 0-1,-494 0-16,-17 0 1,-53 0 0,-18 18-1</inkml:trace>
  <inkml:trace contextRef="#ctx0" brushRef="#br0" timeOffset="79071.17">4551 6650 0,'0'0'0,"0"-18"0,17 1 16,-17-1-16,0 0 15,18 18-15,-18-17 0,0 52 32,0 0-17,0-17-15,0-1 0,0 178 31,0-178-31,0 177 32,0-123-1,141-54 0,-53-87 0,-35 17-31</inkml:trace>
  <inkml:trace contextRef="#ctx0" brushRef="#br0" timeOffset="79472.5">4957 6862 0,'0'-18'0,"-18"18"15,0 0 1,-35 53 0,18-18-1,17 18 1,18-35-16,0 17 16,0 18-1,53-18 1,36-35 15,-37-35-15,19-53-1,-71 17 1,0 1 0,-18 34-1,-35 19 1,18 34-1,0 36 1,35-18 0</inkml:trace>
  <inkml:trace contextRef="#ctx0" brushRef="#br0" timeOffset="79938.52">5433 6844 0,'0'0'0,"0"-18"0,-18 18 31,0 0-15,1 0-16,-1 18 16,-88 88-1,89-53 1,-1-18-16,0 0 15,18 18 1,18-35 0,17-1-1,36-34 1,-36-1 0,0-35-1,-17 36 1,0-1 15,-18 36 0,0-1-15,17 36 0,-17-35-16,0 17 15,36-17 1,52-18-1</inkml:trace>
  <inkml:trace contextRef="#ctx0" brushRef="#br0" timeOffset="80737.39">5768 6914 0,'-35'0'16,"35"18"-1,-18 53 1,18 17 0,0-35-1,0-18 1,18-35 31,-18-35-47,35-36 15,-17-35 1,17 53 0,-18 1-1,19 34 1,-1 0-1,-35 54 17,18-1-17,-18 53 1,-53-35 0,17 0-1,36-18 1,0-17-1,18-1 1,70-17 0,18-17-1,-18-71 1,-52 35 0,-19 35-16,1-35 15,-18 0 1,0 36-1,0 34 32,-18 36-31,18 18 0,0-1-1,53-35 1,18 1-1,17-36 1,-53 0 0,-17-53-1</inkml:trace>
  <inkml:trace contextRef="#ctx0" brushRef="#br0" timeOffset="80920.72">6156 6720 0,'0'-17'0,"18"17"31,-1 0-31,54 0 16,-1 0-1,1 17 1</inkml:trace>
  <inkml:trace contextRef="#ctx0" brushRef="#br0" timeOffset="81469.37">6209 6897 0,'0'0'0,"-18"17"0,18 1 15,18-18 1,70-18-1,106-17 1,-106 0 15,0 0-15,-70 35-16,0-36 16,-1 36-1,-34 0 16,-54 89-15,1-37 0,34 19-1,19 17 1,17-70 0,0-1-1,17-17-15,36 0 16,-17-17-1,16-36 17,-52 18-17,18 35 1,-18 17 15,18 54-15,-1-1-1,1-17 1</inkml:trace>
  <inkml:trace contextRef="#ctx0" brushRef="#br0" timeOffset="82002.78">4322 7532 0,'0'0'0,"-18"0"0,-88 0 16,53 17-1,18-17 1,52 0 31,1 0-47,317 0 15,18-17 1,-212 17 0,318-18-1,-124 18 1,-35 0 0,-212 0-1,-70 0-15,52-17 16,-35 17-1,-17 0 1,17 0 0</inkml:trace>
  <inkml:trace contextRef="#ctx0" brushRef="#br0" timeOffset="83351.27">3157 8767 0,'0'17'31,"0"1"-31,0-1 0,0 1 0,0 17 16,0 1-16,0-1 0,0-17 16,0-1-16,0 18 0,-17 54 31,17-72 0,88-175 0,124-160 1,-195 265-17,1 53-15,17-35 16,-35 17 0,0 36 15,0 52-16,-35 19 1,17-36 15,1-18-15,17-18 0,0 1-1,17 0 1,36-1-1,-18 1 1,1 0 0,-36-1 15,-18 1-31,-35-18 16,18 0-1,-36 0 1,36 18-1,35-1 17</inkml:trace>
  <inkml:trace contextRef="#ctx0" brushRef="#br0" timeOffset="83768.25">3616 9102 0,'0'0'0,"18"0"15,-18 17 48,-18-17-48,0 0-15,18 18 0,0 0 0,-17 34 16,17-34 0,17 17 15,54-35-15,-1 0-1,-34-53 1,-19-35-1,-17 35 1,-35 0 0,0 36-1,17 17 1,1 0 0</inkml:trace>
  <inkml:trace contextRef="#ctx0" brushRef="#br0" timeOffset="84101.96">4339 8590 0,'18'-18'15,"-18"54"32,0-19-47,0 19 16,0-19-16,0 72 16,0-72-16,0 36 15,0-18 1,0 1-1,0-19 1</inkml:trace>
  <inkml:trace contextRef="#ctx0" brushRef="#br0" timeOffset="84285.46">4092 8784 0,'-35'-17'31,"35"-1"-31,35 18 16,18-18-1,35 1 1,1 17 0,-72 0-16,54 0 15</inkml:trace>
  <inkml:trace contextRef="#ctx0" brushRef="#br0" timeOffset="85043.42">4780 8802 0,'18'0'16,"-18"17"0,0 1-1,0 35 1,0 35 0,0-35-1,0-35 1,0-1-1,17-17 17,-17-17-32,71-107 31,-36-17-15,1 53-1,16 17 1,1 36-1,-17 0 1,-19 35 0,1 0-1,-18 35 1,0 0 0,-18-17-16,-17 35 15,35-35 1,-18 17-1,18-17 1,36-1 15,34 1-15,-35-1 0,1 1-1,-54-18 16,0 0-15,-87 0 0,52 0-1,0-18 1,35 18 0,18 18 15</inkml:trace>
  <inkml:trace contextRef="#ctx0" brushRef="#br0" timeOffset="85333.67">5274 8961 0,'18'0'0,"-1"-18"16,1 18 0,-18-18-1,18 18 1,-18 18 0,0 35-1,0 0 1,0-36-1</inkml:trace>
  <inkml:trace contextRef="#ctx0" brushRef="#br0" timeOffset="86066.76">5592 8625 0,'52'-53'31,"-34"53"-31,17 0 15,-17 0-15,0 0 0,-1 0 16,1 0-16,0 18 16,-18 0-16,0-1 0,0 1 15,0 0-15,0-1 0,0 1 0,-53 70 32,-18-35-1,71-71 0,159-176 16,-124 141-31,0 18-1,-17 18 1,-36 17-1,18 17 1,-53 54 0,53 35-1,-17-36 1,17-35-16,17 18 16,72 0-1,-1-17 1,-71-36-1</inkml:trace>
  <inkml:trace contextRef="#ctx0" brushRef="#br0" timeOffset="86283.43">6209 8925 0,'0'-17'15,"18"17"1,-1 0 15,-17 17-31,18 1 16,-18 35-1,0-18 1,17-17 0,1-18-16</inkml:trace>
  <inkml:trace contextRef="#ctx0" brushRef="#br0" timeOffset="86533.53">6773 8520 0,'0'17'31,"0"1"-31,0 52 16,-17 1-1,-1 0 1,18-19 0</inkml:trace>
  <inkml:trace contextRef="#ctx0" brushRef="#br0" timeOffset="86716.31">6597 8678 0,'0'0'0,"0"-17"31,18 17-15,52 0-1,36 0 1,-88 0-16</inkml:trace>
  <inkml:trace contextRef="#ctx0" brushRef="#br0" timeOffset="87366.6">7197 8749 0,'0'0'15,"0"18"-15,-18-1 0,0 54 32,18-1-17,0-17 1,0-35-1,0-1 1,0-34 0,36-36-1,17-88 1,17-53 0,-35 106-1,1 17 1,-19 36-1,1 35 1,0 0 0,-18 53-1,0 17 1,-53 1 15,35-18-15,0-36-1,18 1 1,71-18 0,0 18-1,-1-18 1,-35 0 0,-17 0-1,-18 17 1,-35 1-1,-53 17 1,52 18 0,19-18-1</inkml:trace>
  <inkml:trace contextRef="#ctx0" brushRef="#br0" timeOffset="87766.03">7673 8996 0,'0'-18'0,"-18"-17"31,18 17-31,0 1 0,18-1 16,35 0-1,17 18 1,-17 36 0,-17-1-1,-36 18 17,0-18-17,-18 0 1,0 1-1,18-19 1,18-17 0,0 0-16,52 0 15,-35 0 1,-17 0-16</inkml:trace>
  <inkml:trace contextRef="#ctx0" brushRef="#br0" timeOffset="88283.09">8096 8678 0,'0'0'0,"0"-17"0,18-1 16,0 18-1,34-18 1,1 18-1,-17 18 1,-36 35 0,0 18-1,-36-19 1,19-52-16,-1 36 16,0-36-1,18 17 1,18-17-1,70-70 1,-35 17 0,0-18-1,-18 36 17,-17 0-17,-18 52 16,0 19-15,-18-19-16,18 36 16,0 53-1,0-35 1,36-36 0,34 0-1</inkml:trace>
  <inkml:trace contextRef="#ctx0" brushRef="#br0" timeOffset="88648.89">8590 8978 0,'18'0'62,"-1"0"-46,1 0-16,0 0 16,-1 0-16,1 35 15,-36 18 17,-17 0-17,0 0 1,-1-35-1,36-1 1,53-17 0,36 0-1,-1 0 1,-18 0 0</inkml:trace>
  <inkml:trace contextRef="#ctx0" brushRef="#br0" timeOffset="89170.03">9560 8643 0,'18'0'16,"0"0"-1,-1 0 32,-17 18-47</inkml:trace>
  <inkml:trace contextRef="#ctx0" brushRef="#br0" timeOffset="89348.83">9948 8661 0,'18'0'16,"0"0"-16,-1 0 31,1-18-31</inkml:trace>
  <inkml:trace contextRef="#ctx0" brushRef="#br0" timeOffset="89530.73">10460 8625 0,'0'0'0,"17"0"0,1 0 16,0 0 0</inkml:trace>
  <inkml:trace contextRef="#ctx0" brushRef="#br0" timeOffset="89715.79">10777 8625 0,'36'0'31,"-19"0"-31</inkml:trace>
  <inkml:trace contextRef="#ctx0" brushRef="#br0" timeOffset="90831.12">11606 8290 0,'0'-17'16,"0"-1"-16,0 0 15,0 54 32,0-19-31,0 160 15,0-107-15,0-35-1,0 1 1,0-19-1</inkml:trace>
  <inkml:trace contextRef="#ctx0" brushRef="#br0" timeOffset="91130.39">11465 8449 0,'0'0'0,"0"-18"0,-17 18 15,-1 0 1,18-17 0,18 17-1,35 0 1,52 0-1,19 0 1,-89 0 0,0 0-1</inkml:trace>
  <inkml:trace contextRef="#ctx0" brushRef="#br0" timeOffset="92297.06">12100 8696 0,'0'-18'0,"0"36"31,-17-18-31,17 18 16,-53 70 0,53-53-16,0-17 15,0-1-15,0 1 16,0 0-1,0-1 17,123-175-1,89-178 0,-142 266 0,-34 17-15,-1 18 0,0 35-1,-17 0 1,-18 35 0,-18 18-1,-17 0 1,0 0-1,-1-36 1,36 1 0,0 17-1,0-17-15,53-1 16,-17 1 0,17 17 15,-53-17-16,-18-18 17,-35 0-17,-18 0 1,36 0 0,17 18-1</inkml:trace>
  <inkml:trace contextRef="#ctx0" brushRef="#br0" timeOffset="92746.84">12735 8819 0,'0'0'0,"0"-17"16,0-1-16,0 36 63,0-1-63,0 1 0,-17 0 15,17 17 1,17-35 31,1 0-47,35-35 15,0-1 1,-36 19-16,19-18 16,-19 17-1,1 0 16,17 18-15,-17 36 0,-1-1-1,1 0 1</inkml:trace>
  <inkml:trace contextRef="#ctx0" brushRef="#br0" timeOffset="93763.42">13053 8467 0,'0'0'16,"0"-18"-16,0 0 15,17 18 1,1 0-1,35 0 1,-18 53 0,-35 18-1,0-18 1,-35-36 0,17 1-1,1-18-15,17-18 31,35-52-15,0-1 0,18 18-1,-18 18 1,-17 17 0,-18 36 15,0 0-31,-35 35 31,35 35-15,0-18-1,0 19 1,53-36 0,0-18-1,0-18 1,-18 1-1,-18-18 1,-17-18 0,18 18-1,-18-17 1,0-1 0,0 36 46,0-1-31,0 1-31,0 0 16,18-18 31,-1 0-47,19-36 15,34 19 1,-35-1 0,-17 18-1,0 0 1,-18 18 15,17 35-15,1-18 15,35-17-15,-18-1-1,-17-17 1,0 0-16</inkml:trace>
  <inkml:trace contextRef="#ctx0" brushRef="#br0" timeOffset="99334.86">14058 8555 0,'-17'0'0,"-1"0"16,0 0-16,1 0 15,-1 0 1,0 0 0,1 0 15,34 0 16,1 0-32,105 0 17,-17 0-17,-18 0 1,1 0-1,-36 0 1,-36 0-16,19 0 16,-1 0-1,-18 0 1,1 0 0,17-18 15,-17 18-16,0 0 1,-1 0 0,1 0 31,-36 0 15</inkml:trace>
  <inkml:trace contextRef="#ctx0" brushRef="#br0" timeOffset="99693.47">14552 8484 0,'0'0'15,"0"-17"-15,-18 17 16,18-18-16,0 0 31,0 36 32,53 17-48,-35-17 1,17 0-1,-17-1 1,0 1 0,-18-1-1,-18-17 1,-17 18 0,-18 0-1,17 17 1,19-35-1</inkml:trace>
  <inkml:trace contextRef="#ctx0" brushRef="#br0" timeOffset="100559.64">15205 8449 0,'17'-18'15,"-17"1"1,0-1-1,18 18 1,-18-18-16,18 18 31,-18-17-15,0 34 15,0 19-15,0 17-1,0-18 1,0 0 0,0-17-1,17-18 1,1 0 0,17-35-1,-17-18 1,-18 17-1,0 19 1,0 34 31,0 1-31,0 88-1,0-18 1,0 18-1,0-18 1,-18 0 0,1-35-1,17-35 1,-18-1 0,0-17-1,-17 0 1,-18 0-1,18 0 1,17-17 0,18-18-1,0-18 17,18 17-17,-1 1 1,1 17-16</inkml:trace>
  <inkml:trace contextRef="#ctx0" brushRef="#br0" timeOffset="101574.62">15240 7726 0,'18'0'15,"-18"17"17,0 19-17,-18-19-15,0 1 0,18 17 16,-17 1-16,17-19 0,-18-17 15,-35 106 1,36-88 15,17-54 16,88-105-16,-71 88-15,19 0 0,-19 18-1,1 35 1,0 0 0,17 35-1,0 1 1,0 17-1,1 0 1,-19-53-16,-17 35 16,36-18-1,-19 1 17,1-18 14</inkml:trace>
  <inkml:trace contextRef="#ctx0" brushRef="#br0" timeOffset="102978.73">16228 8661 0,'0'0'0,"-18"0"15,0 0-15,1 0 0,-1 0 16,1 0-16,-1 0 16,0 0-1,36 0 32,0 0-47,-1 0 0,107-18 31,-18 0-15,-71 18-16,53-17 16,-35 17-1,-18 0 1,-17 0 0,-1 0-1</inkml:trace>
  <inkml:trace contextRef="#ctx0" brushRef="#br0" timeOffset="105073.21">17180 8572 0,'0'0'0,"0"-17"16,0-1-1,18 18 1,-18-17-16,0-1 16,0 0-1,0 1-15,0-1 32,0 0-17,0 36 16,0 0-15,0 35 0,0-1-1,0-34 1,0 17 0,18-35-16,-1 0 15,18 0 1,36-35-1,-53 0 1,-1-18 0,1 18-1,0 35 1,-18 17 31,0 19-32,0 34 1,0 36 0,-18 35-1,0-35 1,18-53 0,0-36-16,-17 19 15,-1-1 1,0-35-1,-17 0 1,0 0 0,-18 0-1,18-18 1,-1 18 15,19-17-15,17-19-1,0 1-15</inkml:trace>
  <inkml:trace contextRef="#ctx0" brushRef="#br0" timeOffset="106975.36">16739 7814 0,'0'-18'16,"-17"18"31,17 18 46,17-18-93,-17 18 16,18-1 0,0 1-16,17 17 15,0 0 1,-17-35 0,-1 36-1,19-19 1,-19-17-1,-17 18 1,18 0 0,0-18-1,-18 17 17,17-17-17,-17 18 1,36-18 15,-19 18-15,1-18-1,-18 17 1,17-17 31</inkml:trace>
  <inkml:trace contextRef="#ctx0" brushRef="#br0" timeOffset="108221.42">17657 7708 0,'0'-17'32,"-18"17"46,0 0-78,1 0 0,-54 88 31,-35 35 0,36-35 0,70-70-31,-53 17 32</inkml:trace>
  <inkml:trace contextRef="#ctx0" brushRef="#br0" timeOffset="113834.64">16545 7338 0,'-17'0'16,"-1"0"-16,0 0 31,1 0-31,-1 0 16,0 0-1,1 0-15,-1 0 32,1 17-32,-1 19 31,0-36-31,1 35 31,17 0-15,0-17 31,0 0-32,0-1 1,0 18-1,0-17 1,0 0 0,17-18-1,-17 17 1,18-17 0,17 0-1,-17 18 1,-1-18-1,36 0 1,-35-18 15,17-17-15,-17 35 0,0-35-1,-18 17 1,0 1-1,0-1 1,0 0 0,0-17-1,-18 17 1,0 1 0,1 17-1,-1 0 1,0-18-1</inkml:trace>
  <inkml:trace contextRef="#ctx0" brushRef="#br0" timeOffset="115567.76">17727 7126 0,'0'-18'31,"0"1"32,0 34-1,0 1-46,0 0 0,0-1-1,0 1-15,0 0 16,0 17 0,0-17-1,-18 17 1</inkml:trace>
  <inkml:trace contextRef="#ctx0" brushRef="#br0" timeOffset="119173.4">15222 9507 0,'0'-17'297</inkml:trace>
  <inkml:trace contextRef="#ctx0" brushRef="#br0" timeOffset="122604.63">15222 9578 0,'0'-18'16,"0"1"0,0-1-1,0 0 1,0 1 0,0-1-1,0 0 48,0 36-1,0 0-46,0-1-1,0 72 1,0-37 0,0-34-16,0 53 15,0 17 1,0-35 0,0 35-1,0-17 1,0-19-1,0 19 1,0-36 0,0 1-1,0 34 1,-17-17 0,17-18-1,0 18 16,0-35-15,0 17 0,0 0-1,0-17 1,0 0 0,0-1-1,0 1 1,0 0-1,0-1 1,0 1 0,0 0 15,-18-1-15,18 1 15,0-1-31,-18 1 31,18 0-15,0-1-1,-17-17 1,17 18 0,0 0-1,0-1 16,17-17 48,1 0-64,0 0-15,17 0 0,36 0 16,-36 0-1,53 0 1,-17 0 0,-36 0-1,0 0 1,-17 0 0,-18-17 62,0-1-63</inkml:trace>
  <inkml:trace contextRef="#ctx0" brushRef="#br0" timeOffset="122929.56">15593 10707 0,'0'-18'0,"0"36"16,0-53-1,0 17 1,-18 18 0,18-18-1,18 18 17,-18 18-32,35 0 15,0 17 1,1 0-1,-19-17 1,-17-1-16,0 36 31,-35-35-15,-18 17 0,35 0-1</inkml:trace>
  <inkml:trace contextRef="#ctx0" brushRef="#br0" timeOffset="123895.69">16387 10742 0,'0'0'0,"0"-18"16,0 1-1,-18 17 17,-17 0-17,-18 0 1,17 17 0,19 1-16,-1 53 15,18-18 1,0-1-1,71 19 1,-54-53 0,1 17-1,-18-17 17,-35-18-17,-1 0 1,19 0 15,17-18-15,0 0-1,35-35 1,53 18 0,-52 17-1,-19 1 1,1 17-1,-1 17 1,-17 19 0,18-1-1,-18 0 1</inkml:trace>
  <inkml:trace contextRef="#ctx0" brushRef="#br0" timeOffset="124062.87">16510 10724 0,'0'0'0,"0"-17"16,0-1 0,35 18-1,-17 0 1,0 35-16</inkml:trace>
  <inkml:trace contextRef="#ctx0" brushRef="#br0" timeOffset="124611.92">16757 10830 0,'-18'0'47,"1"0"-47,-19 0 15,19 0-15,-1 18 16,-35 17 0,18 0-1,35-17 1,0 0-1,18-18 1,-1 0 0,1 0-1,-1 0-15,19 53 32,-19 35-17,-17 35-15,18-17 16,-18 18 15,0-36-15,0-18-1,-18-70 1,-17 0 0,0-17-1,-18-36 1,35-18-1,18 18 1,0 36 0,53-19-1</inkml:trace>
  <inkml:trace contextRef="#ctx0" brushRef="#br0" timeOffset="124962.07">17392 10566 0,'0'-18'15,"0"53"16,0 1-31,-18-1 0,18 0 16,0 89 0,0 34-1,0-17 1,0-52 0,-17-36-1,17-18 1,0-17 15</inkml:trace>
  <inkml:trace contextRef="#ctx0" brushRef="#br0" timeOffset="125628.52">17180 10989 0,'0'0'16,"0"-18"-16,0 1 16,18-1-1,0 0-15,70-17 16,-71 35-16,54-35 15,-18 35 17,-18 0-17,0-18 1,-17 18 15,-18 18-15,18 52-1,-18-17 1,0 0 0,17-17-1,1-36 17,0-18-17,-1-53 1,19 18-1,-1 18 17,-35 18-17,17 17 1,-17 17 0,0 71-1,18-17 1,17-18-1,-17-53-15,17 17 16,-17-17 0,0 0-1</inkml:trace>
  <inkml:trace contextRef="#ctx0" brushRef="#br0" timeOffset="128083.62">15893 10301 0,'-18'0'31,"0"0"-31,36 0 31,0 0-15,17 0-16,-17 0 0,105 0 0,-35 0 0,-53 0 16,54 0-16,528 0 31,36 0 0,-389 0 0,-140-18 1,-89 18-17,-17 0 1,-1 0 0,1 0 15,0 0-16,-1 0 1,-17 18 0,18 0-1,-18-1-15,17 36 16,1 71 0,-18-18-1,0-18 1,0 71-1,0-18 1,0-71 0,0 18-1,0-35 1,0 0 0,18-35-1,-18 17 1,17-17-1,-17 17 1,0-17 15,0-1-15,0 1 0,0 0 15,0-1-31,0 1 31,-53 17-15,-17-17-1,-36-1 1,88-17-16,-176 18 16,18 0-1,70-1 1,18 1-1,0-18 17,0 0-17,-1 18 1,-52-18 0,-70 0-1,87 17 1,-17-17-1,71 0 1,-19 18 0,19-18-1,-1 0 1,18 0 0,-35 0-1,18 0 1,-36-18-1,53 1 17,18 17-17,17 0 1,-17 0 0,17 0 15,18-18 16,-18 18-16,18-18 16,0 1-16,0-1-15,0 0-1,0 1-15,0-1 16,18-17 0,0-18-1,-1 0 1,-17 0-1,18 0 1,0 0 0,-18 18-16,0-36 15,0 19 1,17-37 0,-17 19-1,0-1 1,0 36-1,0-18 1,0 0 15,18 0-15,-18 0 0,0 18-1,0 0 1,0 17-1,0-17 1,0 17 15,0 1-15,0-1 15,0 0 0,0 1-15,0-1 47,0 0-48</inkml:trace>
  <inkml:trace contextRef="#ctx0" brushRef="#br0" timeOffset="130891.6">18097 11095 0,'0'0'0,"0"17"47,0 1 47,18-18-79,0 0 1,-1 0 0,36 0-1,88 18 17,-88-18-17,18 0 1,-36 0-16,36 0 15,17 0 1,0 17 0,18-17 15,-35 0-15,17 18-1,0-18 1,-18 0-1,1 0 1,-18 0 0,0 0-1,0 0 1,-18 0 0,-17 0-1,17 0 1,0 0-1,18 0 1,-18 0 0,1 0 15,-1 0-15,-17 0-1,-1 0 1,19 0-1,-19 0 1,1 0 0,-1 0-1,19 0 1,-19 0 15,1 0-15,0 0-1,17 0 1,-17 0 0,-1 0-1,1 0 17,17 0-17,-17 0 1,-1 0-1,-17-18 1,18 18 0,0 0-1,-18-17 17,17 17 14,1 0 17,-18-18 46,0 0-93,-18 1-16,-17-1 0,0-17 16</inkml:trace>
  <inkml:trace contextRef="#ctx0" brushRef="#br0" timeOffset="140886.9">20108 10530 0,'0'-17'0,"0"-1"31,0 0 16,0 1-32,0-1 32,0 36 47,0-1-94,0 1 0,0 0 16,0 35-1,0 0 1,0-36-16,0 54 15,0-18 1,0-18 0,0 0-1,0 1 1,0-19 0,0 1-1,0 17 1,0 0 31,0-17-32,0 0 1,0-1 0,0 1-1,0 0 1,0-1-1,0 1 1,0-1 0,0 1-1,0 0 1,0-1 46</inkml:trace>
  <inkml:trace contextRef="#ctx0" brushRef="#br0" timeOffset="142171.06">19526 10530 0,'-17'0'0,"-1"0"16,0 0 0,36 0 46,0 0-62,17 0 16,53 0-16,-53-17 0,18 17 15,318-36 1,140 36 15,-476 0-31,195-35 31,-19 0 16,-122 35-31,-54 0 0</inkml:trace>
  <inkml:trace contextRef="#ctx0" brushRef="#br0" timeOffset="144033.54">19438 9984 0,'0'0'0,"0"-18"0,0 0 15,0 1 1,0-1 0,-18 18-16,18-18 31,0 1-15,0-1-1,-17 18 48,17-18-48,0 1 79,0-1-47,0 1-16,17 17 47,-17 17-62,0 1-16,0-1 16,0 1-16,0 17 15,0 54 1,0-36-1,0-1 1,0-16 0,0 17 15,0 0-15,0-36-1,0 18 1,0-17-1,0 0 1,0-1 0,0 1-1,0 0 1,0-1 15,0 1-15,0 0 15,0-1 47,0 1 16,18-18-47,0 0 125,-1 0-172,1 0 31,0 0-31</inkml:trace>
  <inkml:trace contextRef="#ctx0" brushRef="#br0" timeOffset="145534.15">18591 9860 0,'0'0'0,"-17"0"0,-1 0 16,36 0 46,-1 0-62,1 18 16,0-18-16,70 17 15,0 1 17,-70-18 15,-18 18-47,-18 17 31,-17 0-16,-18 18 1,18-18 0,17 1-1,0-19 1,18 1 0</inkml:trace>
  <inkml:trace contextRef="#ctx0" brushRef="#br0" timeOffset="146101.1">18785 10248 0,'0'18'31,"-17"-18"-15,-1 17 15,0 1-31,1 35 16,17-18-1,0 18 17,0-35-17,35-1 1,0-17-1,1-17 1,-1-36 0,-35 0-1,0 0 1,0 35-16,-18-17 16,1 18-1,-19 17 1,19 0-1,17 17 1,0 1 0</inkml:trace>
  <inkml:trace contextRef="#ctx0" brushRef="#br0" timeOffset="146300.03">18927 10301 0,'0'0'0,"0"-18"16,0 1 0,17 17-1,1 0-15</inkml:trace>
  <inkml:trace contextRef="#ctx0" brushRef="#br0" timeOffset="146683.35">19085 10213 0,'0'0'0,"0"18"78,0-1-78,0 1 16,18-1-16,-18 1 15,18 0-15,17-1 16,18 19-1,-18-19 1,-35 1 0,0 0-1,-35-1 17,-36 1-17,18-18 1,36 0-16</inkml:trace>
  <inkml:trace contextRef="#ctx0" brushRef="#br0" timeOffset="146883.56">18997 10178 0,'0'0'0,"0"-18"0,0 0 15,18 18-15,35-35 16,35-18 0,-35 36-1,-18-1-15</inkml:trace>
  <inkml:trace contextRef="#ctx0" brushRef="#br0" timeOffset="147932.16">19350 9049 0,'0'0'0,"0"-18"47,0 36 15,0-1-46,0 1-16,0 17 15,0-17-15,0 52 32,17-34-1,-17-19 0</inkml:trace>
  <inkml:trace contextRef="#ctx0" brushRef="#br0" timeOffset="148699.19">19332 8731 0,'-88'0'31,"70"18"-31,-17 0 15,-18 87 1,18 1 0,17-35-1,18-54-15,-17 89 16,17-18 0,0-17-1,0-53-15,17 35 16,1-1-1,35-16 1,-18-19 0,36 19-1,17-36 1,-35 0 15,17 0-15,1-18-1,-1 0 1,-17-52 0,-35-18-1,0 70-15,17-123 16,-35 17 0,0 54-1,0-36 1,-35 35-1,-1 19 1,-17-1 0,1 17-1,-19 19 1,0-1 15,36 18-15,-35 0-1,52 18-15</inkml:trace>
  <inkml:trace contextRef="#ctx0" brushRef="#br0" timeOffset="149915.81">21096 9807 0,'0'0'0,"0"-17"0,-18-1 16,18 0-16,-17 1 0,17-1 15,-18-17 1,1-1 31,17 19-16,0 52 0,0-17-31,35 35 16,-18 52 0,19 19-1,-36-53 1,17 17-1,-17-35 1,0-18 0,0-17-1,0 17 1,18-18 31</inkml:trace>
  <inkml:trace contextRef="#ctx0" brushRef="#br0" timeOffset="150430.93">21819 9913 0,'-17'0'31,"-1"0"-15,18 18-16,-35-1 16,-18 19-1,0 17 1,18-18 0,-1 0-1,36-17 1,0-1-1,0 1 1,0 0 0,53-1-1,-35-17-15,17 18 16,-17 0 0,35-18 15,-36 0-31</inkml:trace>
  <inkml:trace contextRef="#ctx0" brushRef="#br0" timeOffset="150921.88">22049 10037 0,'-18'17'31,"18"18"-15,0-17-16,-18-18 16,18 35-16,0 18 15,0-35 1,0 0-1,0 17 1,36-35 0,-1 0-1,0-35 1,-17-18 0,-18-18-1,0 36 1,-18 17 15,1 18-15,-1 0-1,0 0 1</inkml:trace>
  <inkml:trace contextRef="#ctx0" brushRef="#br0" timeOffset="151330.59">22401 10089 0</inkml:trace>
  <inkml:trace contextRef="#ctx0" brushRef="#br0" timeOffset="151664.26">22542 10037 0,'0'-18'15,"18"18"17,0 0-32,-18 18 15,53 52 1,-18-17-1,-17 0 1,-1-35-16,1 17 16,-18 18-1,-35-18 1,-1-17 0,1-18-1</inkml:trace>
  <inkml:trace contextRef="#ctx0" brushRef="#br0" timeOffset="151830.48">22648 10089 0,'0'-17'0,"0"34"0,18-34 0,17-1 0,-35 1 15,18 17-15,52-18 16,-34-17-1</inkml:trace>
  <inkml:trace contextRef="#ctx0" brushRef="#br0" timeOffset="152779.49">20973 8837 0,'-18'0'16,"0"0"0,1 18-16,-1-1 0,18 1 15,-18 0-15,1-1 16,17 1-16,0 35 15,0-36-15,0 54 32,70-36-1,-17-52 0,-17-124 16,-36 105-31,0-17-1,-18 53 1,0 0 0</inkml:trace>
  <inkml:trace contextRef="#ctx0" brushRef="#br0" timeOffset="153662.91">20973 8643 0,'0'0'0,"-18"0"0,18-18 15,-18 18-15,1 0 0,-1-17 0,0 17 0,1 0 16,-1 0-16,1 0 0,-1 0 16,0 0-16,-88 17 15,-52 160 32,140-160-47,-35 213 31,53-19 1,18-158-17,35 18 1,70-18-1,18 0 1,-53-18 0,54-17-1,-54-1 1,-18 1 0,18-18-1,-52 0 1,-1-18 15,-17 1-31,17-54 16,-17-17-1,-18-36 1,0-87 0,-18 70-1,-35 17 1,18 71-1,-18-17 1,0 34 0,0 36-1,-106 18 1,106 0 0,18-18-1</inkml:trace>
  <inkml:trace contextRef="#ctx0" brushRef="#br0" timeOffset="159875.37">17709 8467 0,'18'0'312,"0"0"-296,-1 0 0,1-18-16,0 18 15,-1 0-15,1 0 0,0 0 16,-1 0-16,1-18 0,-1 18 15,1 0-15,-18-17 0,18 17 16,52-18 0,18 0 15,-35 1 0,-35 17-31,35-35 31,-18-1-15,-17 1 0,17-36 15,0 19-15,-17-37-1,0 19 1,-1-18-1,1 17 1,-18 0 0,18 19-1,-1 16 1,1-17 0,-18 36-1,0-1 1,0 0-1,35 1 1,0-1 0,18-17 15,0 17-15,71 1-1,-18 17 1,141-18-1,35 18 1,-18-18 0,107 1-1,-195-1 1,53 0 0,-87 18-1,-19-17 1,89 17-1,-71-18 1,-71 18 0,54-18 15,-36 1-15,-17 17-1,-1-18 1,-52 18-1,-1 0 1,-34 0 31,-1 0-47</inkml:trace>
  <inkml:trace contextRef="#ctx0" brushRef="#br0" timeOffset="160809.44">20020 7514 0,'0'0'0,"0"-17"62,-18 34 1,18 18-48,0-17-15,0 35 16,0-35-16,-17 52 16,17 54-1,0-19 1,0-16 0,0 17-1,0-18 1,0-71-1,0 36 1,0-35 15,0 0 1,-18-18-1</inkml:trace>
  <inkml:trace contextRef="#ctx0" brushRef="#br0" timeOffset="161491.81">19897 7549 0,'-53'36'31,"35"-36"-31,0 35 16,1 18 47,52-53-32,-35-18-31,106-88 31,-18 1 0,-70 69-15,17 36 0,0 0-1,18 36 1,0-1-1,0 53 1,0-17 0</inkml:trace>
  <inkml:trace contextRef="#ctx0" brushRef="#br0" timeOffset="165022.93">17233 8484 0,'0'-17'0,"0"-1"16,0 0 31,0 1-16,0 34 47,0 1-62,0 0-1,0-1-15,0 1 16,0 0 0,0-1-1,0 1 1,0-1-1,18-17 17,-1 0-17,1 0 1,0 0 0,-1 0-1,1-17 1,0-1-16,-1 18 15,-17-17 1,18-1 0,-18 0-1,0 1 1,0-1 15,0 0 16,0 36 78,0 0-109,0-1-16,0 1 15,0 17-15,0 0 16,18 36 0,-1 0 15,1-1-16,-18-35 1,0 18 0,0 0-1,0-35 1,0 35 0,0 0-1,0 0 1,0 0-1,0-36 1,0 18 0,-18 1-1,18-1 1,0-17 0,-17-1 15,17 1-16,-18-18 64,0 0-64,1 0 16,-1 0-15,0 0 0,18-18-1,-17 18 1,17-17 0,-18 17-16,18-36 31,-18 36-16,1-17 1,17-1-16,-18 18 16,1-53-1,-1 36 1,18-1 0,-18-17-1,1 17 1,-1-17-1,18 17 1,0 0 0,0 1-1,0-1 1,0 1 0,0-1 30,0 0-30,0 1 31,0-1-16,0 0 16,0 36 0,0 0-47,0-1 16,0 1-16,0 35 31,35-18-16,-17 0 1,0 18 0,-1-35-1,18 0 1,-35-1 0,18-17-1,-18 18 1,18-18-1,-1 0 64,1 0-64,0 0 1,-18-18 15,17 18-31,1 0 16,-18-17-1,18-1 1,-1 18 0,-17-18-1,18 18 1,-18-17 15</inkml:trace>
  <inkml:trace contextRef="#ctx0" brushRef="#br0" timeOffset="167971.2">21414 7108 0,'0'0'0,"-18"0"16,36 0 171,-1 0-171,1 0 0,0 18-16,17-18 15,-18 0-15,54 35 32,-18-35 14,0 18-14,-36-18-17,1 18 1,0-18 0,-1 0-1,-17 17 16,18-17-15,-18 18 78,0 0-79,0-1 1,-18 1-16,18-1 0,-17-17 16,-36 36-1,18-1 1,-1 0 0,19-35-16,-1 18 15,0 0 1,18-1-1,-17 1 1</inkml:trace>
  <inkml:trace contextRef="#ctx0" brushRef="#br0" timeOffset="173934.47">22754 7285 0,'0'-18'32,"-17"18"-17,17-17 1,0-1 15,-18 0 0,-53 18-15,36 36 0,-18 34-1,18-17 1,35 18 0,0-36-1,0 0 1,17-17-1,54-1 1,-36-17 0,1 0 15,-19 0-15,1 0-1,0 0 1</inkml:trace>
  <inkml:trace contextRef="#ctx0" brushRef="#br0" timeOffset="174767.53">22895 7320 0,'0'-18'16,"0"36"31,0 0-32,0-1-15,0 1 0,0 0 0,0 17 16,0-17-16,0 35 16,0-1 31,0-34-47,0-53 62,0-36-46,0 18-1,0 0 1,18 18 0,17 17-1,-17 18-15,-1-17 16,19 17-1,-36 17 1,0 19 0,0 34 15,-18-34-15,18-1-1,0 18 1,53-53-1,35 17 1,36-17 0,-36 0-1,-18-17 1,-34-18 0</inkml:trace>
  <inkml:trace contextRef="#ctx0" brushRef="#br0" timeOffset="175104.92">23460 7391 0,'0'-18'0,"0"36"0,-18-36 16,0 18 0,-17 18-1,0 17 17,35 36-17,0-54 1,0 1-1,18-18 1,-1 0 0,18 0-1,1-18 1,-36-35 0,0 0-1,-36 18 1,19 17-1,-1 18 1</inkml:trace>
  <inkml:trace contextRef="#ctx0" brushRef="#br0" timeOffset="175455.4">23566 7320 0,'0'-18'0,"35"1"15,-70 52-15,87-70 16,-69 35 15,-18 17-15,17 36 0,18-35-1,0 35 1,0-35-16,35 17 15,0 0 1,-35-17 0,0 17 31,-52-17-32,16-1 1,1 1-1</inkml:trace>
  <inkml:trace contextRef="#ctx0" brushRef="#br0" timeOffset="175833.05">23883 7355 0,'0'0'0,"-18"0"31,1 0-31,-1 0 16,-35 0 0,36 18-1,17 17 1,0 1-1,35-1 1,35 0 0,-70-17-1,18-1 1,-18 1 0,0 0-1,-35-1 1,17 1-1</inkml:trace>
  <inkml:trace contextRef="#ctx0" brushRef="#br0" timeOffset="176134.1">24201 7391 0,'0'0'0,"0"-18"0,0 0 32,0 36-1,0 0-31,0 17 16,0 36-1,0-1 1,17-17-1,36-35 1,18-18 0,17-18-1,-35-35 1</inkml:trace>
  <inkml:trace contextRef="#ctx0" brushRef="#br0" timeOffset="176332.57">24306 7302 0,'0'-17'32,"18"-1"-32,0 18 15,17 0-15,0 0 16,-17 0-1</inkml:trace>
  <inkml:trace contextRef="#ctx0" brushRef="#br0" timeOffset="177015.39">24218 7549 0,'0'18'0,"18"-18"31,-1 0-31,36 0 16,-17-18-16,17-17 15,35 0 1,-18-18 0,-52 35-1,0-17 1,-18 53 46,0-1-46,0 19 0,17 34-1,1-52-15,-18 17 16,18-35-1,-1 18 1,-17-54 15,0 1-15,0-18 0,0 36-1,18 17 1,-1 0-1,36 0 1,0 53 0,18-53-1,-36 0 1,0 0 15,-35-18-15,0 0-1,0-17 1,0 17 0</inkml:trace>
  <inkml:trace contextRef="#ctx0" brushRef="#br0" timeOffset="177399.18">25047 7408 0,'0'0'0,"0"-17"0,0-1 16,-17 18-1,17-35 1,0 17-1,0 0 1,17 18-16,18-17 16,18-1-1,-35 1 1,0 17 0,-1 0-1,-17 17 16,0 54-15,0 17 0,0-17-1,18-19 1,0-34 0</inkml:trace>
  <inkml:trace contextRef="#ctx0" brushRef="#br0" timeOffset="178233.17">25382 7355 0,'0'18'31,"0"17"-15,0-17-16,0 35 15,0 0 1,0-18 0,-17-35-1,17-18 32,0-52-31,0-18-1,17 35 1,1 35 0,0 0-1,-1 18 1,-17 18 0,0 17-1,0-17-15,0 17 16,-17 1-1,17-1 1,0-17 0,17-18-1,54 0 1,-1 0 15,1-36-15,-18-34-1,-36 34 1,-17 19 0,-17 17-1,-18 17 1,17 54 0,0 0-1,18-36 1,36 0-1,16-17 1,-34-18 0,35-53-1,-35-18 1,-18 1 15,-36 34-15,1 19-1,35 34 17,0 19-32</inkml:trace>
  <inkml:trace contextRef="#ctx0" brushRef="#br0" timeOffset="178698.82">25947 7320 0,'0'0'0,"17"0"31,-17 18-15,18-1-1,-18 54 1,0-36-1,0-17-15,0 0 16,0-1 0,-18-17 15,1-70-15,17-19-1,0 72-15,0-54 16,53 1-1,-18 52 1,-17 18 15,-18 35-15,-18 18 0,-17-18 15,17 1-16</inkml:trace>
  <inkml:trace contextRef="#ctx0" brushRef="#br0" timeOffset="179116.05">26141 7197 0,'17'0'0,"-34"0"0,34-18 15,1 0 1,-18 36 15,18-18-31,-1 53 16,36-18 0,-35 0 15,17-35-16,0 0 1,-17-17 0,0-36-1,-18 35 1,0 1 0,0 34-1,0 19 1,-18-19-16,0 54 15,-34 35 1,34-36 0,18-35-1</inkml:trace>
  <inkml:trace contextRef="#ctx0" brushRef="#br0" timeOffset="180847.5">26758 7426 0,'0'0'0,"-17"0"32,-1 0-17,36 0 17,-1 0-32,177 0 31,-141 0-31,124 0 15,-36 0 1,0 0 0,-35-18-1,-54 1 1,-16 17 0,-19 0-1,19 0 1,-19 0 15</inkml:trace>
  <inkml:trace contextRef="#ctx0" brushRef="#br0" timeOffset="181230.88">27746 7302 0,'0'-17'16,"18"17"30,-1 0-46,1 0 16,17 0-16,18 17 16,-18 1-1,-35 0-15,0 17 16,0 18 0,-17 0 15,-36 0-16,18-18 1,-1-17 0,36-1-16</inkml:trace>
  <inkml:trace contextRef="#ctx0" brushRef="#br0" timeOffset="182113.53">28275 7355 0,'0'-17'16,"18"17"31,-18 17-32,0 19-15,0-19 16,17 36 0,-17-35-1,18 0 1,0-18 0,17-53-1,36-53 1,-36 35-1,-35 54 1,0-1-16,35 18 16,-17 0-1,-18 53 1,17 17 0,1-52-1,-18 35 16,18-53 1,17-35-17,0-1 1,0-17 0,-17 36-1,0 17 16,-18 35-15,17 0 0,1-17-1,0 0 1,-1-18 0,19-18-1,-19 0 1,18-35-1,-35 18 1,18 18 0,0 17-1,-18 35 17,17 35-17,-17-17 1,18-17-1,-18-19 1,18-17 0</inkml:trace>
  <inkml:trace contextRef="#ctx0" brushRef="#br0" timeOffset="182225.5">29016 7003 0</inkml:trace>
  <inkml:trace contextRef="#ctx0" brushRef="#br0" timeOffset="182763.73">29069 7267 0,'0'-17'16,"18"17"-1,-18-18-15,0 36 31,0-1-15,17 36 0,-17-18-1,18-17 1,-18 0 0,17-18-1,1 0-15,17-18 16,1-35-1,-1 18 1,0 0 0,-35 52 31,0 1-47,0 52 15,35-17 1,-17 0 15,35-35-15,-18-18-1,-17 0 1,0 0 0</inkml:trace>
  <inkml:trace contextRef="#ctx0" brushRef="#br0" timeOffset="183546.52">28452 7885 0,'0'-53'31,"0"35"-31,0 0 16,-18 18-16,0 0 15,1 0-15,-1 0 16,0 0-16,1 18 0,-1 0 15,-35 52 1,53-52-16,18 123 31,88 0 1,-71-88 14,-70-53-46,-54 0 32,36 0-17,1 0 1,34-35 0,36-1 15</inkml:trace>
  <inkml:trace contextRef="#ctx0" brushRef="#br0" timeOffset="183929.51">28540 8026 0,'0'0'0,"0"-18"31,-18 36-16,18-1-15,-18 36 32,18 35-17,0-52 1,53-1 0,0-17-1,-17-18 1,-1-36-1,-18 36-15,1-53 16,-18-17 0,-35 17-1,0 53 1,-1 0 0,1 18-1</inkml:trace>
  <inkml:trace contextRef="#ctx0" brushRef="#br0" timeOffset="184312.87">28875 8008 0,'0'-18'0,"0"36"0,0-18 62,0 18-62,0-1 0,0 36 16,0 18 0,0-36-1,0 0 1,0-17-1,0 0 17,0-1-17,17-17 1,1 0 0,0 0-1,52 0 1,-52 0-16</inkml:trace>
  <inkml:trace contextRef="#ctx0" brushRef="#br0" timeOffset="185045.63">29192 8061 0,'0'0'0,"0"-18"0,0 1 16,0 34 31,0 1-47,18 0 15,-18-1-15,18 36 16,35 18 0,-53-54-1,17 1 1,1-18-1,-18-35 17,35-53-17,-17 17 1,-18 53 0,0 1-1</inkml:trace>
  <inkml:trace contextRef="#ctx0" brushRef="#br0" timeOffset="185344.68">29457 8026 0,'0'0'0,"0"-18"0,0 36 31,0 17-15,0 0 0,0 1-16,0-1 15,18 18 1,34-18 0,1-35-1,0 0 1,-17 0-1,17-18 1,-36-35 0</inkml:trace>
  <inkml:trace contextRef="#ctx0" brushRef="#br0" timeOffset="185561.65">29545 8096 0,'0'-17'15,"0"-1"1,71 18 0,-36 0-1,0 0 1,-17 0-16</inkml:trace>
  <inkml:trace contextRef="#ctx0" brushRef="#br0" timeOffset="186460.94">29563 8220 0,'0'0'0,"17"0"31,1 0-31,0 0 16,35 0 0,176-53-1,-159 18 1,-17-1 0,-17 1-1,-36 17-15,0 1 16,0 34 31,-18-17-47,0 71 15,18-1 1,-17-17 0,17-17-1,-18-36 16,18-36 1,18 36-17,17-88 1,18 18 0,-18 34-1,0 1 1,-35 53 31,0-1-32,-17 1-15,17 35 16,0-18 0,17 0-1,54-35 1,-53 0-16,88 0 15,-36 0 1,-17-35 15,-18-35-15,-35 34 0,0 19-1,0-1 1,-17 18-1,17 35 17,0 18-17,0 0 1,0-18 0,0-17-1,-36 17 1,-17-35-1,36 0 1</inkml:trace>
  <inkml:trace contextRef="#ctx0" brushRef="#br0" timeOffset="193395.76">29863 7338 0,'0'-18'0,"-18"18"16,0 0-16,1 0 15,-1 0 1,0 0 0,1 0-16,-1 0 15,1 0 17,52 0 30,-18 0-46,19 0-16,-19 0 0,89 0 15,-18 0 1,18 0 15,0 0-15,-53-18-1,0 18 1,-18 0 0,-17 0-1,-1 0 1,1 0 0,0 0-1,-1 0 1,1 0 15,0 0 16,-18-17 15</inkml:trace>
  <inkml:trace contextRef="#ctx0" brushRef="#br0" timeOffset="194041.35">30357 7179 0,'0'0'0,"0"-18"31,17 18 32,36 18-32,-35-18-31,105 35 31,-88-35 0,-17 0 1,-18 18-17,0 0 32,-35-1-31,-36 36-1,1-18 1,34-17 0,19 0-1</inkml:trace>
  <inkml:trace contextRef="#ctx0" brushRef="#br0" timeOffset="197071.71">30886 7214 0,'-18'0'16,"18"18"0,0 0-1,0 17-15,0-18 0,0 19 0,0-19 16,0 1-16,0 0 15,0-1-15,0 19 32,18-36-1,35-177 0,-36 142-31,71-177 31,-52 142-15,-1 34 0,18 36-1,-35 0 1,-18 36 15,-36 17 0,1 0-15,17-36 0,18 1-16,-17-1 15,70 19 17,17-1-17,-17-17 1,-18-18-1,-17 17 1,-18 1 0,-18 0-1,-52-1 1,-18 1 0,52-18-1,1 17 1</inkml:trace>
  <inkml:trace contextRef="#ctx0" brushRef="#br0" timeOffset="197765.58">31609 7285 0,'0'0'0,"0"-18"31</inkml:trace>
  <inkml:trace contextRef="#ctx0" brushRef="#br0" timeOffset="197976.77">31891 7214 0,'0'0'0,"18"0"0,-1 0 47,1 0-31</inkml:trace>
  <inkml:trace contextRef="#ctx0" brushRef="#br0" timeOffset="198168.61">32156 7214 0,'17'-17'31,"1"17"-31,0 0 16</inkml:trace>
  <inkml:trace contextRef="#ctx0" brushRef="#br0" timeOffset="199003.39">32614 7056 0,'0'-18'31,"0"36"-15,0-1-16,0 1 16,0-1-16,0 1 0,0 0 15,0-1-15,0 1 0,0 0 0,0-1 16,0 19-16,0-19 16,0 1-16,0-1 15,0-34 16,18-1-15,70-246 15,-70 246-31,17-70 16,18 53 0,-18-36-1,-17 53 1,0 18-1,-1 0 1,-17 18 0,0 35-1,-17-18 1,17 0 0,0-17-1,0 0 1,52 17 15,1 0-15,-17-35-1,-1 18 1,-35 0 0,-53-1 15,0 1-16,18-18 1,0 0 0,35 17-1</inkml:trace>
  <inkml:trace contextRef="#ctx0" brushRef="#br0" timeOffset="199503.56">33249 7214 0,'0'0'0,"18"0"47,-18 18 16,0 0-63,0-1 15,0 1-15,0-1 16,18-17 15,-1 0-31,1 0 16,-1 0-1,36-17 1,-35 17-16,17-18 16,1 18-1,-19 0 16,1 35-15,35 18 0,-18-35-1,0-18 1</inkml:trace>
  <inkml:trace contextRef="#ctx0" brushRef="#br0" timeOffset="199620.44">33849 7373 0,'0'0'0</inkml:trace>
  <inkml:trace contextRef="#ctx0" brushRef="#br0" timeOffset="207098.69">3351 11871 0,'0'-18'0,"18"18"0,-18-17 15,0-1 1,18 18 0,-18-18-1,0 36 32,0 0-47,0 88 16,0-36-1,0 1 1,0-18 15,0-18-15,0-18-1,0 1 1,0 0 0,17-18-1,36 0 1,18 0 0,-18 0-1,-18 0 1,-17 0-1,-1 0 1</inkml:trace>
  <inkml:trace contextRef="#ctx0" brushRef="#br0" timeOffset="207382.4">3722 11942 0,'0'-18'16,"0"0"-16,17 36 47,-17 0-47,0 34 15,0 19 1,0 17 0,0-53-1,18-17 1</inkml:trace>
  <inkml:trace contextRef="#ctx0" brushRef="#br0" timeOffset="208016.54">3916 12030 0,'0'-36'16,"0"54"31,0 0-47,0-1 15,0 1-15,0 53 16,0-36 0,0-18-1,0 1 1,0-36 15,0 1-15,0-36-1,-18-18 1,18 36 0,0 17-1,18 18 1,35 18 0,0 17-1,88 36 1,-71-18-1,-52-53-15,17 35 16,-17-17 0,0-18-1,-18-53 17,-18-35-1,-17 35-16,35 35-15,0-35 16,-18 36 0,36 52 15,-1 0-15</inkml:trace>
  <inkml:trace contextRef="#ctx0" brushRef="#br0" timeOffset="208215.31">4586 12188 0,'18'-17'0,"-18"-1"31,17 18-16,-17-17 1</inkml:trace>
  <inkml:trace contextRef="#ctx0" brushRef="#br0" timeOffset="208499.19">4957 11924 0,'0'-18'15,"0"36"-15,0-53 0,0 17 16,0 0-16,17 1 16,-17 34 15,0 1-16,18 35 1,-18-35-16,0 70 16,0-35-1,0-18-15</inkml:trace>
  <inkml:trace contextRef="#ctx0" brushRef="#br0" timeOffset="208848.78">4992 11871 0,'0'0'0,"0"-35"31,0 17-31,53 0 16,35 18 15,-35 36-16,0 52 1,-18-18 0,-35 1-1,-18-18 1,1-35-16,-36 17 16,0-18-1,0 1 1,18-18-1,17 0 1,18 18 0</inkml:trace>
  <inkml:trace contextRef="#ctx0" brushRef="#br0" timeOffset="209181.97">5415 11959 0,'18'-17'15,"-1"17"1,-17 17 15,0 1-31,0 17 16,0-17-16,0 52 15,0-34 1,0 16 0,0-34 15,0 0-31</inkml:trace>
  <inkml:trace contextRef="#ctx0" brushRef="#br0" timeOffset="209603.57">5750 11977 0,'0'0'0,"0"-18"16,0 1-1,-17 17 17,-1 0-17,0 0-15,-17 35 16,17 0 0,18 18 15,0 18-16,36-19 1,-19-16 0,1-36-1,0 17 1,-18 1 0,-18-18-1,-35 18 1,0-18-1,0 17 1</inkml:trace>
  <inkml:trace contextRef="#ctx0" brushRef="#br0" timeOffset="209948.4">6050 11959 0,'-18'0'32,"1"0"-32,-1 0 15,1 0-15,-19 18 16,1 35-1,17 0 1,18 0 0,0-36-16,0 36 15,18-18 1,53-17 0,-19 0 15,-16-18-16,-19 0-15</inkml:trace>
  <inkml:trace contextRef="#ctx0" brushRef="#br0" timeOffset="210119.28">6297 12188 0,'0'0'15,"0"-17"-15,18 17 32</inkml:trace>
  <inkml:trace contextRef="#ctx0" brushRef="#br0" timeOffset="210680.98">6615 11942 0,'0'0'0,"0"-36"31,0 54 16,0 35-32,-18 88 17,18-123-1,0-36 0,0-17-31,35-18 16</inkml:trace>
  <inkml:trace contextRef="#ctx0" brushRef="#br0" timeOffset="210880.24">6791 11747 0,'0'-17'16,"35"-1"-1,-88 71-15,71-71 0,53-17 16,-54 88 0,18 35-1,1 18 1,-1-35-1,-35-1 1,18-34 0,-18-1-1</inkml:trace>
  <inkml:trace contextRef="#ctx0" brushRef="#br0" timeOffset="211563.88">6844 12030 0,'0'0'0,"0"-18"16,53 18 0,35-18-1,-53 1-15,71-1 16,-35 1-1,-1 17 1,-52-18 0,-18 53 31,-18 18-32,1 18 16,-1-18-15,0-36 0,18 1-1,0-36 17,0-35-17,36-35 1,-19 18-1,1 34 1,35 36 0,-18 36-1,18 16 1,-53-34-16,53 53 16,-18-36-1,0 18 16,-17-53-15,0 0 0,-1-53-1,-17-18 1,18 1 0,0-1-1,-18 54 1,17 17-1</inkml:trace>
  <inkml:trace contextRef="#ctx0" brushRef="#br0" timeOffset="212029.58">7814 11871 0,'0'0'0,"0"18"16,0-1 0,-18 19-1,18-1-15,-35 18 16,17 17 0,-17-34-1,35-19 1,0 1-1,0-106 17,71-106-17,-36 123 1,-17 71-16,-1-53 16,1 53 15,0 0-16,17 71 1,-18 17 0,1 0-1,0-17 1,-18-18 0,0-18-16</inkml:trace>
  <inkml:trace contextRef="#ctx0" brushRef="#br0" timeOffset="212247.42">7814 12118 0,'0'0'0,"0"-18"16,-18 18-1,36 0 32,0 0-31,17 0-1,-35-17-15,35 17 0</inkml:trace>
  <inkml:trace contextRef="#ctx0" brushRef="#br0" timeOffset="212746.61">8202 11836 0,'0'0'0,"0"-18"0,0 0 16,0 36 31,-18 70-32,1-70 1,-1 70 0,18-70-16,18 52 31,123-52 16,0-89-32</inkml:trace>
  <inkml:trace contextRef="#ctx0" brushRef="#br0" timeOffset="212996.25">8502 11783 0,'0'-18'0,"-18"18"15,36 18 32,0-18-47,-18 17 16,52 19-16,1-19 31,0 1-15,-17-18-1,-19-18-15</inkml:trace>
  <inkml:trace contextRef="#ctx0" brushRef="#br0" timeOffset="213196.28">8784 11747 0,'0'-17'15,"18"-1"-15,-18 1 0,0-1 16,-18 88-16,53-158 15,-35 106 17,0 17-32,-17 18 15,-18 35 1,-1 18 0,19-53-1,17-35 1,0-1-1</inkml:trace>
  <inkml:trace contextRef="#ctx0" brushRef="#br0" timeOffset="213578.99">9049 11800 0,'0'-17'0,"0"34"0,0-52 0,0 17 16,0 1-1,-18 17 1,0 0 0,-17 0-1,0 17 1,35 19 0,0 17-1,18-53-15,17 35 16,-18 0 15,-17-17 0,0 0-15,-35-1 0,0-17-1,0 18 1</inkml:trace>
  <inkml:trace contextRef="#ctx0" brushRef="#br0" timeOffset="213795.82">9225 11765 0,'0'0'0,"0"-18"0,0 36 47,0 0-47,0 17 16,0 18 0,0 35-1,0-53 1</inkml:trace>
  <inkml:trace contextRef="#ctx0" brushRef="#br0" timeOffset="214161.62">9507 11836 0,'0'0'0,"0"-18"0,-17 18 15,-1-18-15,-35 18 32,36 0-32,-19 36 15,36-19 1,0 19 0,18 34-1,17-35 1,0-17-1,-17 0 1,-18-1 0,-70 1-1,34 17 1,-34-35 0,34 18-1</inkml:trace>
  <inkml:trace contextRef="#ctx0" brushRef="#br0" timeOffset="-213802">3069 12718 0,'0'0'16,"-17"0"-16,-1 0 0,0 0 16,1 0-1,-1 0-15,0 0 31,36 0 32,17 0-47,53 0-1,318 0 16,-265 0-15,-123 0-16,211 0 16,-88 0-1,124 17 1,-53-17 0,-18 0-1,0 0 1,-159 0-16,229 0 15,54 0 17,-89 0-17,53 0 1,-52 0 0,-1 0-1,0 0 1,-211 0-16,194 0 15,70-17 1,-53-1 0,-88 0-1,142-17 1,-160 35 0,1-18-1,-1 1 1,36-1-1,-53 18 17,17-17-17,1 17 1,17-18 0,-18 0-1,18 18 1,0-17-1,-35-1 1,0 0 0,-18 18-1,-17 0 1,17 0 0,-53 0-1,-17 0 1</inkml:trace>
  <inkml:trace contextRef="#ctx0" brushRef="#br0" timeOffset="-207323.08">2981 14464 0,'-18'0'31,"18"18"-31,0-1 0,-17-17 0,17 18 0,0-1 16,-18 1-16,18 0 0,-18-1 0,18 1 15,0 0-15,0 17 0,-17-17 16,17-1-16,-18 1 0,0 88 31,1-106-31,17 35 32,88-194-1,71-88 0,-106 177-15,-18-1-1,0 36 1,1 17 15,-19 18-15,-17 53-1,-35 18 1,17-1 0,-17 1-1,17-36 1,1-17 0,17-1-1,17 1 16,36-18-15,0 18 0,-35-1-16,-1 1 15,-17 0 32,-35 17-31,-18-18-1,18-17-15,-18 0 16,0 0 0,18 0-1,17 0 1,1 0 0</inkml:trace>
  <inkml:trace contextRef="#ctx0" brushRef="#br0" timeOffset="-204240.34">3440 14764 0,'0'0'0,"0"17"78,0 1-78,-18-18 0,0 0 16,18 18-16,-35 35 16,0 35 30,52-53-14,1-35-32,88 0 31,-71-53-15,-17-17-1,-18-1 1,0 18-1,-36 35 1,19 18 0,-1 0-1</inkml:trace>
  <inkml:trace contextRef="#ctx0" brushRef="#br0" timeOffset="-203923.76">4198 14376 0,'0'0'0,"0"-18"0,0 36 47,-18-1-47,18 1 0,-35 53 15,17-1 1,1 18 0,-1-35-1,18-18 16,-17-35-15</inkml:trace>
  <inkml:trace contextRef="#ctx0" brushRef="#br0" timeOffset="-203724.72">3828 14587 0,'0'0'0,"-18"0"15,18-17 1,0-1 0,53 18-16,106-35 15,-18 0 1,-88 35 0</inkml:trace>
  <inkml:trace contextRef="#ctx0" brushRef="#br0" timeOffset="-202958.12">4568 14464 0,'0'18'16,"0"-1"-16,0 18 16,0-17-16,0 35 15,0 0 1,0-18 0,0 0-1,18-35 32,-18-35-31,71-141-1,-18 105 1,-53 36-16,52-18 16,-16 0-1,-1 18 1,0 17-1,-17 18 1,-18 18 0,0 52-1,-35-17 1,-1 0 0,1-17-1,35-1 16,0-18-15,18-17 0,17 18-1,-17 0 1,-1-18 15,-34 0 0,-54 17-15,18 1 0,-17 0-1,52-18 1,0 35 0</inkml:trace>
  <inkml:trace contextRef="#ctx0" brushRef="#br0" timeOffset="-202491.86">4974 14764 0,'0'0'0,"0"-18"0,0 36 78,0-1-78,0 1 16,0 0-16,0 17 15,-17 18 17,17-36-1</inkml:trace>
  <inkml:trace contextRef="#ctx0" brushRef="#br0" timeOffset="-201675.7">5327 14429 0,'0'-18'16,"0"36"-16,18-36 0,-1 18 15,1 0 1,17 0-1,-35 53 1,0 17 0,-18-17-1,-34 0 1,34-17 0,0-36-1,18-18 16,18 0-15,70-88 0,-70 71-16,52-35 15,-34 34 1,17-17 0,-36 36-1,-52 34 16,17 1-31,-52 88 16,34-53 0,36 17-1,18-17 1,35 0 0,18-35-1,-1-1 1,-35-17-1</inkml:trace>
  <inkml:trace contextRef="#ctx0" brushRef="#br0" timeOffset="-201425.85">5803 14746 0,'18'-18'31,"-18"36"16,0 0-47,0-1 0,0 36 16,-35 0-1,17 0 1</inkml:trace>
  <inkml:trace contextRef="#ctx0" brushRef="#br0" timeOffset="-200559.88">6262 14323 0,'0'0'0,"0"-18"31,0 36 16,0-1-47,0 1 0,0 0 0,0-1 0,0 1 16,-18 17-16,1 89 31,17-107-31,-18 54 31,18-53 0</inkml:trace>
  <inkml:trace contextRef="#ctx0" brushRef="#br0" timeOffset="-200359.46">6068 14482 0,'-18'-18'0,"36"36"0,-36-54 46,36 36-46,105 0 32,-17 0-17,0 0 1,-88 0-16,17 0 0</inkml:trace>
  <inkml:trace contextRef="#ctx0" brushRef="#br0" timeOffset="-198960.86">6738 14534 0,'0'18'16,"0"0"-16,0-1 16,0 1-16,0 0 0,0-1 15,0 19-15,-18-36 16,18 17-16,0 1 0,0-1 0,0 1 15,0 0-15,0-1 32,0 1-1,89-265 0,16 71 0,-52 105-15,-17 36 0,-19 35-16,1 0 15,-18 53 17,-53 17-17,18-34 1,-1 17-1,19-36 17,34 18-17,54 1 1,-36-36 0,1 17-16,-1 1 15,-18 0 1,-52-18 15,-18 0-15,18 17-16,-18-17 15,-17 0 1,70 18 15</inkml:trace>
  <inkml:trace contextRef="#ctx0" brushRef="#br0" timeOffset="-198442.87">7161 14834 0,'18'-17'16,"-18"-1"-1,18 18 1,-1-18 0,1 18-1,17 0 1,-17 18 0,-18 0-16,0-1 15,0 54 1,-35-36-1,17-17 1,18-1 0,35-17 15,-17 0-31,52-35 16,-34 0-1,34-36 1</inkml:trace>
  <inkml:trace contextRef="#ctx0" brushRef="#br0" timeOffset="-197927.63">7461 14429 0,'0'-18'31,"18"18"0,-18 18-31,0 35 16,0-18 0,-18 18-1,1-18 1,-1-17-1,36-36 32,35-35-31,35-35 0,-53 35-1,0 18 1,-17-1-1,-36 54 1,1 0 0,-19 70-1,36 0 1,0 0 0,0-70-16,18 17 15,88 36 1,-53-54-1</inkml:trace>
  <inkml:trace contextRef="#ctx0" brushRef="#br0" timeOffset="-197528.33">7885 14781 0,'17'0'78,"1"0"-62,-1 0-1,-17 18 1,0 0-1,-17 17-15,-18 18 16,17-18 0,18-17 15,18-18 0,34 0-15,19 0-1,-18-53 1,-35 35-16</inkml:trace>
  <inkml:trace contextRef="#ctx0" brushRef="#br0" timeOffset="-197328.11">8237 14587 0,'18'0'31</inkml:trace>
  <inkml:trace contextRef="#ctx0" brushRef="#br0" timeOffset="-197127.99">8431 14587 0,'18'0'15,"0"0"32</inkml:trace>
  <inkml:trace contextRef="#ctx0" brushRef="#br0" timeOffset="-196611.07">8908 14287 0,'0'0'16,"0"-17"-1,0 52 32,0 177-16,0-195-31,0 72 47,-18-54-31</inkml:trace>
  <inkml:trace contextRef="#ctx0" brushRef="#br0" timeOffset="-196461.6">8696 14499 0,'0'-35'16,"18"0"-1,52 17 1,18 0 0,18 18-1</inkml:trace>
  <inkml:trace contextRef="#ctx0" brushRef="#br0" timeOffset="-195729.34">9155 14552 0,'0'18'0,"0"-36"0,0 53 16,0-17-16,-36 53 16,19-71-16,17 70 15,0-35 1,-18 1 0,36-36 30,52-141-30,-35-1 0,18 37-1,-35 34 17,17 0-17,-17 36 1,0 35-16,-1 0 15,-17 18 17,0 17-17,0 18 1,-35 0 0,17-35-16,1-1 15,17 1 1,0 0-1,70-1 1,-17-17 15,0 0-15,-35 18 0,-1-18-1,-34 17 1,-36 1-1,-18 17 1,18-17 0,18 17-1,17-17 1</inkml:trace>
  <inkml:trace contextRef="#ctx0" brushRef="#br0" timeOffset="-195496.49">9490 14676 0,'17'0'32,"-17"17"-1,0 1-31,0-1 15,0 19-15,0 17 16,0-36 0,0 1-1</inkml:trace>
  <inkml:trace contextRef="#ctx0" brushRef="#br0" timeOffset="-195153.79">9772 14376 0,'0'0'0,"18"-18"32,-18 36 30,-18-1-62,18 1 31</inkml:trace>
  <inkml:trace contextRef="#ctx0" brushRef="#br0" timeOffset="-194396.43">9490 14746 0,'0'-18'47,"0"1"-16,0 34 32,0 1-63,0 0 31,0-1-31,0 1 0,0 0 16,0-1-1,17-17 32,36-17-31,-17-36-1,-1 17 1,0 36 0,-17 0-1,-1 0 1,-17 18 0,18 0-1,17 17 1,-17-35 15,0 0-31,34 0 16</inkml:trace>
  <inkml:trace contextRef="#ctx0" brushRef="#br0" timeOffset="-193796.98">9825 14305 0,'0'-18'31,"0"1"-31,17 17 31,19 17-31,-1 36 16,-17 0 0,-18 18-1,-18-18 17,0-18-17,1-35 1,17-18-1,0 1 1,35-54 0,0 1-1,18 17 1,-17 17 0,-36 54 30,-18 0-46,0 52 16,-35 19 0,53-19-1,36-17 17,17 0-17,-36-53-15,36 18 16,0 17-1,-18-35 1</inkml:trace>
  <inkml:trace contextRef="#ctx0" brushRef="#br0" timeOffset="-193364.03">10195 14728 0,'0'0'16,"0"18"46,0 0-46,0-1-16,0 19 16,0-19-16,-17 19 15,17-19 1,17-17 31,36 0-32,0-35 1,0 0 0,-18 17-1,-17 18 1,0 0 0,-18 18-1,17 17 1,-17 18-1,35-36 1,1 1 0,17-18-1,-18 0 1</inkml:trace>
  <inkml:trace contextRef="#ctx0" brushRef="#br0" timeOffset="-191531.23">10760 14482 0,'-36'0'0,"19"0"16,-1 0 0,1 0-16,-1 0 15,0 0 1,36 0 31,0 0-32,246 0 1,-35 0 0,-87-18 15,-1 18-16,0 0 1,-53 0 0,0-18-1,-70 18-15,17 0 16,0 0 0,-17 0 15,0 0-16,-1 0 1,-17-17 78,-17 17-94,-1 0 15,18-18-15,-18 18 16,1-18-16</inkml:trace>
  <inkml:trace contextRef="#ctx0" brushRef="#br0" timeOffset="-191182.36">11765 14340 0,'-18'0'16,"54"18"-16,-72-53 15,54 52-15,-36-52 16,1 35-1,17 18 48,17-18-63,1 0 0,0 17 0,35 19 31,0-36-15,-18 17-1,-17 1 1,-18 0 0,-53 17-1,-18 0 1,18-17 0,35 17-1</inkml:trace>
  <inkml:trace contextRef="#ctx0" brushRef="#br0" timeOffset="-190264.02">12418 14376 0,'0'0'0,"17"-53"31,-17 35-15,0 0-1,0 36 17,0 70-1,0 53 0,18-105-15,0-19-1,-1-17 1,1 0-16,17-35 31,1-18-15,-36 18-1,17 17 1,-17 36 15,0 17-15,0 0-16,0 71 16,0 18-1,0-36 1,-17 18-1,-19-71 1,36-17 0,-53-1-1,18-17 1,-18-17 0,0-19 15,36 36-16,17-17 1,0-1 0,0-17-1</inkml:trace>
  <inkml:trace contextRef="#ctx0" brushRef="#br0" timeOffset="-189365.83">12435 13829 0,'-17'-18'32,"-1"18"-17,0 0 1,1 0-16,-1 0 16,18 18-16,-17 0 0,-36 34 31,35-34 0,36-18 16,17-70-31,-17 52-16,17-17 31,0 17-16,-17 0 1,-1 1 0,1 17 15,0 0-15,17 35-1,0 18 1,1-18-1,-19-17-15,18 17 16,-17 0 0</inkml:trace>
  <inkml:trace contextRef="#ctx0" brushRef="#br0" timeOffset="-179675.71">14235 14305 0,'17'0'0,"-17"-18"125,0 1-94,0 34 32,0 1-63,0 0 15,0-1-15,0 1 16,-17 35-1,17-18 1,0-17 0,17 0-1,1-18 1,17 0 0,18-18-1,-18-17 1,-35-1-1,18 19 1,-18-1 0,0 0 15,0 36 31,0 0-62,0 17 16,0 18 0,0 17-1,0 1 1,-18-18 0,18-35-16,0 17 15,0-18 1,0 19-1,-17-19 17,17 1-1,0 0 16,-18-18-47,0 0 15,18 17 1,-17-17 0,-1 0-1,0 0 1,1 18 0,-1-18-1,1 0 1,-19 0-1,19 0 17,-1 0-32,0 0 31,1 0-15,-1 0 15</inkml:trace>
  <inkml:trace contextRef="#ctx0" brushRef="#br0" timeOffset="-175940.48">14111 13670 0,'-18'0'15,"18"-18"-15,-17 18 16,17-17-16,0 34 78,0 1-78,0 0 16,0-1-16,35 36 15,-17-53-15,52 71 32,-70-53-1</inkml:trace>
  <inkml:trace contextRef="#ctx0" brushRef="#br0" timeOffset="-175307.66">13917 13229 0,'-18'18'31,"18"-1"-15,0 1-16,0 0 16,0-1-16,0 54 15,0-53 1,18 17 0,35-35 15,-18 0-16,18-35 1,-18-1 0,-35 19-16,0-36 15,0 0 1,0 35 0,-70 18-1,35 18 1,-1 35-1</inkml:trace>
  <inkml:trace contextRef="#ctx0" brushRef="#br0" timeOffset="-174723.23">14870 13688 0,'-18'17'47,"0"1"-47,1-18 15,17 18-15,0-1 0,-18 1 0,0-18 16,18 18-16,-17-1 0,-1 1 16,0 0-16,18-1 0,-35 36 15,0-18 17</inkml:trace>
  <inkml:trace contextRef="#ctx0" brushRef="#br0" timeOffset="-174322.85">14993 13017 0,'0'0'0,"18"0"16,-18 36 15,17-19-31,-17 1 16,0 158 15,0-158-31</inkml:trace>
  <inkml:trace contextRef="#ctx0" brushRef="#br0" timeOffset="-164346.22">13088 14605 0,'-18'0'0,"1"0"15,-1 0 1,0 0 0,1 0-16,-1 0 15,1 0 17,34 0 108,1 0-109,-1 0 1,1 0-1,0 0 141,-1 0-63,1 0-78,0 0-31,-1 0 16,1 0 0,0 0-16,35 0 15,-18 0 1,0 0 0,-17 0-1,-1 0-15,36 0 16,-35 0-1,17 0 1,-17 0 0,-1 0 15,1 0 0,0 0-15,-1 0-1,1 0 1,-18-18 0,18 18-1,-1 0 1,19 0 0,-19 0-1,1 0 1,-1 0-1,1 0 1,0 0 15,-18-17 47,0-1-46,-18 18-32,0 0 15,18-18 17,0 1-1,-17 17-31,17 17 109,17-17-109,1 0 16,-18 18-16,18 0 15,17-18 1,-35 17 0,18-17-1,-18 18 1,17-18-16,-34 0 62,17 18-46,-36-18-16,-17 53 16,1-18-1,16 0 17,36-17-32</inkml:trace>
  <inkml:trace contextRef="#ctx0" brushRef="#br0" timeOffset="-141509.34">12471 15505 0,'0'-18'31,"0"0"0,0 1 32,0-1-1,17 18 1,-17-18 46,0 1-46,0-1-1,0 36 1,18-1-63,-18 19 15,18 17 1,-18-1 0,17-16-1,-17 17 1,0-18 0,0-17-1,18 17 1,-18-17-1,0-1 17,0 18-17,0-17 1,18 0 0,-18-1-1,0 1 1,0 0 15</inkml:trace>
  <inkml:trace contextRef="#ctx0" brushRef="#br0" timeOffset="-140743.46">12400 15893 0,'0'-18'0,"-18"0"31,18 1-15,0-1 62,18 36 15,0-1-93,-18 1 16,17-18-16,-17 18 16,18-18-1,-18 17 1,18 1-16,-1 0 16,1-18 15,-18 17-16,18-17 17,-1 0-17</inkml:trace>
  <inkml:trace contextRef="#ctx0" brushRef="#br0" timeOffset="-140377.17">12718 15875 0,'0'0'0,"0"-18"0,17 1 16,1 17-16,-18-18 15,35 0 1,-17 1 0,-1 17 62,-17-18-63,0 36 48,-17-1-63,-1 1 0,1-18 0,-19 35 15,1 18 1,-18 0 0,-17 0-1,34-35 1</inkml:trace>
  <inkml:trace contextRef="#ctx0" brushRef="#br0" timeOffset="-139144.23">11571 16369 0,'-18'0'0,"18"-18"0,0 1 16,-17-1 0,17 36 62,0-1-78,0 1 15,0 0-15,0 34 16,0 19 15,0-36 0</inkml:trace>
  <inkml:trace contextRef="#ctx0" brushRef="#br0" timeOffset="-138511.12">11501 16281 0,'0'0'0,"0"-18"31,0 0-15,17 1 31,1 17-32,-1 0 1,1 0-16,0 0 15,-1 0-15,1 0 16,53 0 0,-36 0-1,18 35 1,-18-17 0,-35 17-1,0 0 1,0 18-1,-18-18 1,-17 18 15,0-17-15,0-36 0,17 0-1,-17 17 1,17-17-1,0 0-15,1 0 16,17 18 0</inkml:trace>
  <inkml:trace contextRef="#ctx0" brushRef="#br0" timeOffset="-138094">11924 16316 0,'18'-35'32,"-1"52"46,-17 1-63,0 0-15,0-1 0,0 54 16,0-18 15,0-18-15,0-17 0,0-1-1</inkml:trace>
  <inkml:trace contextRef="#ctx0" brushRef="#br0" timeOffset="-137621.36">12277 16298 0,'0'0'0,"0"-17"0,-18 17 47,-17 17-31,17 1 0,0 0-16,-17-1 15,35 19 1,0-1-1,0 0 1,53 0 0,-18-17-1,1-18 1,-36 18 15,0-1-15,-18-17 15,0 18-31,-17 0 31</inkml:trace>
  <inkml:trace contextRef="#ctx0" brushRef="#br0" timeOffset="-137278.33">12594 16369 0,'0'-18'15,"-17"18"1,-36 0-1,17 53 1,1 0 0,35-18 15,0 1-15,35-1-1,54-17 1,-37-18-1,-34 0-15,53-18 16,-54 18-16</inkml:trace>
  <inkml:trace contextRef="#ctx0" brushRef="#br0" timeOffset="-136662.16">12788 16281 0,'0'17'47,"0"1"-47,0 0 16,0 52 0,0-17-1,0-18 1,0 1-1,0-19 1,0-34 31,-17-1-31,17 0-16,0 1 0,0-19 15,0-34 1,52 17-1,-34 18 1,35 35 15,-35 0-15,-18 35 15,-36 0-15,19-17-16,-19 17 15,19 0 1,-1-17 0,36 17-1,70-35 1,-35 0 0,53 0-1,-71 0 1,0 0-1</inkml:trace>
  <inkml:trace contextRef="#ctx0" brushRef="#br0" timeOffset="-136396.2">13176 16334 0,'0'0'0,"0"-18"16,0 36 31,0-1-47,0 19 16,0-19-16,0 36 15,18-18 1,0 18-1</inkml:trace>
  <inkml:trace contextRef="#ctx0" brushRef="#br0" timeOffset="-135744.77">13353 16334 0,'0'-18'0,"0"36"0,0-18 62,0 17-62,0 1 0,0 35 16,0-18 0,0-17-16,0-1 15,0 19 1,0-54 31,0 0-32,0-52-15,0-1 32,17 36-17,-17 17 1,18 18-1,17 0 1,-17 71 0,-1-36-1,-17-17-15,18 17 16,-18-17 0,0-1-1,18-17 1,17-35-1,-17-18 1,35-17 0,-36 52 15,1 0-15,-1 18-1,-17 36 1,18 52-1,-18-53 1,18 18 0,-18-35-1</inkml:trace>
  <inkml:trace contextRef="#ctx0" brushRef="#br0" timeOffset="-135529.23">13829 16298 0,'0'0'0,"0"18"47,0 0-32,0-1-15,0 19 16,0 16-1,0-16-15,0-1 16,0-17 0</inkml:trace>
  <inkml:trace contextRef="#ctx0" brushRef="#br0" timeOffset="-134922.21">14023 16334 0,'0'0'0,"0"-18"0,0 36 47,-18-18-47,1 53 15,17 17 1,0 18-1,0-52 1,0-19 0,-18 1-1,18-36 17,0 1-32,0-54 15,0 0 1,18 36-1,-1 18 1,19 17 0,16 0-1,1 52 17,-53-34-32,53 17 15,-17 1 1,-19-19-1,1-17 1,-1-88 15,-17 18-15,0 34 0,0 19-1,18 17 32</inkml:trace>
  <inkml:trace contextRef="#ctx0" brushRef="#br0" timeOffset="-134513.55">14411 16334 0,'18'0'31,"-18"-18"-15,17 18-1,-17 18 1,0 17 0,0-17-16,0 52 15,0-52-15,0-1 16,0 1 0,0 0-1,0-54 16,18-34-15,35-1 0,-53 54-16,35-19 15,0 54 32,1 53-31,-19-19-1,1 1 1,0-35-16,-1 17 16</inkml:trace>
  <inkml:trace contextRef="#ctx0" brushRef="#br0" timeOffset="-133809.95">14605 16475 0,'-18'-18'16,"36"36"-16,-36-54 31,18 19-15,53 17-16,18-53 31,-18 35-15,-36 1-1,1 17 1,0 0 15,-18 53-15,0-36-16,0 36 16,0-18-1,0 1 1,0-19-1,-18-34 17,18-36-17,0-18 1,0 18 15,0 36-15,0-19-1,18 36 1,17 0 0,18 36-1,-18-1 1,-17-35-16,17 35 16,0-35-1,1 0 16,-36-17 1,17-1-32,-17 0 15,0 1-15,0-1 47</inkml:trace>
  <inkml:trace contextRef="#ctx0" brushRef="#br0" timeOffset="-133347.83">15240 16157 0,'0'0'0,"0"-17"15,-18-1-15,18 0 32,18 18-17,0 0 1,35 0-1,-1 0 1,-34 0 0,0 0-1,-36 0 32,0 0-47,-34 36 16,52-1-1,-18-18-15,0 54 16,18 0 0,0-18-1,0-18 1</inkml:trace>
  <inkml:trace contextRef="#ctx0" brushRef="#br0" timeOffset="-130867.8">12418 16969 0,'17'-18'0,"-17"0"16,18 18-16,-18-17 31,-18 17 0,1 0-15,-1 0-16,0 0 0,-17 0 16,0 35 15,53 36 16,52-19-16,-52-52-15,-18 18-1,0 0 1,-18-1 15,0-17-31,-17 0 16,0 0-1,17 0 1,1 0 0</inkml:trace>
  <inkml:trace contextRef="#ctx0" brushRef="#br0" timeOffset="-130448.93">12788 16986 0,'0'0'0,"18"0"0,-18-17 16,0-1 0,-18 18 15,1 0-31,-19 0 16,-34 71 15,52-36-16,18 0 1,0 0 0,18-17-1,35-18 1,-18 0 0,0 0-1,0 0 1</inkml:trace>
  <inkml:trace contextRef="#ctx0" brushRef="#br0" timeOffset="-130048.73">12947 17022 0,'0'-18'15,"0"36"16,0-1-15,-18-17-16,18 35 16,0-17-1,0 17 1,36-17 0,34-18-1,-35 0 1,1-18-1,-19-17 1,-17 0 0,0 0-1,-17 17-15,-36 18 16,0 0 0,-18 0-1,54 35 16</inkml:trace>
  <inkml:trace contextRef="#ctx0" brushRef="#br0" timeOffset="-129182.7">13441 16951 0,'0'0'0,"0"18"47,0 17-47,0-17 0,0 34 15,0-34 1,0 17-1,0 1 1,0-19 0,0-34 31,0-19-32,0-34 1,0 35-1,0 17-15,0-17 16,17 17 0,19 18-1,17 18 1,-36-1 0,-17 19 15,0-1-16,0-18 1,0 19 0,36-19-1,-1 1 1,18 0 0,0-18-1,0-36 1,0-17-1,-18 18 1,-35-18 0,0 71 46,0 0-62,-18 34 31,18-16-15,0-1 0,53 0-1,-35-17 1,52-18 0,1-18-1,-36-17 1,-17 17-1</inkml:trace>
  <inkml:trace contextRef="#ctx0" brushRef="#br0" timeOffset="-128965.59">13794 16969 0,'0'0'0,"17"0"32,54 0-17,-1 0 1,-17 0 0,-35 0-16</inkml:trace>
  <inkml:trace contextRef="#ctx0" brushRef="#br0" timeOffset="-128765.89">13811 17127 0,'0'0'0,"36"0"31,-19 0-31,1 0 16,52-17 0,-34 17-1</inkml:trace>
  <inkml:trace contextRef="#ctx0" brushRef="#br0" timeOffset="-116039.91">11271 16069 0,'-17'0'16,"34"0"46,71 0-46,-70 0-16,264 0 31,-264 0-31,229 0 31,0 0 0,-53-18 1,-124 1-17,36-1 17,0 18-17,88-35 1,-53 17-1,18-17 1,-53 17 0,17 1-1,-35 17 1,18-18 0,18 18-1,87-35 1,-17 17-1,-88 0 1,106 1 0,-106-1-1,17 1 17,18 17-17,-52-18 1,16 18-1,-16-18 1,-1 18 0,-18 0-1,19 0 1,-37 0 0,37 0-1,-19 0 1,-35 0-1,1 0 1,-19 0 0,1 0-1,17 0 17,-17 0-1,0 0-31,-1 0 15,1 0 17,0 0-17,-18 18 1,17 17 0,-17-17-1,0 35 1,0 17-1,0-17 1,0 35 0,-17-17-1,-1 35 1,18-89 0,-35 89-1,35 0 1,0 0-1,0-18 1,-18 18 0,0 17-1,1-87 1,17 70 0,0-54-1,-18 19 1,18-36-1,0 1 1,-18-1 0,18-18-1,0 1 17,-17 35-17,17-35 1,0-1-1,0 1 1,0 0-16,0-1 16,0 1 15,-18-1-15,0-17-1,1 0 1,-54 18-1,1 0 1,52-18-16,-52 0 16,-54 17-1,54-17 1,-19 0 15,1 0-15,18 0-1,-54 0 1,18 0 0,18 0-1,-18 0 1,18 0 0,35 0-1,-17 0 1,-1 0-1,-17 0 1,-18 0 0,53 0-1,-53 0 1,53 0 15,-35 0-15,0 0-1,0 0 1,0 18 0,-1 0-1,1-18 1,35 17 0,-17-17-1,-1 0 1,-17 18-1,35 0 1,-53-18 0,36 17-1,-19-17 1,19 0 15,-18 18-15,-18-18-1,0 0 1,53 0 0,-17 0-1,-1 0 1,18 0 0,18 0-1,0 0 1,-18-18-1,0 1 1,35 17 0,-53-18-1,36 18 1,0 0 15,0-18-15,-1 18-1,1-17 1,-35 17 0,34 0-1,-17-18 1,36 18 0,-19-18-1,1 18 16,35-17-15,-35 17 0,17 0-1,1-18 1,-1 18 15,18-18-15,-18 18-1,1 0 1,-1 0 15,0 0 32,1 0-48,-1 0 17,0 0-1,1 0 16,17-17-16,0-1-15,0 1-16,0-1 15,-18 0 1,18 1-16,-17-36 16,17 17-1,0-16 1,-18-1-1,18 0 1,0 0 0,-18-35-1,18 35 1,0 0 0,0-35 15,0 35-16,0 0 1,0 0 0,0 18-1,0-1 1,0 1 0,0 17-1,0-17 1,0 0-1,0 17 1,0 1 0,0-19-1,0 19 1,0-19 15,18 1 0,-18 17-15,0 1 15,0-1-15,0 0 15,0 1-15,0-1-1,0 1 17,0-1-17,0 0 32,0 1-16,0-1 1,0 0 77,18 18-78,-18-17 79,17 17-95,1 0 17,-1 0-32,1 0 15,0 0-15,52 0 16,-17 0-1,-17 0 1</inkml:trace>
  <inkml:trace contextRef="#ctx0" brushRef="#br0" timeOffset="-105999.48">5503 14076 0,'0'17'0</inkml:trace>
  <inkml:trace contextRef="#ctx0" brushRef="#br0" timeOffset="-105053.46">7567 14093 0</inkml:trace>
  <inkml:trace contextRef="#ctx0" brushRef="#br0" timeOffset="-103513.8">10001 14005 0,'-17'0'78</inkml:trace>
  <inkml:trace contextRef="#ctx0" brushRef="#br0" timeOffset="-100203.92">5680 15028 0,'17'0'16</inkml:trace>
  <inkml:trace contextRef="#ctx0" brushRef="#br0" timeOffset="-99611.83">8255 14993 0,'0'0'16,"0"18"31</inkml:trace>
  <inkml:trace contextRef="#ctx0" brushRef="#br0" timeOffset="-90619.12">5803 14993 0</inkml:trace>
  <inkml:trace contextRef="#ctx0" brushRef="#br0" timeOffset="-76129.75">3387 16122 0,'-18'18'15,"36"-36"-15,-71 36 0,35-18 16,0 0-16,1 0 0,-1 0 16,1 17-1,34-17 32,18 0-31,1 0-16,352-53 15,-71 36 1,18-19 15,18 19-15,71-1 0,-248 18-1,-88 0-15,141-18 16,-123 18-1,106-17 1,-177 17-16,89 0 16,-18 0-1,35-18 1,-53 1 0,0 17-1,0 0 1,-53 0-1,1 0 1,-19 0 15,19 0-15,-19 0 0,1 0-1,0 0 1,-18 17 15,0 18-15,0 18-1,0 0 1,0-35-16,0 70 16,0 18-1,0 0 1,0 53-1,0 35 1,0-71 15,0 1-15,17-1 0,1-35-1,0 36 1,-18-54-1,17 18 1,-17 1 0,0-19-1,18-17 1,-18 18 0,0-1-1,0-17 1,0-35-1,0 35 1,0-18 0,0 0 15,0-17-15,0 17-1,0-17 1,0-1-1,0 19 1,0-19 0,0 1 15,0 0 0,-18-18 0,1 0-15,-19 0-16,-52 17 16,53-17-1,-177 0 1,18 18 0,-106 0-1,106-1 1,-35-17-1,-53 18 1,-71-18 0,-53 0-1,177 0 1,-71-18 0,194 1-1,0 17 1,1 0-1,52 0 1,-18 0 0,18 0 15,0 0-15,18 17-1,-18 1 1,-18-18-1,1 17 1,17 1 0,-35 0-1,17-18 1,18 0 0,36 0-1,-19 0 1,19 0-1,-1 0 48,18-18-32,0 0-15,0 1-1,0-1 1,0-52 0,0-1-1,0 18 1,-18-35 0,18 17-1,-17-17 1,-1 0-1,1-18 1,-1-35 0,0 88 15,1-88-15,17 70-1,0-17 1,-18-18-1,18 36 1,0-18 0,0-1-1,0 37 1,0-1 0,0 35-16,0-17 15,0-1 1,0-34-1,0 52 1,0-17 0,0 17 15,0-17-15,18 17-1,-18 1 16,0-1-15,0 1 15,0-1 1,17 18-32,1 0 15,0-18 1,-18 1-1,0-1 1,17 18-16,-17-18 16,18 1 15,-18-1 0,17 0-15,-17 1-1,18-1 1,-18 0 15,18 18 1,-18-17-17,17 17 1,1-18-16,35 18 15,-18 0 1,-17 0-16,17 18 16</inkml:trace>
  <inkml:trace contextRef="#ctx0" brushRef="#br0" timeOffset="-73814.2">6262 16034 0,'0'0'0,"-18"0"32,18 17 108,0 1-124,0 0-16,0-1 16,0 1-16,0 0 15,0-1-15,0 1 0,0-1 0,0 1 16,0 0-16,0 17 15,0-17-15,0-1 16,0 36 0,0 53 15,0-88-31,0 52 31,0 36 0,0-35-15,0-1 0,0-17-1,0 18 17,0-36-17,0-17 1,0 17-1,0 0 1,0 0 0,0-17-1,0 35 1,0-18 0,18 1-1,-18-1 1,0 18-1,0-18 1,17 0 0,-17 18-1,0-18 17,18 18-17,-18 0 1,0 0-1,0-17 1,0-1 0,0-18-1,0 19 1,18-1 0,-18 0 15,0-17-16,0 0 1,0-1 0,0 1 15,0-1-15,0 1-1,0 0 1,0-1-1,0 1 1,0 0 0,0-1-1,0 19 1,0-19 0,0 36-1,0-18 1,0-17-1,0 17 1,0-17 0,0 0-1,0-1 1</inkml:trace>
  <inkml:trace contextRef="#ctx0" brushRef="#br1" timeOffset="-69115.87">6579 16069 0,'0'18'31,"-17"-1"-15,-1 1-16,0 0 16,18-1-16,-17 1 0,17-1 0,-18 1 15,0 0-15,1-1 0,17 1 0,-71 88 31,54-88-31,-19 52 32,36-52-1</inkml:trace>
  <inkml:trace contextRef="#ctx0" brushRef="#br1" timeOffset="-68766.52">6632 16104 0,'18'-17'15,"-18"34"48,-18 1-48,1-18-15,-1 88 0,-70 0 16,70-52-16,-35 69 16,0-16-1,18-19 1,0-17 15,35-18-15</inkml:trace>
  <inkml:trace contextRef="#ctx0" brushRef="#br1" timeOffset="-68449.4">6667 16457 0,'0'0'0,"0"18"31,-17 17-31,-36 71 31,-18-18-15,36-35-1,17-35-15,-17 34 16,0 19 0,17-18-1,18-18 1</inkml:trace>
  <inkml:trace contextRef="#ctx0" brushRef="#br1" timeOffset="-68109.73">6738 16792 0,'-18'18'31,"18"-1"-15,-17 1-16,-71 106 15,-1-19 1,1 54-1,53-124 1,0 18 0,17 0-1</inkml:trace>
  <inkml:trace contextRef="#ctx0" brushRef="#br1" timeOffset="-67784.63">6756 17127 0,'0'18'46,"-18"0"-46,0-1 0,-17 1 16,-18 52 0,-35 36-1,35-35 1,35-71-16,1 53 16,-1 17-1,1-52 1</inkml:trace>
  <inkml:trace contextRef="#ctx0" brushRef="#br1" timeOffset="-67384.37">6773 17357 0,'0'0'0,"0"-18"0,18 18 0,0-18 32,-18 36 30,-36 17-46,1 18-16,-36 35 15,-34 18 1,34-35 0,36-18-1,0 0 1,17-36-1,18 1 1,0 0 0</inkml:trace>
  <inkml:trace contextRef="#ctx0" brushRef="#br1" timeOffset="-67051.8">6773 17657 0,'-17'0'47,"-1"0"-47,0 17 15,1 1-15,-19 17 16,-16 18 0,-19 35-1,18-53 1,35 18 0,-17-17-1</inkml:trace>
  <inkml:trace contextRef="#ctx0" brushRef="#br1" timeOffset="-66751.2">6738 17886 0,'18'0'31,"-36"17"0,0 1-31,-35 35 16,1 0-1,16 0 17,1-36-17,17 1-15</inkml:trace>
  <inkml:trace contextRef="#ctx0" brushRef="#br0" timeOffset="-61503.57">6932 15946 0,'-18'0'109,"1"0"-78,34 0 219,1 0-250,0 0 16,-1 0-16,1 0 0,17 0 16,106 0 15,-17-18 16,-71 18-16,-36 0 0,1 0 0,0 0 94,-18 18-31,0-1-94,0 1 16,17-1-16,-17 19 15,18 52 1,-18 0 0,35 0 15,-17 1-15,-18-19-1,18 18 1,-18 0-1,0-17 1,0-36 0,0 18-1,0 0 1,0 0 0,0-35-1,0-1-15,0 19 16,0 17-1,0-1 1,0 19 15,0-36-15,0 53 0,0-35-1,0 18 1,0-1-1,0-17 1,0-17 0,0 17-1,0-18 1,0-17 0,0-1-1,0 36 1,0-18 15,0-17 0,0 17-31,0-17 32,0 0-17,0 17 1,0-18-1,0 19 1,0-19 0,0 1-16,0 0 15,0 17 1,0 0 15,0-17-15,0-1-1,0 1 1,17-18 15,-17 18-15,0-1 15,0 1-15,0 0 31,0-1-32,0 1 63,0 0 1,-17-18-1,-1 0-63,0 0-15,1 0 16,-1 0 0,0 0-16,1 0 15,-19 0 1,1 0-1,17 0 1,1 0 0,-1 0-16,1 0 31,-36 0-15,17 0-1,-17 0 1,36 0-1,-18 0 1,-1 0 0,1 0-1,17 0 17,1 0-17,-1 0 1,0 0 15,1 0-31,-1 0 16,1 0-1</inkml:trace>
  <inkml:trace contextRef="#ctx0" brushRef="#br0" timeOffset="-60419.5">7003 15434 0,'0'0'0,"-18"0"16,18-18-16,0 36 78,0 0-63,0-1-15,0 1 0,0 0 0,0-1 16,0 1-16,0 70 16,0 0 31,0-52-16,0-19 0</inkml:trace>
  <inkml:trace contextRef="#ctx0" brushRef="#br0" timeOffset="-59905.68">7003 15416 0,'0'-17'32,"17"17"-32,1 0 15,0 0 1,-1 0-16,18 17 16,1 19-1,-1 34 1,-17-52-1,-18 52 1,-18-34 0,-17 17-1,-18-36 17,35 1-32,-17 0 15,0-1 1,17 1-1,0-18 1</inkml:trace>
  <inkml:trace contextRef="#ctx0" brushRef="#br0" timeOffset="-59222.59">7426 15399 0,'18'-18'31,"-1"0"-31,-17 1 31,-17 17 47,-1 0-78,18 17 16,0 1-16,-35 0 16,-18 17-1,53 0 1,-18-17-1,18 0 1,0-1 0,53 18-1,-18-35 1,18 18 0,-17-18-1,-36 18 1,-18-1-1,-35 19 1,-18-1 0,36-17-1,17-1 17</inkml:trace>
  <inkml:trace contextRef="#ctx0" brushRef="#br0" timeOffset="-58354.96">7020 16245 0,'0'0'0,"-17"0"0,-1 0 31,0 0 0,18-17-31,18 17 32,-18-18-32,18 18 0,52-18 31,36 1 0,-53 17 0,-35 0-15</inkml:trace>
  <inkml:trace contextRef="#ctx0" brushRef="#br0" timeOffset="-57923.23">7056 16457 0,'0'0'0,"17"0"94,1 0-78,-1 0-16,1 0 0,88 0 15,-53 0 1,-18-18 0,0 18 15,-17 0-16</inkml:trace>
  <inkml:trace contextRef="#ctx0" brushRef="#br0" timeOffset="-57473.9">7126 16775 0,'-18'0'16,"18"17"15,18-17 32,0 0-48,-1 0-15,1 0 0,70 0 16,-17-17 0,-36 17-1,-17 0 1</inkml:trace>
  <inkml:trace contextRef="#ctx0" brushRef="#br0" timeOffset="-57057.1">7038 17163 0,'18'0'62,"-1"0"-62,1 0 16,-1 0-16,36 0 15,18 0 1,-18-18 0,-36 18-16,1 0 15,0 0 1</inkml:trace>
  <inkml:trace contextRef="#ctx0" brushRef="#br0" timeOffset="-56517.48">7056 17410 0,'0'0'0,"0"17"0,17-17 47,1 0-32,-1 0-15,1 0 0,0 0 16,70-17 0,0-1-1,-17 0 1,-36 18-1,-17 0 1</inkml:trace>
  <inkml:trace contextRef="#ctx0" brushRef="#br0" timeOffset="-56030.38">7144 17674 0,'17'0'78,"1"0"-78,0 0 0,-1 0 16,36 0-1,0 0 1,-18 0 0,1 0-1,-19 0 1,1 0 15</inkml:trace>
  <inkml:trace contextRef="#ctx0" brushRef="#br0" timeOffset="-55641.07">7108 17921 0,'18'0'31,"0"0"-15,17 0-16,18 0 15,17-35 16,-17 17-15,-17 1 0</inkml:trace>
  <inkml:trace contextRef="#ctx0" brushRef="#br0" timeOffset="-8750.46">24324 12912 0,'0'0'0,"0"-18"16,0 0-1,0 1-15,0-1 31,0 0-31,0 1 32,0-1-32,0 1 15,0-1 1,0 0 0,-18 1 15,18-1 0,0 36 32,0-1-63,0 19 15,0-19 1,0 54-1,0-1 1,0 18 0,0-17-1,18 17 1,0 0 0,-1 1-1,-17-19 1,18 18-1,0-17 1,-1 35 0,1-18-1,-1 0 1,1 0 0,-18-17 15,0 35-16,0-53 1,18 17 0,-18 18-1,17-17 1,-17 0 0,0 34-1,18-34 1,-18 52-1,0-34 1,18-19 0,-1 18-1,1-17 1,-18-1 0,18 1 15,-1 0-16,-17-19 1,0 1 0,18 0-1,-18 0 1,18 18 0,-1-18-1,-17 0 1,0 0-1,0-18 1,0-18 0,18 19-1,-18-19 1,0 54 0,17-18-1,-17-18 16,0 18-15,0-18 0,0 36-1,0-18 1,0-36 0,0 19-1,0-19 1,0 1-1,0 0 1,0-1 15,0 1-15,0 0 15,0-1 0,0 1-15,-17-18 0,17 17-1,0 1 1,0 0 0,0-1 15,0 1 0,17-18 172,1 0-187,0 0-1,-1 0-15,54 0 16,-1-18 0,1 1-1,0-1 1,52 0 0,-35 1-1,106-1 1,-176 18-1,123 0 1,159 0 0,0-17-1,-159 17 1,-35 0 0,211-18-1,-158 0 1,35 1-1,-71-19 1,-17 19 0,0-1-1,18 0 1,-1 18 0,89-17-1,-54-1 1,36 18 15,-52 0-15,-19 0-1,89-35 1,-106 35 0,35 0-1,0 0 1,-35 0-1,-1 0 1,1 0 0,-35 0-1,-18 0 1,35-18 0,-17 18-1,-1 0 1,-17 0 15,18 0-15,-1 0-1,18 0 1,-17 0 0,-1 0-1,1 0 1,0 0-1,-19 0 1,1 0 0,-17 0-1,-1 0 1,0 0 0,-17 0-1,-1 0 1,1 0 15,0 0-15,-1 0 15,-17-17 0,18 17-31,0 0 63,-18-18 77,-18 18-124</inkml:trace>
  <inkml:trace contextRef="#ctx0" brushRef="#br1" timeOffset="2251.97">26194 11060 0,'0'-18'0,"-18"18"16,18-18 0,-18 18-1,1 0 1,34 0 46,1 0-46,0 0-16,88-17 16,-36-1-1,-52 18 1,52 0 0,-52 0-1,17-18 1,-17 18 15,-36 0-15,-52 0-1,-160 36 1,142-19 0,0 1-1,35 0 1,18-1-1,17-17 1,36 0 15,-1 0-31,107 0 16,17-35 15,-53 35-15,0-18-1,1 18 1,-72 0 0,1 0-1,-36 0 32,-17 0-47,-18 0 16,-18 18-1,19-18 1,34 18-16,0-18 16,-17 0-1,53 0 63,17 0-78,-17 0 16,52-18 0,18 0-1,-35 18 1,-35 0-16,0 0 16,-1 0 15,-34 0-16,-72 0 1,-17 18 0,18-18-1,18 0 1,52 0 15,0 0-31,1 0 16,34 0 15,19 0-15,-19 0-1,72 0 1,-19 0 0,-17 0-1,-35 0 1,-1 0-1,-34 0 17,-19 18-32,-87 17 15,17 0 1,36-35 15,34 18-15,1-1-1,17-17 1,36 0 0,0 0-1,-1 0-15,89-17 16,0-1 0,0 18-1,-53 0 1,-18 0-1,-70 0 32,-1 0-31,19 18-16,-71-18 16,52 0 15,19 0-16,-1 0 1,0 0 0,36 0 31,0-18-47,-1 18 15,54 0 1,-54 0-1,1-18 1,-36 18 47,1 0-63,-1 0 0,-52 0 31,34 0-16,19 0 1,-1 0 0,0 0-1,1 0 17,34 0 46,1 0-63,0 0-15,-1 0 0,89-17 16,-18 17 0,-35 0 15,0 0-16,-35 0 1,0 0 0,-1 0-1,1 0 1,-1 0 46,1 0 1,-36 0 171</inkml:trace>
  <inkml:trace contextRef="#ctx0" brushRef="#br1" timeOffset="7090.51">27252 10883 0,'0'-17'15,"-18"17"142,1 0-142,-1 0 1,1 0 0,-19 52 15,19-52-31,-1 71 31,0-71-15,18 35-1,-17-17 1,17 0 0,0-1-1,0 1 1,0-1 15,0 1-15,0 0-1,0-1 1,17-17 0,1 18-1,0 0 1,-1-18-1,19 0 1,-1 0 0,0 0 15,0 0-15,1-18-1,-19 0 1,1 1 15,0-1-15,-1 0-1,-17 1 1,18 17 0,-18-18-1,17-17 1,-17 17-1,0 1 1,0-1 15,0 0-31,0 1 16,0-1 15,0 0-15,-17 18-1,17-17 17,-18-1-17,1 18 1,17-17 0,-18 17-1,0 0 1,1-18-1,-1 18 17,0 0-1,1 0-31,-1 0 31,0 0-31,1 0 16,-18 0 15</inkml:trace>
  <inkml:trace contextRef="#ctx0" brushRef="#br2" timeOffset="13603.52">28628 11007 0,'0'0'0,"-18"0"0,1 0 15,34 0 63,1 0-78,17-18 16,18 18 0,-53-18-16,35 18 15,-17 0 1,-36 0 31,1 0-47,-19 0 15,19 0-15,-18 0 16,17 0 0,36 0 46,52 0-46,-52 0-16,70 0 15,-53 0 1,-17-17 0,-1 17-1,-69 0 17,16 0-32,-34 17 15,-18 1 1,52-18-1,19 0 1,34 0 31,1 0-31,0 0-16,87 0 15,1 0 1,-18-18-1,-52 18 1,-19 0 0,-193 0 15,-53 0-15,123 0-1,88 0-15,-52 18 16,-1-18-1,36 0 1,35 18 0,17-18 15,54 0-15,88 0-1,-71-36 1,0 36-1,-53 0 1,-17-17 0,-36 17 15,-52 0-15,35 0-1,-18 0 1,35 0-1,53 0 32,-17 0-47,70 0 32,-17-18-17,-36 0 1,-17 18-1,-36 0 17,0 0-32,-70 0 15,-35 0 1,34 36 0,54-36-1,0 17 1,53-17 31,52 0-47,1-17 15,17 17 17,-88-18-32,35 18 15,0 0 1,-52 0 15,-1 0-15,-105 0-1,17 0 1,71 0 0,-18 0-1,70 0 48,1 0-63,0 0 0</inkml:trace>
  <inkml:trace contextRef="#ctx0" brushRef="#br2" timeOffset="15101.81">29422 10830 0,'0'0'0,"0"-17"16,0-1-1,17 18-15,-17-18 16,18 1 0,-18 34 46,0 36-46,0 0-1,0 35 1,0-17 0,0-53-1,0 17 1,0-18-1,-18-34 64,18-1-64,0 1-15,0-1 0,0 0 16,0-52-1,0-1 1,0 18 0,0 18-1,0 17 1,0 1 0,0-1-1,18 18 16,-18 18 1,0-1-32,18 54 15,-18-18 1,0 0 15,0-36-15,0 19-1,0-19 1,0 1 0,0 0 202,0-36-124,0 0-94,0 1 0,0-1 16,0-17-16,0-18 15,0 35 1</inkml:trace>
  <inkml:trace contextRef="#ctx0" brushRef="#br2" timeOffset="32226.01">27252 15875 0,'0'0'0,"-18"0"31,36 0 125,0 0-156,-1 0 16,1 0-1,17 0 1,-17 0-16,70-18 31,18 1 16,-18-1-16,-35 0-15,18 1 0,-18-18-1,-36 35 1,18-18 0,1 0-1,-1 18 1,-17-35-1,17 17 1,-17-17 0,17 0-1,-18 17 17,19-17-17,-19 0 1,19-18-1,-1 17 1,-17-17 0,-1-17-1,18 35 1,-17-1 0,17-34-1,-17 17 1,0 18-1,17-18 1,-17 0 0,-1-18-1,19 1 1,-36-1 15,35 18-15,-35 0-1,17-35 1,1 53 0,0-36-1,-1 1 1,1 17 0,17-35-1,-17 35 1,17-36-1,-17 19 1,-1 17 0,1-18-1,0 19 1,17-1 15,-35-18-15,18 36-1,-1-36 1,-17 36 0,18-18-1,17 0 1,-35 18 0,18-18-1,-1 0 1,1 18-1,0-18 1,-1 0 0,19 0-1,-36 18 17,35 17-17,-17-17 1,-18-1-1,35 1 1,-35 18 0,18-19-1,-18 19 1,17-1 0,-17 0-1,35-17 1,-17 17-1,0-17 1,-1 18 0,19-1-1,-19 0 1,19-17 15,16 35-15,-34-35-1,17 35 1,-17-18 0,0 0-1,-1 18 1,19-17 0,-19 17-1,1 0 1,17 0-1,-17 0 1,17 0 0,-17 0-16,17 35 15,-17-35 1,35 35 15,-36-35-15,18 36-1,1-1 1,-36-17-16,35 17 16,-17-18-1,17 36 1,-17 0 0,-1-17-1,18 34 1,-17-52-1,17 52 1,-17-34 0,17 17-1,-17-1 1,0 1 15,34 18-15,-34-18-1,0-18 1,17 53 0,-17-35-1,17 35 1,-17 1 0,-1-19-1,19 1 1,-1 35-1,-18-36 1,19 18 0,-1-35-1,-17 35 1,35-17 0,-36 0 15,18-19-16,1 1 1,-19 0 0,19 0-1,-19-18 1,1 36 0,17-18-1,-35-18 1,53 18-1,-53-18 1,35 18 0,-17-17-1,0-1 1,-1-17 0,1 17 15,0-18-16,-1 1 1,19 17 0,-19-17-1,18 17 1,-17 1 0,17-19-1,-17 18 1,17 1-1,-17-19 1,0 1 0,-1 0-1,1-1 1,17 1 15,0 0-15,-17-1-1,0 1 1,35-18 0,-18 17-1,-18 1 1,19-18 0,-36 18-1,35-18 1,0 0-1,-17 0 1,17 0 0,-17 0-1,17 0 1,-17 0 15,17 0-15,0 0-1,-17 0 1,35 0 0,-35 0-1,17 0 1,-35-18 0,17 18-1,1 0 1,-18-18-1</inkml:trace>
  <inkml:trace contextRef="#ctx0" brushRef="#br1" timeOffset="48017.36">25171 16016 0,'-18'0'0,"36"0"219,-1 0-204,1 0 1,0-18 0,-1 18-1,1 0 1,-18-17-1,18 17-15,17-18 32,18 18-1,-36 0 0,19-17-15,-19-1-1,1 18 1,17 0 0,-17-18-1,17 1 1,0-1 0,-17 18-1,17-35 1,-17 35-1,17-36 1,-35 19 0,35-1-1,-17 1 17,0-19-17,-1 19 1,-17-1-16,18 0 15,0-17 1,-1 17 0,1-17-1,0 0 1,-18 0 0,17-1-1,1 19 1,0-36-1,-1 17 1,1-16 0,-18 16-1,17-17 1,1 0 15,0 1-15,-18-1-1,17 0 1,1 0 0,0 0-1,-1 0 1,1 0 0,17-35-1,0 17 1,-17 18-1,-18 36-15,18-54 16,-1 1 0,1 34-1,0-34 1,-1 34 15,1-34-15,0 35-1,-1-18 1,1 0 0,-1 53-16,-17-35 15,18-1 1,17-17 0,-17 0-1,0 18 1,-1-18-1,19-17 1,-19 17 0,1 0-1,17 0 1,-17 18 15,-1-18-15,1 0-1,0 35 1,17-17 0,-17 0-1,-1 17 1,1-17 0,0 35-1,-1-18 1,-17-17-1,18 35 1,-18-18 0,17 1-1,1-1 1,0 0 0,-1 1 15,1-1-16,0 0 1,-1 18 0,1-17-1,0-1 1,-1 0 0,18 18-1,-17-35 1,17 35-1,-17-18 1,17 1 0,-17 17-1,0-18 1,-1 18 15,1 0-15,0-17-1,-1 17 1,1-18 0,-1 18-1,1 0 17,0 0-17,-1 0 32,1 0-31,0 0 15,-1 0 16,1 0-32,0 0 17,-1 0-17,1 0 1,-1 18 15,1-18-31,-18 35 16,35 0-1,-17-17 1,0-1-16,-1 19 16,1-1-1,0 0 1,-1 1 15,1-19-15,-1 1-1,1 17 1,0 0 0,-1 1-1,-17-19-15,18 1 16,0 35 0,-1-18-1,1 0 1,0 1-1,-1-1 1,1 0 0,0 18-1,-1-18 1,18 18 0,-17-17 15,0 17-16,17-1 1,0-16 0,-35-1-1,36 18 1,-1-18 0,-18 0-1,1 18 1,0 0-1,17 18 1,0-36 0,-17 18-1,17 0 1,-17-18 0,17 18 15,0-18-16,-17 18 1,17-17 0,-17-1-1,0 18 1,17-18 0,-17 18-1,17-18 1,0 18-1,-17-18 1,-1 1 0,1-1-1,0 0 1,-1 18 15,-17-35-15,18 35-1,17-18 1,-35-17 0,18-1-1,-1 19 1,-17-19 0,18 1-1,0 0 1,-1 34-1,19-34 1,-19 17 0,1-17-1,0 0 1,-1 17 0,1-35 15,-18 18-16,17-1 1,19 1 0,-19-18 15,-17 17-31,18-17 16,-18 18-1,35-18 1,-17 0-1,0 18 1,-1-18 0,19 17-1,-19-17 1,1 0 0,-1 18 15,19-18-16,-1 0 17,-17 0-17,-1 0 1,1 0 0,0 0-1,-1 0 1,1 0-1,17 0 1,-17 0 0,17 0-1,-17 0 17,-1 0-32,1 0 31,0 0-16,-1 0 1,1 0 0,-1 0-1,1 0 1,-18-18 0</inkml:trace>
  <inkml:trace contextRef="#ctx0" brushRef="#br0" timeOffset="67140.31">25012 17216 0,'0'-18'0,"0"0"16,0 1 31,0 34-16,0 1-15,0 0-16,35 211 31,-17-106-15,-1 54-1,-17-160-15,36 89 16,-36-18-1,35 1 17,-17-19-17,-18-35 1,0 1 0,0-19-1,17 1 1,-17 0 15,0-1 0,0 1-15,0 0 15,0-1-15,0 1 15,0-1-15,0 1-1,0 0 1,0-1 0,0 1-1,0 0 1,0-1 15,0 1-15,0 0-1,0-1 32,0 1-16,18-18 63,0 0-78,-1 0-1,1 0-15,17 0 16,-17 0-16,-1 0 0,54 0 16,0 0-1,175 0 1,-140 0 0,124-18-1,-36 1 1,-18-1-1,-35-17 17,-53 35-17,36 0 1,-54-18 0,1 18-1,-1 0 1,-34 0-1,-1 0 1,18 0 0,-35 0-1,17 0 1,0 0 0,0 0-1,-17 0 1,0 0-1,-1 0 17,-17-18-1,-123-17-15</inkml:trace>
  <inkml:trace contextRef="#ctx0" brushRef="#br0" timeOffset="69355.66">25629 18168 0,'0'18'47,"0"-1"-31,18-17-16,-18 18 15,18-18 1,-1 0-16,1 0 16,52 0 15,-17-106 0,-35 36-15,0-1-1,-1 0 1,19 1 15,-1 17-15,0-18 0,-17 19-1,35-1 1,-53 35-16,17-35 15,1 35 1,0-17 0,-1 17-1,1 1 1,-18-1 0,0 1-1,17-1 1,1 0-1,0 1 17,-1 17-17,36-18 1,-17 0 0,16 1-1,-34 17 1,17 0-1,1 0 1,17 0 0,17 17-1,-52 1 1,35 35 0,-36-18-1,19 18 1,-1-18-1,0 18 1,-17-35-16,-1 17 31,36 53-15,-17-52 0,17 17-1,-18 0 1,0-18-1,0 0 1,-35 0 0,36-35 15,-19 18-15,1-18-1,35 0 1,-35-18-16,-1-17 15,-17 0 1</inkml:trace>
  <inkml:trace contextRef="#ctx0" brushRef="#br0" timeOffset="71504.37">25982 18186 0,'0'17'63,"18"-17"-47,-1 0 15,1 0-16,0 0-15,-1 0 16,1-17 0,35-54-1,-36 1 1,19 17 0,-36-18-1,17 1 1,1 17-1,0 17 1,-1 19 0,1-36 15,-18 35-15,18-35-1,-1 18 1,-17 17-1,0 1 1,18-1 0,-18 0-1,17 1 1,1-1 0,0-17-1,-1 17 1,19 1-1,-36-1 1,17 0 15,19 1-15,-36-1 0,17 0-1,1 18 1,0-17-1,-1-1 1,1 18 0,-1-18-1,1 1 1,17-1 0,-17 18-1,0 0 1,17 0-1,-17 0 1,34 0 0,1 0 15,-17 18-15,-1-1-1,-17-17 1,17 18-1,0 0 1,-35-1 0,35 19-1,-17-19 1,17 19 0,-17-19-1,17 36 1,1-18-1,-1 18 1,0-17 0,0-1 15,1 18-15,-1-18-1,18 18 1,-53-18-1,35 18 1,18 0 0,-35-18-1,17 1 1,-17-1 0,34-17-1,-16 17 1,-19-35-1,19 35 1,-19-17 0,1-18 15,17 0-15,-17 17-1,0 1 1,-1-18-1,18 0 1,1 0 0,17-18-1,-53-52 1</inkml:trace>
  <inkml:trace contextRef="#ctx0" brushRef="#br0" timeOffset="76675.53">28892 17074 0,'-17'0'16,"17"-17"-16,0-1 16,0 36 77,0-1-93,0 1 16,0 17-16,0-17 16,53 158 15,-36 1 0,-17-18 0,18-107-15,-18 19 0,0-18-1,18 0 1,-18-18-1,0 18 1,0-18 0,0 18-1,0 0 1,0 0 15,0 0-15,0-35-1,0 35 1,0-18 15,0-18 1,0 1-1,0 0 16,0-1 93,17-17-15,1 0-109,0 0-16,-1 0 16,36 0-16,18 0 31,17 0-16,-18 0 1,36 0 0,-88 0-16,35 0 15,53 0 1,0-17 0,-36 17-1,18-18 1,-17 18-1,35-18 1,-18 18 0,0 0-1,0 0 1,18-17 15,-53-1-15,53 1-1,-53 17 1,35 0 0,-18-18-1,-34 18 1,-1 0 0,0 0-1,-17 0-15,17 0 16,18 0-1,-18-18 1,1 18 0,17 0-1,-18 0 1,18 0 0,-18-17 15,18 17-16,-18 0 1,1 0 0,-19 0-1,18 0 1,-17 0 0,0 0-1,-1 0 1,1 0-1,0 0 1,-18-18 0,17 18-1,1 0 1,0 0 15,-1 0 0,1 0-15,0 0 62,-1 0-47,-17-18 63</inkml:trace>
  <inkml:trace contextRef="#ctx0" brushRef="#br0" timeOffset="78350.39">28910 16722 0,'0'-18'62,"0"36"1,0-1-32,0 1-31,0 0 16,0-1-1,0 1-15,0 35 31,0 0-15,0-18 0,18-17-16,-18-1 15,0 19 1,0-19 0,0 18-1,0 1 1,0-19-1,0 19 1</inkml:trace>
  <inkml:trace contextRef="#ctx0" brushRef="#br0" timeOffset="82685.7">29228 18097 0,'0'18'78,"17"-18"-62,1 0-16,0 0 16,-1 0-1,1 0-15,52 0 47,1-70-16,-36 34-15,-17-17 0,17-17-1,-17 17 1,-1 0-1,19 0 1,-19 18 0,19-53-1,-36 52 1,17-34 0,1 70-16,0-71 15,-18 1 1,0 17 15,17 17-15,1-16-1,-18 16 1,0 1 0,17 0-1,1 17 1,0-17-1,-18 17 1,0 1 0,17-1-1,1 0 1,-18 1 0,18-19-1,-1 19 1,1 17-1,-18-36 17,18 36-17,-18-17 1,17 17 0,-17-18-1,18 18 16,-1 0-15,1 0 0,0 18-1,-1 17 1,19-35 0,-19 53-1,19-18 1,-19-17-1,-17 0 1,35 17 0,-35 18-1,0-18 1,18 0 0,0 1-1,-18-1 1,0 18-1,0-36 1,17 54 0,-17-36-1,0-17 1,18-1 0,-18 19-1,0-19 1,0 1-1,0 0 17,18 17-17,-18-17 1,17 17 0,-17-17-1,18 17 1,-18-18-1,0 1-15,0 0 16,18 17 0,-1 0-1,1-17 1,0 17 0,-1-17-1,18-1 1,-17 19 15,17-19-15,-17-17-1,0 0 1,35 18 0,-36 0-1,1-18 1,-1 0-1,19 0 1,-19 0 0,1 0-1,0 0 1,17 0 0,-17 0 15,-1 17-16,1-17 17,-1 0-1,1 0 31,0 0-30,-1 0-17</inkml:trace>
  <inkml:trace contextRef="#ctx0" brushRef="#br0" timeOffset="85237.83">30656 18097 0,'-17'0'0,"34"0"141,1 0-126,0 0 1,-1 0 0,1 0-16,-18-17 15,18-1-15,-1 1 16,18-19-1,-35 19-15,53-54 32,-17 1-1,-36 52-31,53-53 31,-18-34 0,0 34 1,-17 18-17,-18 0 1,17 18 0,-17 17-1,18-35 1,-18 18-1,18-18 1,-1 0 0,1-17-1,0 34 1,-1-17 0,1 18-1,0 0 1,-1 17-1,-17-17 1,18 35 15,-1-35-15,-17 17 0,18-17 15,0 35-16,-18-18 1,17 18 0,-17-18 15,18 18 31,0 0-46,-1 0 0,1 0-1,0 0 1,-1 0 0,1 0-1,-1 0 1,19 0-1,-1 18 1,-35 17 0,35-17-1,-35 17 1,0 1 0,18-1-1,-18-17 1,18 34-1,-18-16 1,17 17 0,-17-18 15,0 0-15,0 18-1,18-18 1,-18 1-1,18 17 1,-18-18 0,0-18-16,17 19 15,1 17 1,-1-18 0,-17 0-1,36 18 1,-36-18-1,17-17 1,1 17 15,0-17-15,-1 0 0,1 17-1,0-17 1,17-1-1,-35 1 1,35-1 0,-35 1-1,35 0 1,-17-1 0,17 1-1,1 0 16,-19-18 1,1 17-32,-1-17 31,-17 18-31,18-18 16,0 0-1,-1 0 1,19 0-1,-36 18 1,17-18 0,1 0-1,17 0 1,-17 0 0,0 0-1,-1 0 16</inkml:trace>
  <inkml:trace contextRef="#ctx0" brushRef="#br0" timeOffset="88810.27">31803 16969 0,'18'0'31,"17"0"-31,-18 0 15</inkml:trace>
  <inkml:trace contextRef="#ctx0" brushRef="#br0" timeOffset="94178.79">23936 9507 0,'-18'0'0,"1"0"47,-1 0-16,36 0 16,-1 0-31,19 0-16,52 0 16,-53-17-16,53 17 15,106-18 16,-17 0-15,-54 18 0,36 0-1,0 0 1,-142 0-16,213 0 16,-1-17-1,-123 17 1,123 0-1,-123 0 1,0 0 0,-18 0-1,18 0 1,-53 0 0,17-18-1,-52 18 1,17 0 15,-17 0-15,-1-17-1,1 17 1,17 0 0</inkml:trace>
  <inkml:trace contextRef="#ctx0" brushRef="#br0" timeOffset="94574.02">26300 9260 0,'-18'0'0,"18"-17"31,18 17 16,-1 0-47,1 0 15,-1 0-15,1 17 16,-18 19 0,0 34-1,-35 1 1,-18-18 0,-35 0-1,52-18 1</inkml:trace>
  <inkml:trace contextRef="#ctx0" brushRef="#br0" timeOffset="103146.63">27499 9137 0,'18'0'0,"-18"-18"31,17 18-31,-17-17 0,18 17 16,-18-18-1,0 0 1,18 18-16,-18-17 15,-18 17 32,0 0-31,18 17 0,-17 36-1,17 0 1,0 0-1,53 18 1,-18-36 0,0 18-1,-35-35 1,-18-18 31,1 0-47,-54 0 15,1-18 1,34 0 0,19 18-1</inkml:trace>
  <inkml:trace contextRef="#ctx0" brushRef="#br0" timeOffset="103619.87">28011 9155 0,'0'0'0,"-18"0"15,0 0-15,-35 0 16,18 35 0,-18 18-1,36-18 1,17 18 15,17-18-15,36-17-1,0-18 1,0 0 0,-35-18-1,-1-52 1,-17 34 0,-17-17-1,-19 53 1,1 0-1,0 0 1,17 36 0,18-19-1</inkml:trace>
  <inkml:trace contextRef="#ctx0" brushRef="#br0" timeOffset="104052.24">28275 9137 0,'18'-18'16,"-18"36"31,0 0-47,0 17 0,0-18 15,0 19-15,0 34 32,0-17-17,0-17 1,0-19-1,0 18 1,17-35 0,54 18-1,-18-18 1,-18 0-16,0-35 16,36 0-1,-36-18 1</inkml:trace>
  <inkml:trace contextRef="#ctx0" brushRef="#br0" timeOffset="104419.11">28681 9155 0,'0'17'31,"0"1"-15,0-1-16,0 1 0,17 0 16,19 52-1,-1-34 1,-35-19-16,35 19 16,1-19-1,-19-17 1,-17-17-1,18-36 1,-18-18 0,0 18-1,0 35 17,0 1-17,17 17-15</inkml:trace>
  <inkml:trace contextRef="#ctx0" brushRef="#br0" timeOffset="104737.3">29087 9084 0,'0'18'47,"0"17"-47,0-17 16,0 17-16,0 18 15,35 53 1,-18-71 15,19-17-15,34 17-1,1-35 1,-36-35 0,0-18-1</inkml:trace>
  <inkml:trace contextRef="#ctx0" brushRef="#br0" timeOffset="104968.99">29139 9207 0,'0'0'0,"-17"-17"16,17-1 0,88-17 15,-70 35-31,70 0 15,-18-18 1</inkml:trace>
  <inkml:trace contextRef="#ctx0" brushRef="#br0" timeOffset="105751.51">29228 9296 0,'-18'0'15,"18"17"1,18-17 15,-1 0-15,19 0-16,69-35 16,-16 0 15,-89 17-31,35 0 15,0-17 1,-17 35 15,-18 35 16,0-17-47,0 35 16,0 18-1,17-1 1,-17-35 0,0-17-1,0 0 1,0-36 15,0 0-15,0-87-1,18 34 1,35-17 0,-18 35-1,1 35 1,-19 1 0,1 17-1,-18 17 1,0 36-1,0-35-15,-35 52 16,17-17 0,0-17-1,1 17 1,52-36 31,-17-17-47,52 0 15,1-17 1,52-72 0,-88 19-1,1 17-15</inkml:trace>
  <inkml:trace contextRef="#ctx0" brushRef="#br0" timeOffset="106068.15">30092 9066 0,'0'-17'31,"0"34"-31,0-52 16,-18 35 0,1 0-16,-54 0 15,53 18 1,1 17 0,17 18 15,53-18-16,-36-17-15,54 17 16,-18-17 0,-53-1-1,-18 1 1,-35-18 0,-35 18-1,53-1 1,17-17-1</inkml:trace>
  <inkml:trace contextRef="#ctx0" brushRef="#br0" timeOffset="109885.66">30409 9260 0,'-17'0'31,"-1"0"-15,1 0 15,34 0 32,1 0-63,52 0 31,19 0-15,-54 0-1,-18 0-15,19 0 16,-1 0 0,-17 0-1,17 0 1,-17 0-1,-1 0 1,1 0 15,-1 0-15</inkml:trace>
  <inkml:trace contextRef="#ctx0" brushRef="#br0" timeOffset="110299.51">30815 9172 0,'0'0'0,"0"-17"16,18 17 31,-1 0-47,36 0 16,-17 0-1,17 17 1,-53 1 15,0 17-15,0 0-1,-36 1 1,1 17 0,35-36-1</inkml:trace>
  <inkml:trace contextRef="#ctx0" brushRef="#br0" timeOffset="111265.54">31380 9243 0,'0'0'0,"-18"0"31,18 17-16,0 1-15,0 0 0,0-1 16,-18-17-16,18 18 0,0 53 31,0-19 1,0-69 14,18-71-30,0-1 0,-18 1-16,35 0 15,-35 17 1,17 36 0,1 35-1,17 0 1,1 35-1,-19 1 17,-17 17-17,0-36 1,0 1 0,0 0-1,0-1 1,18-17 31,0 0-47,35 0 15,-36 0 1,18 18 0,-35-1-1,0 1 1,-17-18-1,-36 18 17,35-1-17,-17-17 1</inkml:trace>
  <inkml:trace contextRef="#ctx0" brushRef="#br0" timeOffset="111781.99">31821 9419 0,'0'18'94,"0"-1"-79,-18-17-15,18 18 16,0 0-1,0-1 1,0 1 0,0 0-1,0-1 1,35-17 0,-17 0-1,-1-53 1,-17-17-1,-17 35 1,-36 17 15,18 18-15,-1 0 0,36 18-16</inkml:trace>
  <inkml:trace contextRef="#ctx0" brushRef="#br0" timeOffset="112005.58">31997 9402 0,'0'0'0,"18"-18"32</inkml:trace>
  <inkml:trace contextRef="#ctx0" brushRef="#br0" timeOffset="112200.13">32226 9384 0,'0'0'0,"0"-18"16,0 1-1,18 17-15</inkml:trace>
  <inkml:trace contextRef="#ctx0" brushRef="#br0" timeOffset="112386.29">32491 9313 0,'17'0'0,"-34"0"0,34-17 16</inkml:trace>
  <inkml:trace contextRef="#ctx0" brushRef="#br0" timeOffset="113181.32">32791 9278 0,'0'0'0,"0"-18"0,17 18 15,-17-17 1,0-1-1,0 36 17,0-1-17,18 54 1,0-36 0,-18-17-1,17 0 1,1-18-1,0 0 17,-1-18-32,1-70 15,35-106 1,0 70 0,-36 71-1,19 0 1,-19 18-1,1 35 1,17 18 0,-17 17-1,-1 18 1,-17 0 0,0-36-1,0 1 1,18-18 62,0 0-78,-1 0 16,1 0-1,0 0-15,17 0 16,-18 0-1,1 0 1,-18 35 0,-53-17-1,0 17 1,0-35 0,53 18-1</inkml:trace>
  <inkml:trace contextRef="#ctx0" brushRef="#br0" timeOffset="114130.5">33408 9366 0,'0'-17'0,"0"-1"16,0 36 31,0 17-32,0-17-15,0-1 16,0 36 0,0-35-16,35-18 31,89-88 16,-54 52-16,-52 36-15,0 0-1,-18 53 1,35 0-1,0-18 1,36-17 0,-36 0-1</inkml:trace>
  <inkml:trace contextRef="#ctx0" brushRef="#br0" timeOffset="115796.27">32720 8572 0,'0'0'0,"-35"0"0,-18 0 0,35-17 16,1 17-16,-1 0 0,-17 0 0,-1-18 15,-69 18-15,52 0 0,0 0 0,18 0 16,-1 0-16,19 0 0,-319 0 31,284 0-31,-513 53 32,371 18-1,71 17 0,52-18 0,36-17-15,-18 53 0,53-18-1,0-17 1,0 35-1,0-36 1,0 19 0,35-19-1,106 71 1,18-70 0,53-1-1,70 1 1,88-1-1,-140-52 1,-142-18-16,229 18 31,1-18-15,-36 0 0,0-89-1,-141 37 1,53-54-1,-176-35 1,-18-36 0,0 1-1,0 88 1,0-18 0,0 18-1,-18 17 1,-70-17-1,-53-18 1,-71 71 0,-211-1 15,158 36-15,-17 0-1,106 18-15</inkml:trace>
  <inkml:trace contextRef="#ctx0" brushRef="#br0" timeOffset="152866.3">30780 18133 0,'-18'0'0,"1"0"47,-1 0-32,0 0 1,1 0-1,-1 0 1,0 0 15,1 0-15,-19 0 15,19-18-15,-18 18-1,17-18 1,-17 18 0,17-17-1,0 17-15,1 0 16,-1-18 0,0 1 15,1-1 0,17 0-31,0 1 16,-18-1-1,1 0 1,17 1 0,0-19-1,0 19 1,0-1-1,0-17 1,0 0 0,-18-18-1,18 0 1,0 18 0,-18-18 15,18 35-31,0-17 15,0-36 1,0 36 0,-17-18-1,17 18 1,0-1 0,0 19-16,0-1 15,-18-35 1,18 18-1,0 0 1,0-1 0,-18 19-1,18-19 1,0 1 0,-17 18-1,-1-19 16,18 1-15,-18 17 0,1 1-1,-1-1 1,-17-17 0,17-1-1,1 36 1,-1-17-1,0-18 1,1 35 0,-1-18-1,0 18 1,1-18 0,-1 18 15,0 0-16,1 0 1,-1 0 0,1 0 15,-1 0-15,0 0-16,-17 53 31,17-18-16,1 18 1,-1-35-16,18 17 16,0 1-1,-18 34 1,1-52 0,17 35-1,0-18 16,0 18-15,0 0 0,-18-18-1,18 53 1,-17-52 0,-1 34-1,18-17 1,0 0-1,-18 0 1,18 0 0,-17-18-1,17 18 1,0-18 0,-18 1 15,18 16-16,-18-16 1,1 17 0,17-36-1,-18 1 1,18 0 0,-18-1-1,18 1 1,-17-18-1,-1 17 1,0 1 0,1-18-1,-1 0 1,-17 18 0,17-1-1,1-17 16,-1 18-15,0-18 0,1 0-1,-19 0 1,19 0 0,17 18-1,-18-18 1,1 0-1,-1 0 32,0 0-15,1 0-1,17 17 0,-18-17-15</inkml:trace>
  <inkml:trace contextRef="#ctx0" brushRef="#br0" timeOffset="158623.23">32032 18574 0,'18'0'31,"-18"17"32,0 1-63,0 0 0,0-1 15,0 54 1,0-1 15,0-52 0</inkml:trace>
  <inkml:trace contextRef="#ctx0" brushRef="#br0" timeOffset="158955.2">32067 18574 0,'0'0'0,"18"0"32,0 0-17,17 0-15,53 17 16,-17 36-1,-54-17 1,-17-1 15,0 18-15,-52-18 0,-1 0-1,0 1 1,35-19-1</inkml:trace>
  <inkml:trace contextRef="#ctx0" brushRef="#br0" timeOffset="159304.58">32667 18503 0,'0'0'16,"-17"0"15,-19 18-15,19-18-16,-1 17 16,-17 19-1,35 17 1,0-18-1,17 0 1,36 0 0,-53-17-1,0 17 1,-35 1 0,-141 17-1,123-53-15,-35 0 16</inkml:trace>
  <inkml:trace contextRef="#ctx0" brushRef="#br3" timeOffset="167036.31">30639 17851 0,'0'0'0,"-18"0"63,18-18-47,0 0 30,0 36 33,0 17-64,0-17-15,0-1 0,0 89 16,0-35-1,0-54-15,0 89 16,0 18 0,0-36-1,0 0 1,0-53 15,0-17-15,0 0-1,0-1 1,-18-34 93,18-1-93,0 0 0,0 1-16,0-18 0,0-36 15,0 18 1,0-17 0,0 34 15,0-17-16,0 0 1,0 36 0,0-1-1,0-17 1,0 17 0,0 1-16,0-1 15,0 0 1,0-17-1,0 0 1,0 17 15,0 0-15,0 1 0,0-1 30,18 1-14,-18 34 61,0 1-93,0-1 0,0 19 16,0-1-16,18 53 16,-1 18-1,-17-18 1,0 0 0,18 1 15,-18-19-16,0-35 1,0 1 0,0-19-1,0 1 1,0 0 0,-18-36 77,18 0-93,0 1 16,0-1-16,0-17 0,0-53 16,0-18 15,0 18-16,0 52-15,0-34 16,0-1 0,0 54-1,0-19 1,0 19 0,0-1-1,0 0 1,0 1-1,0-1 1,0 0 47,0 1-32,0-1 31,0 1-30,0-1 14,0 36 1,0-1-31,0 18-16,0-17 16,0 0-16,0 52 31,0 1-16,0-18 1,0-36-16,0 54 16,-17 0-1,17-1 1,0 1 0,0-54-1,0 19 1,-18-19-1,18 1 1,0-1 0,0 1 15,0 0 0,0-1 63,0 1-78,0 0 62,0-1-31</inkml:trace>
  <inkml:trace contextRef="#ctx0" brushRef="#br3" timeOffset="169132.64">18750 15169 0,'0'0'0,"0"-17"0,0 34 94,0 1-94,0 0 15,0-1-15,0 1 0,0 0 0,0 52 31,0 1 1,-18-36-17</inkml:trace>
  <inkml:trace contextRef="#ctx0" brushRef="#br3" timeOffset="169500.09">18680 15028 0,'0'0'0,"17"0"0,1 0 16,17-17-1,36 17 1,-1 17-1,-34 36 1,-36-35-16,35 52 16,-35 1-1,-18-18 1,-35 0 0,18-36-1,-53 1 1,52 0 15,19-18-15,17 17-1</inkml:trace>
  <inkml:trace contextRef="#ctx0" brushRef="#br3" timeOffset="170565.19">19456 15028 0,'-18'0'31,"0"0"-31,1 0 0,-19 18 16,19 0-16,-1-1 15,-17 1-15,17 0 0,1-1 16,17 1-16,0-1 0,-18 1 16,18 35-1,88 18 17,71-19-1,-124-16 16,-70-1-32,-36 0 1,1-17 0,17-18-1,18 18 1</inkml:trace>
  <inkml:trace contextRef="#ctx0" brushRef="#br3" timeOffset="172426.52">20302 15081 0,'0'0'0,"0"18"62,-17 35-46,-1-53-16,-88 106 31,36-36 1,52-52-1,18 17 0,88-35 0,-17 35-15,17-35 0,-70 0-16,52 18 15,-35 0 1,-17-18-1,0 17 1,-1-17 0</inkml:trace>
  <inkml:trace contextRef="#ctx0" brushRef="#br3" timeOffset="174746.39">21343 15222 0,'-18'0'0,"18"-17"16,0-1-16,0 0 0,0 1 15,0-1-15,0 1 16,0-1-16,0 0 16,-17 18-1,17-17 1,0 34 31,0 1-47,17 0 15,1 34 1,17 19 0,-35-53-16,18 17 15,-18-17 1,18 17-1,-1-35 17,-17-18-1,0 1-31,18-54 16,-18 36-1,0 17-15,18-17 16,-18 17-1,17 18 1</inkml:trace>
  <inkml:trace contextRef="#ctx0" brushRef="#br3" timeOffset="176028.52">21713 15222 0,'0'-17'15,"-17"17"48,-1 0-63,1 0 15,17 17-15,-18 1 16,0 35 0,1-18 15,17 36 0,0-36 16,0-17-31,17-18-1,1 0 1,17-36-1,0-34 1,1 35 0,-36 17-1,17 18 32,-17 18-47,18 34 16,-18-34-16,18 0 15,17-1 1,0-17 0,18 0 15,-18-70-15,-17-36-1</inkml:trace>
  <inkml:trace contextRef="#ctx0" brushRef="#br3" timeOffset="176245.4">21996 15011 0,'0'-89'15,"0"54"1,0 159 0,0-230-1,-18 159 1,18-36-16,-18 107 16,18-36-1,18-17 1,35-18-1,0-18 1,17-18 0,-52-17-16,35 0 15</inkml:trace>
  <inkml:trace contextRef="#ctx0" brushRef="#br3" timeOffset="176513.18">22472 15293 0,'0'0'0,"0"-18"0,18 18 16,-18-17-1,17 17 16,-17 70-15,0 1 0,0-1 15,0-34-31</inkml:trace>
  <inkml:trace contextRef="#ctx0" brushRef="#br1" timeOffset="182875.11">23301 14993 0,'-18'0'78,"1"0"-62,-1 0-1,0 0-15,1 0 0,-71 35 47,52 1-31,1-1-1,17 0 1,18 0 0,0-17-1,0 17 1,0-17-1,18 17 1,0-35-16,-1 36 16,19-36-1,-1 17 1,-18-17 0,1 0-1,17 0 16,-17 0-15,35 0 0,-18-53-1,1 18 1,-19-36 0,1 54-1,-1-18 1,-17 17-1,0-17 1,0-1 15,0 19-15,-35-19 0,35 19-16,-35-19 15,-18 36 1,0 0 15,18 0-15,-1 18-1,36 0-15</inkml:trace>
  <inkml:trace contextRef="#ctx0" brushRef="#br1" timeOffset="186206.45">29228 18115 0,'0'18'16,"17"-18"78,1 17-79,0-17 1,-1 0-16,18 0 16,89-17 30,-18-71-14,-18 17-1,-70 53-15,35-35-1,-36 18 1,36-53-1,-18 35 1,-17 0 0,17-17-1,-35 52-15,36-17 16,-19-18 0,1 17-1,-1-16 1,19-19-1,-19 0 17,1 19-17,0-1 1,-18 35 0,0-17-1,17 17 1,-17-17-1,0 17 1,18 1 0,-18-19-1,0 19 1,0-1 0,0 0-1,0 1 16,0-1 1,0 0 15,18 18-32,-1 0 1,1 0-1,17 0 1,0 18 0,18 17-1,-35 1 1,0-36-16,-1 53 16,19-1-1,-36 1 1,35 53 15,-35-53-15,0 35-1,0 0 1,0 1 0,0-19-1,0 18 1,0-35-1,17 36 1,-17-54 0,0 18-1,0-18 1,18 18 0,0-18-1,-18 0 1,17-17-1,19 0 17,-1-18-17,53-18 1,0-17 0,0 17-1,-35-17 1</inkml:trace>
  <inkml:trace contextRef="#ctx0" brushRef="#br2" timeOffset="189571.75">30374 18168 0,'-17'0'32,"34"0"46,1 0-78,-1 0 0,1 0 15,0 0-15,88 0 32,17-18-1,-35-52 0,-35-36 0,-35 88-31,-1-17 16,1-18 0,17 0-1,-35 0 1,36 0-1,-19 1 1,1 16 15,0-17-15,17 0 0,-18 0-1,1-17 1,0 52-1,17-35 1,-17 18 0,-1 17-1,19-34 1,-1-1 0,-18 35-1,19-53 1,-19 54-1,1-36 1,0 53 15,-18-35-15,17-1 15,1 19-15,0-1-1,-1 0 1,1 18 0,-18-17-1,0-1 1,17 0 0,1 18 30,0 0-30,-1 0 0,-17 18-16,36 17 31,-1 36-15,-17-18-1,-1-35-15,-17 34 16,36 54-1,-19-18 1,18 1 0,-17-1-1,17 35 1,-17-52 0,0 17-1,-18-35 1,35 53-1,-17-36 1,-1-17 0,18 35 15,1-52-15,-1-19-1,-35 1-15,53 0 16,35-18-1,-17 0 1,17-18 0,-18 0-1,1-17 1,-53 17 0,-1 18-1,-34-35 16</inkml:trace>
  <inkml:trace contextRef="#ctx0" brushRef="#br2" timeOffset="200998.69">18768 16316 0,'0'0'0,"0"-18"32,0 36 77,0 0-93,0-1-16,0 36 15,-18 88 17,-17-35-1,17-35 16,18-36-32</inkml:trace>
  <inkml:trace contextRef="#ctx0" brushRef="#br2" timeOffset="202082.41">18750 16387 0,'0'0'0,"-18"0"0,18-18 31,0 0-15,18 18 0,0 0-16,-1 0 0,1 0 15,0 0-15,-1 0 0,1 0 0,0 0 16,70 0 0,-35 106 15,-106 35 0,-71-17 16,54-107-31,17 1-1,18 0 1,17-18-1</inkml:trace>
  <inkml:trace contextRef="#ctx0" brushRef="#br2" timeOffset="202564.12">19367 16369 0,'0'-18'31,"0"1"-31,-17 17 0,-1 0 16,-17 0-1,-18 0 1,53 17-16,-18 19 16,18 16-1,0 1 1,53-17 0,0 17-1,0-18 1,-53-18-1,0 1 17,0 0-17,-35-18 1,-18 17 0,0 1-1,35-18 1</inkml:trace>
  <inkml:trace contextRef="#ctx0" brushRef="#br2" timeOffset="203130.49">20214 16245 0,'0'0'0,"18"0"0,-18-17 15,17 17 17,1 0-32,0 0 0,35 17 15,35 19 1,18-1-1,-71-35 1,-17 18 15,-18 17-15,-18-17 0,-70 52-1,35-17 1,-18 0-1,36-18 1,0 18 0,35-18-1</inkml:trace>
  <inkml:trace contextRef="#ctx0" brushRef="#br2" timeOffset="203780.5">21308 16334 0,'0'-18'15,"0"0"-15,-18 1 16,36 34 47,-18 1-63,0 0 15,53 70 1,0-18-1,0-17 1,-18-35 0,0 0-1,-17-18 1,-1 0 0,-17-53-1,0-18 1,0 1-1,18 17 1,-18 35 0,18 18 15,-1 0-31,36 0 16</inkml:trace>
  <inkml:trace contextRef="#ctx0" brushRef="#br2" timeOffset="204596.31">21907 16404 0,'0'0'0,"0"-17"15,0-1 1,-17 18 15,-1 0-31,-17 35 16,0 36 15,35-18-15,0-36-1,0 1 1,17-18 15,-17-18-15,18 1-16,0-19 15,-18 19 1,17-1 0,1 18-1,-1 18 1,19 35-1,-1-18 1,-17-17 15,17-18-15,0 0 0,18-18-1,-35-70 1,-1 0-1,-17-18 1,0 53 0,18 35-1,-18 53 17,-18 36-17,18 17 1,0-17-1,0-54 1,0 19-16,18 17 16,17-36 15,1-17-15,-1 0-1,0 0 1,0 0-1,-17 0 1</inkml:trace>
  <inkml:trace contextRef="#ctx0" brushRef="#br2" timeOffset="204953.9">22525 16757 0,'0'-18'32,"0"36"-1,0 0-16,0-1-15</inkml:trace>
  <inkml:trace contextRef="#ctx0" brushRef="#br2" timeOffset="209514.71">23266 16334 0,'0'0'0,"0"-18"16,0 0-1,0 1 1,0-1 31,0 0-47,0 1 31,0-1 0,0 36 32,0-1-63,0 1 15,0 35-15,0 18 16,0-1 15,0-17-15,0-35-1,0-1 1,0 1 0,0 0-1,0-36 63,0 0-62,0 1-16,0-1 16,0-17-16,0-53 15,0 35 1,0 0 15,0 35-15,0 0-1,0 1 1,0 34 62,0 1-78,0 0 0,0 35 16,0 17-1,0-17 1,0 0 0,0-18-1,0-17 1,0 0 0,0-1 15,0-34 47,-18-89-62,18 88-1,0 0-15,0-52 16,0 35-1,0-1 1,0 19 0,0-1-1,0 0 1,-18 18 46,18 18-62,0 0 16,0 17 0,0 36-1,0-1 1,0-17 0,0-18-1,0-17 1,0 0-1,0-1 1,0-34 62,0-1-78,0-17 16,0 17-16,0-17 15,0-18 1,0 0 0,0 18-1,0 17 1,0 0-16,0 1 31,0-1 16</inkml:trace>
  <inkml:trace contextRef="#ctx0" brushRef="#br2" timeOffset="214430.34">18133 14799 0,'0'-18'16,"0"1"0,0-1 15,0 0-16,0 1-15,17 17 0,-17-18 16,18 18-16,106-70 31,-107 70-31,248-71 32,-71 18-1,0 18 0,-124 17-15,19 18-1,-19 0 1,1 0 0,-54 0-16,54 0 15,-18 0 16,17 36-15,-17-1 0,0 0-1,0 0 1,-18 18 0,-17 0-1,17 0 1,1 0-1,-19 18 1,1-19 0,-1 19-1,1 17 1,0-52 0,-1 16-1,-17 19 16,0-18-15,0 17 0,-35 1-1,17-18 1,-17 17 0,0-34-1,0 17 1,-1 17-1,-17-34 1,1 16 0,16-16-1,-17-19 1,18 19 0,-18-19-1,18 1 1,0-18 15,-18 18-15,0-18-1,0 0 1,-35 0 0,-1 0-1,19 0 1,-36 0-1,0-18 1,36 0 0,-124-52-1,105 17 1,-16 0 0,34 0-1,18 0 1,0-18 15,0-17-15,18 0-1,0 18 1,35 17 0,-18 17-1,18-17 1,0 18-1,0 0 1,0-18 0,0 18-1,35-18 1,-17 35 0,17-17-1,-17 17 1,17-17 15,0 17-15,18-17-1,-17 17 1,34-17 0,-34 17-1,16 1 1,1-1-1,-35 1 1,17-1 0,-17 18-1,0 0 1,-1-18 0,1 18-1,-1-17 16,1 17 16,-36 0 16</inkml:trace>
  <inkml:trace contextRef="#ctx0" brushRef="#br2" timeOffset="-213273.94">18697 16051 0,'-35'0'0,"17"0"0,18 18 15,-35-18-15,17 0 0,-17 18 0,17-18 16,18 17-16,-17-17 0,-1 0 16,1 0-16,-1 18 0,0 0 0,-17-1 15,17-17-15,18 18 0,-17-1 0,-1-17 16,-70 142 0,-18 87 15,106-194-31,-35 142 47,52 17-16,19-141-15,52 35-1,35-35 1,-52 0-1,35-36 1,0 18 0,-36-35-1,18 0 1,1 0 0,-1 0-1,-18-17 1,1-18-1,-1-1 17,-70 19-32,53-1 15,18-53 1,-36 36 0,0 18-1,1-54 1,-1 18-1,0 0 1,-17-53 0,-18 53-1,0-35 1,0 18 0,-18-1-1,-35 1 1,-70-54 15,52 71-15,-52 0-1,17 0 1,-88 53 0,53 0-1,-53 0 1,88 18-1,35 35 1,54-36 0</inkml:trace>
  <inkml:trace contextRef="#ctx0" brushRef="#br2" timeOffset="-190826.9">30921 16369 0,'-18'0'0,"1"-18"16,-1 18-16,0-17 0,1 17 15,-1 0-15,-17 0 0,17 0 16,18-18-16,-17 18 0,-1 0 0,0-18 16,-17 18-16,17 0 0,-17 0 15,17 0-15,1-17 0,-1 17 0,1 0 16,-142-18 15,141 18-31,-141-18 31,-70 18 1,194 0-32,-194 0 31,87 0-15,-16 18-1,-1 0 1,0 52-1,36-34 1,-1 52 0,1 18-1,70-54 17,-35 72-17,-1-1 1,37 1-1,-1-54 1,0 54 0,53-106-16,-18 52 15,-17 1 1,17 17 0,0 0-1,1-17 1,17-18-1,0-1 1,17 37 0,19-54-1,17 35 17,-18-34-17,18 52 1,17-18-1,1-17 1,0 0 0,87 18-1,-52-18 1,35 0 0,-53 17-1,18-34 1,53 16-1,0 1 1,0 0 0,-71-35-1,53 35 17,-18-18-17,-52-17 1,52 17-1,-17-17 1,0-1 0,17 1-1,-34 0 1,34-18 0,-17 0-1,0 0 1,17-18-1,36 0 1,35-17 0,-70 17-1,70-35 17,-36 18-17,1-18 1,0 0-1,-36 0 1,1 18 0,70-35-1,-88-19 1,17 1 0,-52 18-1,-18-19 1,-18 37-1,0-54 1,-17 53 0,-1-35-1,1-1 17,-18 19-17,0-1 1,0 1-1,-18 34 1,1-16 0,-1-1-1,-35-18 1,18 18 0,-71-53-1,18 36 1,-18-1-1,53 18 1,-17 18 0,34 0-1,-52-1 17,35 1-17,-88-35 1,53 17-1,0 17 1,17 19 0,-17-18-1,35 17 1,-35-17 0,-36-1-1,36 1 1,0 35-1,17-35 1,18 17 0,-17 18-1,17-35 1,0 35 15,0 0-15,36-18-1,-36 18 1,17-17 0,19 17-1,-19 0 1,19 0 0,-1-18-1,1 18 1,-1 0-1,0-18 1,1 18 0,17-17 31,-18 17-1,0 0 33,1-18-48</inkml:trace>
  <inkml:trace contextRef="#ctx0" brushRef="#br2" timeOffset="-177410.9">3140 15240 0,'-18'0'63,"0"0"31,36 0 46,0 0-109,-1 0-31,1 0 16,0 0-16,35 0 16,17-18-1,-17-17 1,0 35 0,-35 0-1,-1 0-15,1 0 16,-1 0-1</inkml:trace>
  <inkml:trace contextRef="#ctx0" brushRef="#br2" timeOffset="-176444.64">4621 15187 0,'0'0'0,"-17"0"0,-1 0 16,0 0-1,1 0 1,34 0 93,1 0-109,0 0 16,35-18-16,-36 18 16,1 0 15,17 0-16,-17-17 1,-1 17 15,1 0 1,0 0-17</inkml:trace>
  <inkml:trace contextRef="#ctx0" brushRef="#br2" timeOffset="-175395.52">6809 15117 0,'0'0'0,"17"0"62,1 0-46,-18 17-16,18-17 0,87 0 31,1 0 1,-53 0-1,-35 0-31,-1 0 31</inkml:trace>
  <inkml:trace contextRef="#ctx0" brushRef="#br2" timeOffset="-174578.3">9313 15117 0,'18'0'62,"0"0"-46,-1 0-16,1 0 16,17 0-16,124 0 31,-106 0-15,-18 0-1,-17 0 1,17 0-1,-17 0 1,-1 0 0,1 0 31,0 0-47,17-18 15</inkml:trace>
  <inkml:trace contextRef="#ctx0" brushRef="#br2" timeOffset="-159970.38">27728 9913 0,'0'0'0,"-17"0"0,-1 0 15,0 0 32,1 0-16,-1 0 126,18-18-64,18 18-93,-1-17 16,1 17 0,0 0-1,-1-18-15,1 0 16,0 18 0,-1 0-1,36-17 1,-18 17-1,36 0 1,-18 0 0,0-18-1,35 1 1,-17 17 0,17 0-1,0 0 1,-35-18-1,17 18 1,19-18 0,-19 18-1,-17 0 1,0 0 15,0 0-15,0 0-1,35 0 1,0 0 0,-17 0-1,17-17 1,0-1 0,-35 18-1,0 0 1,18 0-1,-19 0 1,1-18 0,18 18-1,-36 0 1,1-17 15,52 17-15,-35 0-1,35 0 1,-35-18 0,0 18-1,17-18 1,-17 18 0,-18 0-1,-17 0 1,17 0-1,-17 0 1,0 0 0,-1 0-1</inkml:trace>
  <inkml:trace contextRef="#ctx0" brushRef="#br2" timeOffset="-157631.27">27834 10037 0,'0'0'0,"-17"0"31,-1 0 31,36 0 95,-1 0-142,1 0-15,-1-18 0,19 18 16,-1-18-1,18 1 1,-18 17 0,18-18-1,-35 18-15,35 0 16,-36 0 0,19 0-1,16 0 16,19-18-15,-18 18 0,0-17-1,53 17 1,-36 0 0,1-18-1,-18 18 1,0-18-1,0 18 1,-1 0 0,-16-17-1,34 17 1,-34 0 0,17 0-1,-18 0 16,35-18-15,-52 18 0,35-18-1,-18 18 1,0 0 0,1 0-1,-1 0 1,18 0-1,0 0 1,0 0 0,0 0-1,-18 0 1,-17-17 0,17 17-1,0 0 16,-17 0-15,17 0 0,0 0-1,-17 0 1,0 0 0,17 0-1,0 0 1,-17 0-1,17 0 1,0 0 0,1 0-1,-19 0 1,19 0 0,-1-18-1,-18 18 1,1 0 15,0 0-15,-1 0 15,-17-17-15,18 17-1,0 0 1,-1 0 15,1 0-15,0 0-1,-1 0 32,-17-18 16,-17 18-48</inkml:trace>
  <inkml:trace contextRef="#ctx0" brushRef="#br2" timeOffset="-141792.3">15117 9207 0,'0'0'0,"-18"18"0,0-18 15,1 18-15,-1-18 16,0 17-1,36-17 48,0 0-47,-1 0-16,19 0 0,34-35 15,-52 35-15,70 0 16,-53 0 15,0 0-15,-17 0-1,0 0 17,-1 0-1,-34 0 63,-36 18-79,35-18-15,-52 17 16,-1 1 15,18-18-15,36 18-1,-19-18 1,19 0 0,34 0 62,1 0-78,0 0 15,17-18-15,0 18 16,0 0 0,1 0-1,-19 0 1</inkml:trace>
  <inkml:trace contextRef="#ctx0" brushRef="#br2" timeOffset="-127512.64">29228 11871 0,'17'0'610</inkml:trace>
  <inkml:trace contextRef="#ctx0" brushRef="#br2" timeOffset="-120150.64">32738 18309 0,'0'0'0,"0"18"16</inkml:trace>
  <inkml:trace contextRef="#ctx0" brushRef="#br2" timeOffset="-77461.74">2928 15205 0,'-18'0'32,"1"17"-17,-1-17-15,18 18 16,0 0 46,35-18-46,-17 0-16,0 0 16,52 0-1,1 0 1,-1 0-1,-34 0 1,-1 0 0,-17 0-16,-1 0 15,1 0 1,17 0 0,-17 0-1,-1 0 16,1 0-15,0 0 47</inkml:trace>
  <inkml:trace contextRef="#ctx0" brushRef="#br2" timeOffset="-76642.52">4621 15134 0,'0'18'63,"18"-18"-48,0 0-15,-1 0 16,19 17 0,122-17 15,-34 0 0,-107 0-15,19 0-1</inkml:trace>
  <inkml:trace contextRef="#ctx0" brushRef="#br2" timeOffset="-75800.7">6967 15152 0,'-17'0'0,"-1"0"16,0 0-1,18 17 1,-17-17-16,34 0 62,1 0-62,0 0 0,52 0 16,124-17 15,-88-1 0</inkml:trace>
  <inkml:trace contextRef="#ctx0" brushRef="#br2" timeOffset="-74562.72">9472 15222 0,'-18'18'0,"1"-18"31,34 0 63,1 0-79,0 0-15,-1 0 0,19 0 16,17 0 0,-1-18 15</inkml:trace>
  <inkml:trace contextRef="#ctx0" brushRef="#br2" timeOffset="5333.88">25153 16034 0,'0'0'0,"18"0"406,-1 0-390,1 0 15,-18-18 32,18 18-63,-1 0 31,-17-18 47,18 18-62,0 0 15,-1 0 0,1 0 0,-1 0 1,-17-17-32,18 17 15,0 0 1</inkml:trace>
  <inkml:trace contextRef="#ctx0" brushRef="#br2" timeOffset="6119.29">25241 16016 0,'18'0'63,"0"0"-63,-1 0 31,-17-18-16,18 18 1,-1 0 0</inkml:trace>
  <inkml:trace contextRef="#ctx0" brushRef="#br2" timeOffset="9218.17">29722 15646 0,'0'-18'15,"-18"18"63,18-18-78,-18 18 32,1 0-17,-1 0 17,0 0-17,1 0 1,-1 0-1,0 0 17,1 0-17,-1 0 17,0 0-17,1 0 1,-1 0-1,-52 0-15,-142-17 16</inkml:trace>
  <inkml:trace contextRef="#ctx0" brushRef="#br2" timeOffset="14987.95">20144 13458 0,'0'18'31,"0"0"-15,0-1 0,17-17-1,1 0-15,0 0 0,34 0 32,-16 0-32,87-35 31,54-141 0,-89-1 0,-53 71-15,0 1 0,1 34-1,-1-35 1,0 36-1,-17-18 1,35 17 0,0-53 15,-18 36-15,18 0-1,-18 18 1,0 17-1,1-18 1,-1 18 0,-17 18-1,17-18 1,-18 18 0,1-1-1,17 1 1,-17 17-1,0-17 1,-1 18 0,19-1-1,-19-17 17,1 35-17,17-36 1,0 19-1,1 17 1,-1 0 0,0 0-1,18 0 1,0 35 0,-18 0-1,18 36 1,-35 17-1,17-17 1,18 17 0,-18 35 15,18 1-15,-35-18-1,17-18 1,-17 18-1,0-18 1,17 18 0,-18-1-1,1-34 1,0 0 0,-1-19-1,19 1 1,-19-17-1,19-1 1,-1-17 0,18 17-1,-18-17 17,-17-1-17,17 1 1,0-18 15,0 0-15,1 0-1,17 0 1,-36 0-16,1 0 16,53 0-1,-54-18 1,18 18-1</inkml:trace>
  <inkml:trace contextRef="#ctx0" brushRef="#br2" timeOffset="17846.95">20955 12665 0,'0'17'0,"0"19"16,0-19-16,0 1 0,0 0 0,0-1 15,0 18-15,0-17 0,0 0 0,0 17 16,0-17-16,-18 17 0,18 0 0,0-17 16,0 17-16,0-17 0,0-1 0,0 19 15,0-19-15,0 124 31,18-88-31</inkml:trace>
  <inkml:trace contextRef="#ctx0" brushRef="#br2" timeOffset="18580.03">22049 12806 0,'0'0'0,"0"17"16,0 1-16,0 0 0,17-1 0,-17 1 16,0 0-16,0-1 0,0 19 15,0-19-15,0 1 0,0-1 0,0 19 0,18-1 16,-18-17-16,0-1 0,0 19 0,0-19 16,0 142 15,0-124-31</inkml:trace>
  <inkml:trace contextRef="#ctx0" brushRef="#br2" timeOffset="19044.35">20514 13300 0,'0'17'0,"0"-34"0,0 52 0,0-17 0,0 17 0,0-17 15,0-1-15,0 1 0</inkml:trace>
  <inkml:trace contextRef="#ctx0" brushRef="#br2" timeOffset="19695.06">22666 13282 0,'0'0'0,"-18"0"15,1 0 17,17 18-17,0-1-15,0 36 32,0-35-32,0 70 31</inkml:trace>
  <inkml:trace contextRef="#ctx0" brushRef="#br2" timeOffset="20044.82">23001 13247 0,'0'17'31,"0"1"-31,0 17 0,0 54 16,0 16 0,0-69-1</inkml:trace>
  <inkml:trace contextRef="#ctx0" brushRef="#br2" timeOffset="20814.26">20055 13758 0,'-17'0'31,"34"0"-16,1-17-15,17 17 0,1-18 16,69 18-16,-52-18 0,36 18 16,-1 0-16,0-17 0,0 17 0,0 0 15,18 0-15,706-18 32,228 18-1,-317 0 0,-423-18 0,-264 18-15,-1 0 0</inkml:trace>
  <inkml:trace contextRef="#ctx0" brushRef="#br2" timeOffset="29373.88">28557 15963 0,'0'-17'31,"0"-1"-15,0 36 46,0-1-46,0 1-16,0-1 16,0 19-16,0 34 31,-17 1 0,17-36 0,0 0 1,0-52 15,0-1-47,0-70 15,-18 0 1,18 0-1,0 52 1,0 1 0,-18 35-1,1 18 17,17 35-17,0 17 1,0 36-1,0-18 1,0-53 0,0-17-16,0 17 15,0-17 1,0 0 0,0-1-1,17-17 16,-17-17-15,0-1 0,0 0-1</inkml:trace>
  <inkml:trace contextRef="#ctx0" brushRef="#br2" timeOffset="40276.56">27746 16157 0,'0'18'94,"0"-1"-78,0 1-1,0 0-15,0 35 16,0-18 15,18 0 0,-18-17 16,0-36-15,0-17-17,0 0 1,0-1-1,0 1 1,0 17 0,0 1-1,0-1-15,0 36 94,0-1-78,0 1-16,0 0 15,0-1 1,0 1 0,0 0-1,0 17 1,-18-35 31,0-18-16,18 1-31,-17-36 16,17 17-1,0 1 1,-18 18-1,18-1 1,0 0 15,-18 18 501</inkml:trace>
  <inkml:trace contextRef="#ctx0" brushRef="#br2" timeOffset="42400.51">27570 16651 0,'0'-18'32,"-18"18"15,18 18-16,0 0-16,0-1-15,0 36 32,0-35-17,0 0 1,0-1 0</inkml:trace>
  <inkml:trace contextRef="#ctx0" brushRef="#br2" timeOffset="42766.89">27464 16633 0,'0'-17'16,"17"17"15,1 0-15,0 0-16,-1 0 15,19 35 1,-19 0 0,1 18-1,-18-17 1,-35 16-1,-1-16 1,-17-1 0,36-17-1,-1-18 1</inkml:trace>
  <inkml:trace contextRef="#ctx0" brushRef="#br2" timeOffset="43282.03">27781 16686 0,'0'0'16,"-17"0"46,-1 0-62,18 18 16,0 0-16,0-1 15,0 1 1,0 17 0,0 0-1,0-17-15,0 0 16,18 17 0,-18-17 15,0-1-16,-53 1 1,0-18 0,35 18-1,0-18 17</inkml:trace>
  <inkml:trace contextRef="#ctx0" brushRef="#br2" timeOffset="43965.57">27905 16951 0,'17'0'15,"-17"-18"1,0 36 31,0 0-32,0-1-15,0 1 16,0 0-16,0 17 16,0-18 15,0 1-15,18-18 15,70-70 0,-70 52-15,-1 18-1,1 0 1,17 18 0,-35 17-1,36 18 1,-1-53-1,18 0 1</inkml:trace>
  <inkml:trace contextRef="#ctx0" brushRef="#br2" timeOffset="45947.45">27675 15663 0,'0'-17'0,"18"-1"0,-18 0 15,0 1-15,0-1 16,0 0 0,0 1 15,0 34 0,0 89 0,-71 247 1,71-335-32,-17 176 31,17-141-15,0-18-1</inkml:trace>
  <inkml:trace contextRef="#ctx0" brushRef="#br2" timeOffset="48402.51">27587 13388 0,'0'18'265,"0"-1"-265,0 1 32</inkml:trace>
  <inkml:trace contextRef="#ctx0" brushRef="#br2" timeOffset="49079.92">27640 14499 0,'-18'35'16,"18"-17"-16,0 0 16,0-1-16,0 1 15,0 0-15,0-1 16,0 1-16,0 0 0,-17-18 0,17 17 0,0 1 16,0 35 15,0-36-31,0 72 15</inkml:trace>
  <inkml:trace contextRef="#ctx0" brushRef="#br2" timeOffset="49278.37">27622 15046 0,'0'0'0,"0"18"15,0 70 1,0-35-1,0 17 1,0 1 0,0-36-1,0-17-15,0 17 16</inkml:trace>
  <inkml:trace contextRef="#ctx0" brushRef="#br2" timeOffset="49445.36">27781 15540 0,'0'0'0,"18"17"0,-18 1 31,0 0-16</inkml:trace>
  <inkml:trace contextRef="#ctx0" brushRef="#br2" timeOffset="50880.23">27622 13741 0,'0'17'15,"0"1"1,0 0 0,0-1-1,0 1-15,0 0 16,0-1-16</inkml:trace>
  <inkml:trace contextRef="#ctx0" brushRef="#br2" timeOffset="51079.29">27605 14111 0,'0'0'0,"0"18"0,0-1 32,0 1-17,0 0-15,-18-1 31,18 1-15</inkml:trace>
  <inkml:trace contextRef="#ctx0" brushRef="#br2" timeOffset="51248.32">27587 14429 0,'0'0'0,"0"17"16,0 1-16,18 0 15,-18-1 17</inkml:trace>
  <inkml:trace contextRef="#ctx0" brushRef="#br2" timeOffset="51734.81">27340 13370 0,'-17'0'31,"17"18"-15,-18 0-16,0-18 0,18 17 16,-17 1-16,-1-1 0,0-17 0</inkml:trace>
  <inkml:trace contextRef="#ctx0" brushRef="#br2" timeOffset="51944.43">27146 13635 0,'0'0'0,"0"17"16,0 19-1,-17-1 1,-1 0 0,18-17-16,-35 35 15,-18 0 1</inkml:trace>
  <inkml:trace contextRef="#ctx0" brushRef="#br2" timeOffset="52094.66">26917 14058 0,'0'0'0,"0"18"15,-18-1-15,18 1 0,-35 35 16,17-18-1,-35 1 1</inkml:trace>
  <inkml:trace contextRef="#ctx0" brushRef="#br2" timeOffset="52277.57">26599 14552 0,'-17'18'0,"34"-36"0,-34 53 0,-1-35 16,1 36-16,-1-19 16</inkml:trace>
  <inkml:trace contextRef="#ctx0" brushRef="#br2" timeOffset="52479.87">26458 14940 0,'0'0'0,"0"18"0,-35 17 15,17 0 1,-17 1-1,35 17 1</inkml:trace>
  <inkml:trace contextRef="#ctx0" brushRef="#br2" timeOffset="52927.22">27270 14570 0,'0'0'0,"-18"0"31,0 17-31,1 1 16,-160 141 15,142-142-31,-53 89 16,17-18-1,71-70-15</inkml:trace>
  <inkml:trace contextRef="#ctx0" brushRef="#br2" timeOffset="53143.85">26617 15328 0,'0'18'0,"0"-36"0,-18 53 0,1-35 16,-18 53-16,-18 18 15,0-1 17,-18 1-17,18 0 1,36-54-16</inkml:trace>
  <inkml:trace contextRef="#ctx0" brushRef="#br2" timeOffset="53326.58">26194 15893 0,'0'0'0,"-18"0"0,0 35 16,1 18 0,-1-18-1,-17 0 1,35-17-1</inkml:trace>
  <inkml:trace contextRef="#ctx0" brushRef="#br2" timeOffset="53794.19">27340 15452 0,'0'0'0,"18"0"0,-36 17 47,18 1-31,-17 0-16,-1-18 15,-123 158 1,70-105 0</inkml:trace>
  <inkml:trace contextRef="#ctx0" brushRef="#br2" timeOffset="53992.9">27005 15875 0,'-35'53'15,"35"-35"1,-18-18-16,-17 52 15,-18-16 1,0 17 0,35-18-1</inkml:trace>
  <inkml:trace contextRef="#ctx0" brushRef="#br2" timeOffset="54591.02">27287 13141 0,'0'0'0,"-17"35"0,-1-35 0,0 18 0,1 0 15,-1-1-15,1 1 0,17-1 0,-18 1 16,0-18-16,1 18 0,17-1 0</inkml:trace>
  <inkml:trace contextRef="#ctx0" brushRef="#br2" timeOffset="54776.33">26882 13688 0,'0'17'0,"0"-34"0,-18 52 0,0 0 15,-17 18 1,35-35-16,-35 35 16</inkml:trace>
  <inkml:trace contextRef="#ctx0" brushRef="#br2" timeOffset="54959.84">26405 14693 0,'0'0'0,"-17"18"0,-1 17 15,-35 36 1,0-18-1,53-36-15</inkml:trace>
  <inkml:trace contextRef="#ctx0" brushRef="#br2" timeOffset="58674.27">27376 14975 0,'17'0'15,"-34"0"17,-1 36-17,0-36-15,-140 176 32,-54 18-17</inkml:trace>
  <inkml:trace contextRef="#ctx0" brushRef="#br2" timeOffset="59106.29">26723 15628 0,'0'35'15,"0"-17"1,0 17-16,-53 1 15,-53 87 1,0-17 0</inkml:trace>
  <inkml:trace contextRef="#ctx0" brushRef="#br2" timeOffset="59706.51">25876 15893 0,'18'0'0,"-36"0"31,18 17-31,-35 1 16,-124 176 15,142-194-31,-36 53 15,35-36-15</inkml:trace>
  <inkml:trace contextRef="#ctx0" brushRef="#br2" timeOffset="60239.13">26705 15064 0,'0'0'0,"-17"0"0,-1 0 15,0 0 1,1 17-16,-54 36 15,-211 247 17,194-229-32</inkml:trace>
  <inkml:trace contextRef="#ctx0" brushRef="#br2" timeOffset="64569.79">27111 12453 0,'-18'0'0,"18"18"15,0-1 63</inkml:trace>
  <inkml:trace contextRef="#ctx0" brushRef="#br2" timeOffset="74098.28">27323 15946 0,'-18'0'78,"18"17"-63,-18 1-15,1-1 16,17 1-16,0 0 0,-36 17 16,-16 18 15,34 0 16,0-18-16</inkml:trace>
  <inkml:trace contextRef="#ctx0" brushRef="#br2" timeOffset="74647.62">27499 15981 0,'-18'-18'16,"1"18"15,-1 0 32,0 0-32,18 18-15,0-1-1,-17 1-15,-1 0 16,1 35-1,17-18 1,-18 0 0,0-17-1,18-1 1</inkml:trace>
  <inkml:trace contextRef="#ctx0" brushRef="#br2" timeOffset="75048.07">27552 15963 0,'18'-17'31,"-18"-1"-31,17 18 16,-17 18 15,0-1-31,-35 18 16,17 18-1,1-35-15,-1 17 16,-17 1 15</inkml:trace>
  <inkml:trace contextRef="#ctx0" brushRef="#br2" timeOffset="77181.75">27252 15946 0,'0'17'47,"-18"-17"-47,1 0 0,17 18 0,0-1 15,-18-17-15,1 18 16,-1 0-16,0-1 0,1-17 16,17 18-16,0 0 15</inkml:trace>
  <inkml:trace contextRef="#ctx0" brushRef="#br2" timeOffset="77413.45">27287 16069 0,'0'18'47,"-17"-1"-31,-1 1 0,0 0-16</inkml:trace>
  <inkml:trace contextRef="#ctx0" brushRef="#br2" timeOffset="77630.64">27393 16087 0,'0'0'0,"0"17"16,0 19 0,0 16-1,-17-34-15</inkml:trace>
  <inkml:trace contextRef="#ctx0" brushRef="#br2" timeOffset="78829.03">25647 16034 0,'0'17'15,"0"1"-15,-18-18 0,1 18 16,-1-1-16,18 1 0,-18-18 0,1 35 16,17-17-16,-18-18 0,0 17 0,1 19 15,-1-19-15,1 1 0,-1-18 16,18 18-16,-35-1 0</inkml:trace>
  <inkml:trace contextRef="#ctx0" brushRef="#br2" timeOffset="79295.9">26282 15893 0,'0'0'0,"-18"17"31,18 1-31,-158 105 16,-125 107 15,230-195-15</inkml:trace>
  <inkml:trace contextRef="#ctx0" brushRef="#br2" timeOffset="79746.29">26123 15557 0,'-17'36'0,"34"-72"0,-52 107 0,17-36 0,-35 18 16,36-17-16,-36 52 16</inkml:trace>
  <inkml:trace contextRef="#ctx0" brushRef="#br2" timeOffset="80277.92">26723 14958 0,'0'0'0,"-18"35"0,-17 0 16,0 1-16,-1-1 0,19-17 16,-107 140-1,124-122-15</inkml:trace>
  <inkml:trace contextRef="#ctx0" brushRef="#br2" timeOffset="80760.75">27164 14305 0,'-124'194'31,"89"-176"-31,17 17 0,-17 0 0,18 1 15,-19-19-15,19 19 0,-36-1 16,17 0-16,19-17 0,-18 17 0,-1 0 16,1-17-16,17 17 0,-17-17 0</inkml:trace>
  <inkml:trace contextRef="#ctx0" brushRef="#br1" timeOffset="41212.07">582 14781 0,'-18'0'0,"1"0"16,-1 0-16,1 0 15,-1 0 1,0 0 0,1 0-1,34 0 32,19 0-47,140 0 16,-35 0 15,-106-17-31,53 17 16,-17 0-1,0 0 1,-54 0 0,1 0-1,0 0 1</inkml:trace>
  <inkml:trace contextRef="#ctx0" brushRef="#br1" timeOffset="41561.71">1005 14711 0,'0'0'0,"0"-18"15,-17 18-15,-1 0 16,18-17 15,18 17-15,-1 0 0,36 0-1,0 0 1,-35 17-16,0-17 15,-1 0 1,-17 35 0,-17 18-1,-36-17 1,-36 34 0,72-35-1,17-17 1</inkml:trace>
  <inkml:trace contextRef="#ctx0" brushRef="#br1" timeOffset="42695.2">1323 14552 0,'0'0'0,"-18"0"47,1 18-31,17-1-1,0 1-15,0 0 0,0-1 16,0 1-16,0 52 15,53 1 32,35-53-15,-35-18-1,-53-18-31</inkml:trace>
  <inkml:trace contextRef="#ctx0" brushRef="#br1" timeOffset="42945.68">1482 14746 0,'0'-18'31,"0"36"-31,0-53 16,17 35 46</inkml:trace>
  <inkml:trace contextRef="#ctx0" brushRef="#br1" timeOffset="43545.19">1323 14676 0,'0'-36'31,"0"19"-31,18 17 16,-18-18-16,17 18 0,18-18 0,18 1 31,-17 17 0,-125 88 16,72-88-47,-54 53 31,54-36-15,52-17 15,18 0-15,-36 0-16,-17 18 31,-17 0-15,17 17-1</inkml:trace>
  <inkml:trace contextRef="#ctx0" brushRef="#br1" timeOffset="44377.64">952 14041 0,'0'0'0,"0"-18"16,18 18-1,0 0-15,-1 0 16,1 0-16,0 0 16,-1 0-16,-17 53 15,-17 88 16,-89-88 1,106-106 15,88-35-32,53-53 1,-106 123-1,1-17 1,-36 17-16,17 18 16,-34 0-1,-36 53 1,18 35 0,17-35-1,36 0 1,34-35-1,90-1 1,-90-17 0,-34 0-1</inkml:trace>
  <inkml:trace contextRef="#ctx0" brushRef="#br1" timeOffset="49347.4">1464 13564 0,'0'18'359,"0"0"-328,0-1-15,0 1-16,0-1 16,0 1-1,0 0 1,0-1-16,0 1 15,0 0 1,0-1 15,0 1 32,0-36 62,0 1-110,0-1-15,0 0 16,0 1 0,0-19-1,0 19 1,0-1 0,0 1-1,-18-1 16,1 18 48,-1 0-1,18 18 78,0-1-140,0 1-1,0-1 1,0 1-16,0 0 31,0-1-15,0 1-1</inkml:trace>
  <inkml:trace contextRef="#ctx0" brushRef="#br1" timeOffset="55600.68">2081 13617 0,'0'0'0,"18"0"16,0 0 93,-1 0-78,1 0-15,0 0 15,-18 18-15,17-1-1,-17 1-15,0 53 32,-17 35-1,-1-71-16,-17-18 1,35 1 0,-18 0 15,18-36 63,0 0-94,0 1 0,18 17 15,17-53 1,0 18 0,-17 17-1,-1-17 1,1 17-1,0 0 1,-1 18 0,1-17-1,0-1 1,-18 0 0,17 1-1,1 17 1,0-18-1,-1 18 17,-17-17-17,0-1 32,18 18-47,-18-18 63,-18 36 109,18 0-172,-17-18 15,17 17 1,-18 1-16,0-1 15,1 19 1,-1-1 0,18-17-1,-18 17 1,18-17 0,-17-1-1,17 1 1,0 0-1,0-1 17,0 1-17,0-1 1,0 1 0,0 0-1,0-1 16,17-17-31,1 0 32,0 18-17,-1-18 17,-17 18-32,36-18 15,-19 0 16,1 0-15,0 0 47,-1 0-17</inkml:trace>
  <inkml:trace contextRef="#ctx0" brushRef="#br1" timeOffset="59840.75">2469 13264 0,'0'-17'109,"18"17"-78,0-18-15,-1 18 0,1-17 15,17 17 0,-17 0 0,0 0-15,-1 0 0,-17 17 15,0 1 16,0-1-32,0 1 1,0 0 15,-17-18-31,17 17 16,0 1 15,0 0-15,-18-18-16,18 17 15,0 1 17,-18-18-32,18 18 15,0-1 48,0 1-1,18-18 32,0 0-78,-1 0-1,1 0 1,-1 0-1,1 0-15,0 0 32,-1 0-17,-17-18 1,18 18 0,0 0-1,-1 0 63,1 0 0</inkml:trace>
  <inkml:trace contextRef="#ctx0" brushRef="#br0" timeOffset="23108.63">24924 12506 0,'-18'0'15,"0"0"1</inkml:trace>
  <inkml:trace contextRef="#ctx0" brushRef="#br0" timeOffset="27466.1">24924 12471 0,'0'0'0,"-18"0"47,36 0-1,-1 0-46,1 0 0,53 0 16,-54 0 0,248 0 15,105 17 0,-123 1 0,-123-18-15,-19 18 0,37-1-1,-107-17-15,35 0 16,177 0 0,-106 0-1,-17 0 1,-1 0-1,19 0 17,-54 0-17,18 0 1,-54 0 0,-34 0-16,70 0 15,-17-17 1,-36 17-1,0-18-15,1 18 16,17-18 0,0 1-1,-18 17 1,0 0 15,-17 0-15,-1 0-1,1 0 1,-18-18 15,0 0 16,0 1-31,-35-1-1,35 0-15,-18 18 0</inkml:trace>
  <inkml:trace contextRef="#ctx0" brushRef="#br0" timeOffset="27831.97">27728 12294 0,'-17'-17'0,"-19"-1"31,36 0-31,53 71 0,-88-106 63,53 53-48,35 0 1,0 18 0,35 0-1,0-18 1,-53 0-1,-17 17 1,-1-17 0,-17 18-1,-52 35 1,-125 53 0,107-71-1,-36 18 1,18-18-1</inkml:trace>
  <inkml:trace contextRef="#ctx0" brushRef="#br0" timeOffset="28731.45">25118 12400 0,'0'-18'15,"0"1"32,-18 17-47,0 0 31,1 0-15,-1 0-16,-105 17 31,70 19-15,0-1 0,18 18-1,35-35 1,-18-1-1,18 1 17,0 0-17,0-1 1,88-17 0,18 18-1,-71-18-15,36 0 16,17 35-1,-70-35 1,17 0 0</inkml:trace>
  <inkml:trace contextRef="#ctx0" brushRef="#br0" timeOffset="30586.25">28416 12330 0,'-17'0'31,"34"0"32,1 0-48,0 0-15,176 0 16,-142 0-16,495 0 31,247 0 0,-212 0 16,-529 0-47,212 0 0,-71 0 32,17 0-17,-158 0 1,53 0-1,-53 0 1,-18 0 0,-17 0-1,0 0 1,-1 0 15,1 0-15,-1 0-1,1 0 1,0 0 0,-1 0-1,19 0 17,-19 0-17,19 0 1,-19 0-1,1 0 1,-1-18 0,1 18-1</inkml:trace>
  <inkml:trace contextRef="#ctx0" brushRef="#br0" timeOffset="31129.61">31856 12171 0,'0'-18'15,"0"36"-15,-18-36 0,1 18 0,-1-17 16,0-1-1,36 18 48,0 0-47,-1 0-16,36 18 15,0-1 1,18 1-1,-36-1 1,0-17 0,-35 18 15,0 0-15,0-1-16,-53 36 15,-70 88 1,70-70-1,0-18 1,-18 0 0,18-53-1</inkml:trace>
  <inkml:trace contextRef="#ctx0" brushRef="#br0" timeOffset="33245.8">28804 12188 0,'0'-17'15,"18"17"17,-36 0 218,1 0-250,-1 0 15,0 0-15,1 0 0,-1 17 31,0-17-31,-34 18 32,-37 17-1,54-17 0,0-18-15,17 18-1,-17-18 17,35 17-17,-18 1 1,1 0 15,-1-18-15,18 17-1,-18-17 32,18 18-31,18-18 46,0 0-46,-1 17 0,1-17-16,17 18 15,18 0 1,0-18 15,-18 17-15,-17 1-1,17-18 1,-17 0 0,-1 18-1,1-18 1,-18 17 0,18-17-1,-1 0 16,1 0 16,-18 18 47,-18-18-94,1 0 0,-19 0 16,19 0-16</inkml:trace>
  <inkml:trace contextRef="#ctx0" brushRef="#br0" timeOffset="48170.64">26000 11324 0,'0'-17'78,"17"17"-62,1-18-16,0 0 16,-1 18-1,89-17 16,-18-1 1,-70 18-17,0 0 1,-1 0 0,1 0-1</inkml:trace>
  <inkml:trace contextRef="#ctx0" brushRef="#br0" timeOffset="55299.49">27005 11412 0,'18'0'31,"-1"0"-31,1 0 16,0 0-16,17 0 16,-17 0-16,-1 0 0,1 0 15,0 0-15,-1 0 0,1 0 0,-1 0 16,1 0-16,0 0 0,-1 0 15,72-17 1,-72 17-16,89 0 31,-53-18 1,-18 18-1,-17 0-16,-1 0 17,1 0-1,0 0 0,-1 0 16,1 0 0,0 0 78,-18-18 281</inkml:trace>
  <inkml:trace contextRef="#ctx0" brushRef="#br0" timeOffset="57791.82">29228 11342 0,'0'0'0,"-18"0"62,0 0-15,36 0 687,0 0-718,-1 0-16,1 0 0,105-18 0,-70 18 16,-53-17-16,88 17 0,-52-18 15,-19 18-15,19 0 0,-19 0 0,1 0 16,17 0-16,-17 0 0,0 0 16,-1 0-16,1-18 0,-1 18 15,1 0-15,0 0 16,17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2T12:49:51.356"/>
    </inkml:context>
    <inkml:brush xml:id="br0">
      <inkml:brushProperty name="width" value="0.05292" units="cm"/>
      <inkml:brushProperty name="height" value="0.05292" units="cm"/>
      <inkml:brushProperty name="color" value="#00FF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D700"/>
    </inkml:brush>
    <inkml:brush xml:id="br3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5503 4833 0,'0'0'0,"0"-18"15,0 1 1,0-1-1,0 0 1,0 36 47,0 0-63,0-1 0,0 19 15,0-19-15,0 54 16,0 17-1,0-35 1,0 18 0,0-19-1,0-34 17,0 17-17,0-17 1</inkml:trace>
  <inkml:trace contextRef="#ctx0" brushRef="#br0" timeOffset="399.14">5468 4851 0,'0'0'0,"0"-18"0,0 0 15,0 1-15,0-36 16,0 18 0,35-1 15,36 19-16,-53 17-15,34 0 16,-34 0 0,0 70-1,-18-35 1,-71 18 0,18 0-1,18-53-15,0 18 16,17-18-1</inkml:trace>
  <inkml:trace contextRef="#ctx0" brushRef="#br0" timeOffset="6744.64">6244 4533 0,'0'-17'16,"0"-1"-1,-17 18 32,17 18-47,-18-18 0,0 35 16,18-18-16,-35 54 0,-36 105 31,54 1 0,-1-160-31,18 125 31,53-54 1,-18-71-17,-35 1 1,36 0 0</inkml:trace>
  <inkml:trace contextRef="#ctx0" brushRef="#br0" timeOffset="7911.29">6562 4780 0,'0'-18'0,"0"36"31,0 0-15,0-1-16,-18 1 0,18 0 0,-18 17 16,18 0-16,-17-35 0,17 36 15,-18-1-15,0 0 0,1 36 31,-1-18 1,18-71-1,35-247 0,1 195-15,-36 34-16,17 1 15,19 0 17,-19 53-1,1-1-31,0 54 16,17 17-1,-35-17 1,35-1-1,-35-52 1,0-1 0</inkml:trace>
  <inkml:trace contextRef="#ctx0" brushRef="#br0" timeOffset="8127.78">6615 4992 0,'-18'0'16,"18"-18"-16,0 1 31,18 17-15,17 0 0,141-53-1,1-18 1,-160 71-16</inkml:trace>
  <inkml:trace contextRef="#ctx0" brushRef="#br0" timeOffset="8457.87">7144 4604 0,'0'-18'0,"0"36"0,0-54 16,0 19-16,0-1 31,0 36 0,0-1-31,-36 177 31,1 1-15,18-160-16,-19 159 16,36-106-1,0 18 1,0-18-1,0-35 1,0-35 0</inkml:trace>
  <inkml:trace contextRef="#ctx0" brushRef="#br0" timeOffset="8927.43">7426 4868 0,'18'0'31,"-18"36"-15,0-19-16,0 89 15,0-35 1,0-1 15,0-17-15,0-18 0,-18-35-1,0 0 1,18-17-1,-17-71 1,17 17 0,0 36-16,0 17 15</inkml:trace>
  <inkml:trace contextRef="#ctx0" brushRef="#br0" timeOffset="9343.39">7391 4957 0,'0'-36'16,"17"19"-16,1-1 16,53-17-1,-177 158-15,106-140 0,158-89 16,-122 106-1,-19 53 1,-17 0 0,0-18 15,0-18-31,-35 36 16,-18-35-1,36 17 1,17-17 15,0 0-15,70-1-1,-17-17 1,-35 18 0,-1-18-1,-17 17-15,0 1 31,-53 0-15,36-18 0,-89 17-1,71-17 1,-1 0 0,19 0-1</inkml:trace>
  <inkml:trace contextRef="#ctx0" brushRef="#br0" timeOffset="10659.75">7937 4604 0,'0'-18'0,"0"0"15,18 18 32,141 18-16,-89 0-31,72 88 16,-54 35 15,-88-124-31,-18 230 31,-105-35 16,52-159-31,36-18 0,-18 18-1,35-53 1,18 18-1</inkml:trace>
  <inkml:trace contextRef="#ctx0" brushRef="#br0" timeOffset="11344.5">8961 4851 0,'17'0'78,"1"0"-78,-1 0 0,1 0 16,0 0-16,17 0 31,-17 0-31</inkml:trace>
  <inkml:trace contextRef="#ctx0" brushRef="#br0" timeOffset="11658.73">8872 5062 0,'18'0'47,"17"0"-32,-17 0-15,0 0 0,17 0 16,0 0 0,18 0-1,-35 0 1,-1 0-16,1 0 31</inkml:trace>
  <inkml:trace contextRef="#ctx0" brushRef="#br0" timeOffset="17223.29">10354 4657 0,'0'-18'31,"0"0"-31,0 36 63,-18 0-47,18 17-16,0 0 0,0 18 15,0-18 1,0 89 15,-17-54 0,-1-52 1,0 0-17</inkml:trace>
  <inkml:trace contextRef="#ctx0" brushRef="#br0" timeOffset="17554.77">10248 4674 0,'0'0'16,"18"-35"-16,-18 17 0,17 18 15,1-53 1,35 36 0,-18-1-1,1 18 1,-19 0 0,-17 35-1,0-17-15,-17 35 16,-19-18-1,1-17 1,0 17 0</inkml:trace>
  <inkml:trace contextRef="#ctx0" brushRef="#br0" timeOffset="17938.97">10954 4392 0,'-36'-18'31,"19"18"-31,-1 0 16,-88 159-1,53-53 1,36 53 0,-1-53-1,36 52 1,35-87 0,-18-71-16,36 53 31,-1-53-16,1 0 1,-54 0 0,1-18-1</inkml:trace>
  <inkml:trace contextRef="#ctx0" brushRef="#br0" timeOffset="18288.99">11183 4657 0,'0'0'15,"0"17"1,0 1-1,0 17 1,0 0-16,-18 18 16,18 18-1,0-18 1,0-18 0,0-52 15,0-1-16,0-88 1,0 53 0</inkml:trace>
  <inkml:trace contextRef="#ctx0" brushRef="#br0" timeOffset="18721.18">11165 4710 0,'0'-36'0,"0"-17"16,0 177-16,0-159 0,0-71 16,18 88-1,17 18 16,18 18-15,-35 35 0,0-18-1,-18 35 1,-36 1 0,19-53-1,-1-1 1,18 1-1,0 0 1,0-1 0,53 1-1,-18 0 1,-35-1 15,0 1 0,-35-1-15,-36 19 0,54-36-16,-19 0 15,36 17 1,-17-17 0</inkml:trace>
  <inkml:trace contextRef="#ctx0" brushRef="#br0" timeOffset="19171.2">11695 4533 0,'0'-17'0,"0"34"0,0-52 0,0 53 62,0-1-62,-18 89 16,-17 88-1,35-141-15,-18 70 16,18-34 0,-18 34-1,18-17 1,0-53 0,-17-18-1,17-17 16,0-1-15</inkml:trace>
  <inkml:trace contextRef="#ctx0" brushRef="#br0" timeOffset="21804.46">11836 4745 0,'0'17'62,"0"1"-62,0 0 16,0-1-16,0 1 0,-18 0 15,18-1-15,0 1 0,-35 70 32,17-17-1,18-89 16,18-35-32,17-53 1,0 71 0,-35 17-16,18-35 15,-18 36 1,18-1-1,-1 36 32,1 17-31,0 36 0,17-1-1,-18 1 1,1-71-16,0 35 15,17 18 1,-35-35 0,18-18-1</inkml:trace>
  <inkml:trace contextRef="#ctx0" brushRef="#br0" timeOffset="22019.91">11977 5045 0,'0'0'0,"-18"0"15,18-18 17,18 18-17,-1 0-15,19 0 16,52-18-1,-70 18-15</inkml:trace>
  <inkml:trace contextRef="#ctx0" brushRef="#br0" timeOffset="22369.99">12259 4551 0,'-18'-35'15,"36"35"1,0 0 0,176 17-1,-106 54 1,0 35-1,-35-1 1,-35-16 0,-18-72-16,0 89 15,-18-35 1,-53-1 0,19-17-1,34-35 1</inkml:trace>
  <inkml:trace contextRef="#ctx0" brushRef="#br0" timeOffset="24001.34">13229 4780 0,'18'-18'15,"-18"36"16,0 0-15,0 35-16,0 35 31,0-18-15,0-17 0,0-35-16,0 0 15,0 17 1</inkml:trace>
  <inkml:trace contextRef="#ctx0" brushRef="#br0" timeOffset="24268.97">13194 4815 0,'18'-17'16,"-36"34"-16,36-52 0,-1 35 0,1-18 0,52-17 15,1 18 1,17 17 15,-53 0-15,-17 17 0,-18 36-1,-35-18 1,-53 18-1,70-35-15</inkml:trace>
  <inkml:trace contextRef="#ctx0" brushRef="#br0" timeOffset="24668.46">14005 4604 0,'-17'0'0,"-1"0"16,-35 17-1,-53 124 1,71-105 0,35-19-16,-18 89 15,18-18 1,0 18 0,36-18-1,17-52 1,17-1-1,-17-35 1,0 0 0</inkml:trace>
  <inkml:trace contextRef="#ctx0" brushRef="#br0" timeOffset="25168.58">14217 4762 0,'0'0'0,"0"18"47,0 0-47,-18 52 15,1 1 1,-19-1-1,36-34 1,-17-19 15,17-52 1,0-35-17,35-19 1,-17 19-1,17 34 1,-17 36 0,17 18-1,0 35 1,18 0 0,-18 18-1,-17-19 1,0-16-1,-18-19-15</inkml:trace>
  <inkml:trace contextRef="#ctx0" brushRef="#br0" timeOffset="25367.94">14270 4939 0,'-18'0'16,"53"0"15,-17 0-31,70 0 16,1 0 0,-72 0-16,71-35 15</inkml:trace>
  <inkml:trace contextRef="#ctx0" brushRef="#br0" timeOffset="25635.91">14640 4533 0,'18'0'31,"52"35"-31,-34 1 16,-1-36-16,71 88 16,-53-18-1,-36 19 1,1-1 0,-71 141-1,-88-70 1,35-89-1</inkml:trace>
  <inkml:trace contextRef="#ctx0" brushRef="#br0" timeOffset="26600">10795 5662 0,'-18'0'0,"-17"0"0,17 0 16,1 0-16,-1 0 15,1 0 1,34 0 15,1 0-31,17 0 0,-17 0 16,564 0-1,441 0 17,18-18 15,-759 1-16,-265 17-31,107-18 15,-54 1 1,19 17 0,-54 0-1,-17 0 1</inkml:trace>
  <inkml:trace contextRef="#ctx0" brushRef="#br0" timeOffset="27166.11">11889 6103 0,'0'0'0,"17"0"0,-17-18 0,0 36 47,0 0-32,0-1-15,0 54 16,0 88 15,0-71 0,0-71-15</inkml:trace>
  <inkml:trace contextRef="#ctx0" brushRef="#br0" timeOffset="27466.68">11906 6156 0,'0'0'16,"0"-18"-16,0 1 0,18-36 16,52 17-1,-17 1 1,36 18 0,-37 17-1,-16 0 1,-36 35-1,-18 18 1,-17-18 0,-18 0-1,18 1 1</inkml:trace>
  <inkml:trace contextRef="#ctx0" brushRef="#br0" timeOffset="27849.31">12876 5980 0,'0'-36'31,"-17"36"-31,-1 0 16,-17 0-16,-71 71 15,18 52 17,17 36-17,71-124-15,-17 18 16,17 53-1,17-35 1,36-36 0,18 0-1,35-17 1,-36-18 0,-52-35-1</inkml:trace>
  <inkml:trace contextRef="#ctx0" brushRef="#br0" timeOffset="28599.1">13106 6156 0,'0'0'0,"0"-18"31,0 36-15,0 17-1,0 18 1,0-35-16,-18 52 16,18-34-1,0-19 1,0 1-1,-18-18 1,18-18 0,0-52-1,0 17 17,0-18-17,36 36 1,17 17-1,-18 1 1,35 34 0,-52 1-1,-18 17 1,0 18 0,-53-18-1,0 18 1,18-17-1,35-19 17,18 36-17,35-18 1,-36-17 15,1 0-15,-1-18-1,-17 17 1,-52 1 0,34-18-16,-35 0 15,0 0 1,18 0 0</inkml:trace>
  <inkml:trace contextRef="#ctx0" brushRef="#br0" timeOffset="28948.69">13494 6032 0,'0'0'0,"0"-35"32,0 18-32,35 17 15,36 0 1,-54 0-16,107 88 16,-36 35-1,-70-17 1,-54 88-1,-52-53 1,-18-35 0,-17-53-1,52-53 1</inkml:trace>
  <inkml:trace contextRef="#ctx0" brushRef="#br0" timeOffset="31914.37">17745 4992 0,'0'0'0,"-18"0"16,0 0-1,18 17-15,0 19 16,0-19-16,0 1 0,-17 17 0,17-17 16,0 17-16,0 0 0,-18 107 31,18-107-31,0 71 31,0-89 0</inkml:trace>
  <inkml:trace contextRef="#ctx0" brushRef="#br0" timeOffset="32468.13">17639 5292 0,'0'0'0,"0"-71"16,0 53-1,0-34 1,0 16-1,53-17 1,35 0 0,0 53-1,-53 0 1,1 36 0,-36 17-1,-36 35 1,-16-53-1,16 18 1,1-35 0,35-1-1,0 1 17,35 17-17,53 0 16,-35 1-15,-17-1 0,-36-17-16,-18 35 31,-17-18-15,-71-17-1,35-18 1,-17-18-1,35 0 1,36 1 0,17-1-1,0 0 1,17 18 0</inkml:trace>
  <inkml:trace contextRef="#ctx0" brushRef="#br0" timeOffset="32713.18">18203 5450 0,'0'0'0,"0"-17"16,0-1-16,18 18 16</inkml:trace>
  <inkml:trace contextRef="#ctx0" brushRef="#br0" timeOffset="33247.19">18450 5098 0,'0'0'16,"0"-18"0,0 0-16,36 18 31,-1 0-15,35 0-16,36 0 15,-35 0 16,-18 0-15,-53-17 15,-53 17-15,17 0 0,19 0-16,-1 0 15,-35 53 1,53 0-1,0 35 1,0 0 0,0 0-1,0 0 1,0 1 0,-17-54-1,-1 0 1</inkml:trace>
  <inkml:trace contextRef="#ctx0" brushRef="#br0" timeOffset="33713.15">17462 5980 0,'-35'0'16,"53"0"31,88 0-47,17-18 15,230 0 1,70 18 0,-299 0-16,140 0 15,-193 0 1,17 0-1,-53 0 1,-88 18 15,-264 0-15,176-18 0</inkml:trace>
  <inkml:trace contextRef="#ctx0" brushRef="#br0" timeOffset="34013.01">18045 6085 0,'0'0'16,"-36"0"-16,-17 18 16,36-18-16,-36 0 15,18 0 1,35 18 0,17-18 15,230 0-16,18-18 1,229-17 0,-300 35-1,-89 0 1,-52 0 0,-70 0 30,-19 0-46</inkml:trace>
  <inkml:trace contextRef="#ctx0" brushRef="#br0" timeOffset="40093.04">5680 9384 0,'0'-18'0,"17"18"15,-17-17 1,0 34 46,0 19-62,0-1 16,0 0-16,0 71 16,0-18-1,0 0 1,-17-52-16,17 16 15,-18 19 1,18-53 0,0-1 15</inkml:trace>
  <inkml:trace contextRef="#ctx0" brushRef="#br0" timeOffset="40558.86">5644 9525 0,'0'0'0,"0"-18"0,0 1 0,0-1 31,0-17-15,0 0-1,53-1 1,18 36-1,-36 0 1,36 0 0,-71 18-1,0 17 1,-18 36 0,-17-54-1,-18 19 1,35-19-1,1-17 1,-1 18 0</inkml:trace>
  <inkml:trace contextRef="#ctx0" brushRef="#br0" timeOffset="41549.12">6473 9119 0,'0'0'0,"-17"0"15,-1 0 1,1 18-16,-1-18 0,-17 53 15,17-36-15,0 1 0,-17 17 0,0 18 16,17-17-16,-17-1 0,0 18 0,17-18 16,0 18-16,-70 141 15,70-159 1,1 336 15,140-107 0,18-193 1,-70-54-17,0-17 1,-36 0 0,0 0-1,-17 0 1,-1 0-1</inkml:trace>
  <inkml:trace contextRef="#ctx0" brushRef="#br0" timeOffset="45103.56">6667 9666 0</inkml:trace>
  <inkml:trace contextRef="#ctx0" brushRef="#br0" timeOffset="46339.22">6667 9666 0,'0'-18'47,"-17"18"63,-1 0-79,1 0-31,-1 0 15,18 18-15,-35 0 16,17 35 0,-17-18-1,17 18 1,0 0 0,18-36 15,0 1-16,0 0-15,0 17 32,0-17-17,18-18 1,35 17 0,-18-17-1,-17 0 1,17 0-1,-17 0 1,-1 0 0,1 0 31</inkml:trace>
  <inkml:trace contextRef="#ctx0" brushRef="#br0" timeOffset="46838.88">6914 9737 0,'18'0'78,"0"0"-63,17 0-15,53 0 32,-70 0-1,-1 0-15</inkml:trace>
  <inkml:trace contextRef="#ctx0" brushRef="#br0" timeOffset="47139.76">6932 9878 0,'0'17'31,"18"-17"1,-1 0-17,1 0-15,0 0 0,17 0 16,0 0 0,0 0-1,-17 0 16,17 0-15</inkml:trace>
  <inkml:trace contextRef="#ctx0" brushRef="#br0" timeOffset="47621.74">7497 9648 0,'0'-17'0,"0"-1"16,0 36 46,0-1-62,0 1 0,0 88 31,17 17 1,-17-105-17,0 0 1</inkml:trace>
  <inkml:trace contextRef="#ctx0" brushRef="#br0" timeOffset="48795.31">7937 9437 0,'18'-18'15,"-18"1"1,18 17 0,-18-18-1,0 0 32,17 18 172,1 18-125,-18 0-79,0-1 1,0 1 0,0-1-16,0 1 15,0 17 1,0 18 15,0 35-15,-18-17-1,1 0 1,-1 17 0,18-71-16,-18 36 15,1 53 1,-1-53-1,1 0 1,17 18 0,-36-19-1,19-16 1,17 17 0,0-18-1,-18-17 16,0-1-15,18 1 0,0-1-1,0 1 1,0 0 15,0-1-15,-17-17-1</inkml:trace>
  <inkml:trace contextRef="#ctx0" brushRef="#br0" timeOffset="50259.48">8431 9684 0,'0'0'0,"0"-18"0,0 0 31,0 1-16,0 34 64,0 1-79,0 0 15,0 17-15,0 124 47,0-124-31,0 0-1,0-17-15,0 0 16,18-1 0,-18 1-1</inkml:trace>
  <inkml:trace contextRef="#ctx0" brushRef="#br0" timeOffset="50985.65">8414 9684 0,'0'-18'0,"0"0"16,0 1 15,53 17 0,-36 0-31,71 35 32,-17 53-1,-71-35-16,0-18 1,0 54 0,-18-36-1,1 0 1,-19-18 0,36-18-1,-35 1 1,18-18-1,-19 18 17,1-18-1,17 0-15</inkml:trace>
  <inkml:trace contextRef="#ctx0" brushRef="#br0" timeOffset="52070.09">9013 9701 0,'18'-17'31,"0"17"0,-18-18 32,-18 18-1,0 0-62,1 0 0,17 18 16,-35 17-16,-18 0 15,17 18 1,19-18 15,-1 1-15,18-19 0,0 19-1,0-19 1,18 1-1,35-18 1,-18 0 0,-17 0-1,-1 0 1,1 18 0,-1-1-1,-17 1 1,0 0 15,0-1-15,-17 1-1,-18 17 1,17-35-16,-17 18 16,-1-1-1,19-17 1,-1 0-1,-17 0 1,17 0 0</inkml:trace>
  <inkml:trace contextRef="#ctx0" brushRef="#br0" timeOffset="55633.41">2011 9754 0,'0'-17'15,"0"-1"1,0 36 46,0-1-46,0 1-16,0 0 0,0 52 31,0-17 0,0-18 1,0-52-1,35-19-15,18-34-1,0 17 1,-18 18-1,0-1 1,-35 54 47,0 0-48,0-1-15,0 1 16,18 35-1,0 0 1,-1-36 0,-17 1-16,0 0 15,36-18 1,-19 17 0,19-17-1</inkml:trace>
  <inkml:trace contextRef="#ctx0" brushRef="#br0" timeOffset="66844.89">9225 10248 0,'0'-17'93,"0"-1"-61,0 0 15,0 36 62,0 0-109,0-1 31,0 1-31,0-1 16,0 1-1,0 0 1,0-1 0,0 1-1,0-36 63,0 1-62,0-1-16,0 0 16,35 1-1,-35-1 1,18 1 0,0-1-1,-1 18 16,1 0-15,0 18 15,-18-1-15,0 1-16,17-1 16,1 19-1,-18-19 16,18-17-31,17 0 32,-18 0-17,19 0 1,-1 0 0,-35-17-16</inkml:trace>
  <inkml:trace contextRef="#ctx0" brushRef="#br0" timeOffset="71375.57">9525 9013 0,'0'-17'16,"0"-1"0,0 1-1,18 17 16,-1 0-31,-17-18 0,18 18 0,0 0 16,87 0 0,36 35 31,-52 106-16,-19 247 0,-70-335-31,18 53 16,-18 35-1,0 0 1,0-35 0,-18 0-1,-17-18 1,-36 0-1,18-35 1,18-35 0,-35 35 15,17-36-15,17 19-1,19-19 1,-1-17-1</inkml:trace>
  <inkml:trace contextRef="#ctx0" brushRef="#br0" timeOffset="72041.44">10954 9719 0,'0'-18'0,"17"18"47,1 0-47,0 0 15,17 0-15,-17 0 0,-1 0 16,18 0-16,1 0 0,-19 0 16,1 0-16,70 0 15,-52 0 16</inkml:trace>
  <inkml:trace contextRef="#ctx0" brushRef="#br0" timeOffset="72259.78">11095 9842 0,'17'0'31,"1"0"-15,17 0-16,1 0 16,34 0-1,-34 18 1,-19-18-1</inkml:trace>
  <inkml:trace contextRef="#ctx0" brushRef="#br0" timeOffset="76206.36">13317 9366 0,'0'-17'0,"-17"17"15,17-18 1,0 0-1,-18 18 1,18 18 31,0 0-47,0 17 16,-18 88 15,18-105-31,0 70 15,0-35 1,0 18 0,-17-18-1,-1-53 1</inkml:trace>
  <inkml:trace contextRef="#ctx0" brushRef="#br0" timeOffset="76539.22">13247 9366 0,'0'-17'0,"53"-36"31,-53 35-31,35 18 15,-17-18-15,35 1 16,-1 17 0,1 0-1,-17 17 1,-36 1 0,0 17-1,-53 18 1,-35-17-1,17-1 1,36-18 0</inkml:trace>
  <inkml:trace contextRef="#ctx0" brushRef="#br0" timeOffset="77171.78">14129 9013 0,'0'0'0,"0"-17"15,0-1 1,-18 18 15,0 0-31,-52 53 16,-89 229 15,142-229-31,-1 177 31,18-72-15,106 36 0,-18-123-1,-18-36 1,19-17 0,-36-1-1,-1-17 16,-52-17 1</inkml:trace>
  <inkml:trace contextRef="#ctx0" brushRef="#br0" timeOffset="77804.72">14446 9313 0,'0'0'0,"0"-17"15,0-1 1,0 36 15,0-1-31,0 1 0,0 70 32,18-53-32,-18 107 31,0-72 0,0-52-15</inkml:trace>
  <inkml:trace contextRef="#ctx0" brushRef="#br0" timeOffset="78237.94">14464 9384 0,'0'-35'16,"0"17"15,18 18 0,-1 0-15,18 0-16,18 35 15,-53-17-15,53 35 16,-35 0 0,-18 17-1,0-17 16,-53 0-15,-18-18 0,1 1-1,17-36 1,18 17 0</inkml:trace>
  <inkml:trace contextRef="#ctx0" brushRef="#br0" timeOffset="78991.56">14975 9366 0,'0'-17'15,"-17"17"17,-1 0-32,0 0 0,18 17 15,-17-17-15,-1 18 0,18 0 16,-17-18-16,-1 17 0,-35 54 31,53-1 0,53 1 1,0-36-1,-36-17-15,-17-1 15,-17-17 0,-1 18-15,-35 0-1,18-18 1,17 0 0,18 17 15</inkml:trace>
  <inkml:trace contextRef="#ctx0" brushRef="#br0" timeOffset="80502.92">15081 9719 0,'0'-18'16,"0"1"31,0-1-16,0 36 94,0-1-109,0 1-1,0 0-15,0-1 16,0 1 0,0 0-1,0 17 1,0-18 15,0 1 0,0-36 16,0 1-31,36-18 0,-36-1-1,17 19-15,1-1 16,-1 0 15,1 18-15,0 0 15,-18 18-31,0 0 16,0-1-16,0 19 15,17-19 1,-17 1 15,18-1-15,-18 1-1,18-18 1,-1 0 0,19 0-1,-1-18 1,0 18-1</inkml:trace>
  <inkml:trace contextRef="#ctx0" brushRef="#br0" timeOffset="82735.05">15910 9013 0,'0'-17'16,"0"34"62,0 1-78,0 0 0,-17-1 16,17 19-16,-18-36 0,-17 123 31,-36 124 0,54-247-31,-36 212 31,0 35 1,35-159-17,0 0 1,18-35-1,-17-18 1,17-17 15,0 0-15,0-1 0</inkml:trace>
  <inkml:trace contextRef="#ctx0" brushRef="#br0" timeOffset="88033.01">16210 9490 0,'18'0'16,"-18"-18"1515,-18 18-1422,0 0-93,1 0 0,-1 0-1,1 18 1,-1-18-16,0 17 15,1-17 1,17 18-16,-18 0 16,-17 17 15,35 53 0,0-53-15,0-17-16,17 0 15,19-1 1,17 1 0,-18 0-1,18-18 17,17 0-17,-34 0 1,-1 0-1,-35-18 1</inkml:trace>
  <inkml:trace contextRef="#ctx0" brushRef="#br0" timeOffset="88414.7">16457 9560 0,'0'-17'31,"18"17"-31,-18-18 16,17 18-16,-17-18 16,53 18-1,35-17 1,-70 17-1,0 0 1</inkml:trace>
  <inkml:trace contextRef="#ctx0" brushRef="#br0" timeOffset="88665.76">16563 9613 0,'18'0'78,"-1"0"-63,1 0-15,-1 0 16,1 0-16,0 0 16</inkml:trace>
  <inkml:trace contextRef="#ctx0" brushRef="#br0" timeOffset="89049.12">17039 9543 0,'0'0'0,"18"0"16,-18 17 62,0 1-78,0 0 16,0-1-16,0 18 15,0 1 1,0-19 0</inkml:trace>
  <inkml:trace contextRef="#ctx0" brushRef="#br0" timeOffset="89515.95">17251 9155 0,'0'0'0,"0"-18"0,17 18 47,1 0-31,0 0-16,52 18 15,18 70 1,-52 0-1,-1 0 1,-35-53-16,0 36 16,-35 141-1,-1-177 1,-16 35 0,-1 1 15,17-53-16,19-1 1</inkml:trace>
  <inkml:trace contextRef="#ctx0" brushRef="#br0" timeOffset="90247.1">18239 9366 0,'17'-17'31,"-17"52"0,0 0-31,0-17 16,0-1-16,0 19 0,0-19 15,0 124 1,0-17 15,0-106 1</inkml:trace>
  <inkml:trace contextRef="#ctx0" brushRef="#br0" timeOffset="90515.66">18256 9419 0,'0'-17'0,"0"-19"31,0 19-31,0-1 16,36 0-1,34 1 1,1 17 0,-18 0-1,-18 17 1,-35 19 0,-35 17 15,-36-36-16,36 1 1</inkml:trace>
  <inkml:trace contextRef="#ctx0" brushRef="#br0" timeOffset="91001.64">19614 9066 0,'0'0'0,"0"-53"31,-17 53-31,-1-17 16,1 17-1,-36 0 1,-53 159 0,53-54-1,-35 54 1,70-18 0,18-17-1,0 17 1,88-35-1,-53-71 1,18 18 0,36-35-1,-54-18 1,-17 0 0,-1 0-1</inkml:trace>
  <inkml:trace contextRef="#ctx0" brushRef="#br0" timeOffset="92946.35">19756 9490 0,'0'-18'16,"-18"18"62,0 0-47,1 0-31,-36 53 31,35 53 1,18-89-32,53 54 31,106-36 0,-89-35-15,-34 0-1,-1 0 1,-18 0 15</inkml:trace>
  <inkml:trace contextRef="#ctx0" brushRef="#br0" timeOffset="93413.93">20232 9525 0,'0'0'0,"17"-18"78,1 18-78,0 0 0,-1 0 16,1 0-16,17 0 0,-17 0 16,0 0-1,-1 0-15,1 0 31</inkml:trace>
  <inkml:trace contextRef="#ctx0" brushRef="#br0" timeOffset="93713.23">20214 9666 0,'0'0'0,"18"0"62,-1 0-62,1 0 0,0 0 16,35 0 0,-18 0-1,-17 0 1,17 0 0</inkml:trace>
  <inkml:trace contextRef="#ctx0" brushRef="#br0" timeOffset="94161.83">20779 9419 0,'0'-17'0,"17"34"62,-17 1-62,0-1 16,0 1-16,0 17 15,0 36 1,0-53-16,0 34 16,0-16-1,0-19 1,0 19-1</inkml:trace>
  <inkml:trace contextRef="#ctx0" brushRef="#br0" timeOffset="94662.95">20955 9084 0,'0'0'0,"0"-18"0,0 1 16,18 17 15,-1 0-31,36 0 16,53 70 0,-53 18-1,-18 18 1,0-17 15,-35-72-31,0 71 16,0 1-1,-17 16 1,-71 1 0,35-53-1,-35-18 1,-1 1-1,36-36 1,18 0-16</inkml:trace>
  <inkml:trace contextRef="#ctx0" brushRef="#br0" timeOffset="98114.69">14693 10583 0,'-17'0'16,"-1"18"-16,0-18 15,1 0 1,34 0 46,1 0-46,17 0-16,36 0 16,511 0 15,-476 0-31,670 0 31,-353 0-15,71 0-1,-194 0 1,53 0 0,-300-18-16,211 18 15,18-17 1,-70 17-1,-124 0 1,36-18 15,-54 18-15,-52 0 0,-18 18 15</inkml:trace>
  <inkml:trace contextRef="#ctx0" brushRef="#br0" timeOffset="99160.69">16439 11395 0,'0'0'0,"0"-18"16,0 36 15,0-1-15,0 1-16,0 0 0,0-1 0,0 19 15,0-19-15,0 1 0,0 17 16,0-17-16,0 17 0,18 159 31,0-70 0,-18-107 1</inkml:trace>
  <inkml:trace contextRef="#ctx0" brushRef="#br0" timeOffset="99542.54">16475 11377 0,'0'0'0,"17"0"0,1-53 31,0 36-31,17-1 16,35 18-1,1 0 1,-36 0 0,1 53-1,-19 17 1,-52-17 0,0-17-1,-54-1 1,37-35-1</inkml:trace>
  <inkml:trace contextRef="#ctx0" brushRef="#br0" timeOffset="100025.13">17427 11148 0,'-35'-18'31,"17"18"-15,-35 0-16,-35 71 16,53-36-1,-36 53 1,-17 141 0,35-87-1,53-54 1,0 71-1,53-89 1,71 18 0,-54-70-1,18 0 1,-35-18 0,0 0-1,-35 0 1</inkml:trace>
  <inkml:trace contextRef="#ctx0" brushRef="#br0" timeOffset="100642.16">17586 11412 0,'0'36'63,"0"-19"-63,0 1 0,0 0 15,0 17-15,0 71 32,0-89-32,0 71 31,0-70-16</inkml:trace>
  <inkml:trace contextRef="#ctx0" brushRef="#br0" timeOffset="101008.72">17533 11518 0,'0'0'0,"0"-17"0,0-19 15,18 19 1,17-1 0,18 0-1,35 18 17,-35 71-17,-35 17 1,-18-35-1,0 35 1,-18-53 0,0-17-16,-35 17 15,18-17 1,-18 0 0,36-18 15</inkml:trace>
  <inkml:trace contextRef="#ctx0" brushRef="#br0" timeOffset="101507.81">18168 11483 0,'0'-18'16,"0"1"-1,-18 17 17,1 0-32,-19 0 15,-34 53 1,35-1-1,17 1 1,18 18 0,0-18-1,35 0 17,-17-18-17,-18-17-15,18-1 16,-18 1 15,-18-18-15,0 0-16,-35 0 15,18 0 1,0 0 0,17 0-1</inkml:trace>
  <inkml:trace contextRef="#ctx0" brushRef="#br0" timeOffset="103674.1">18256 11871 0,'18'0'31,"-18"18"31,0-1-46,0 1-16,0 17 16,0 18 15,0-35 16,18-36-16,-1-17-15,18 0-1,-17-1 1,0 1 0,-1 35-1,1 0 1,0 0 15,-1 18-15,-17-1-16,18-17 0,-18 36 15,35-19 1,0 1 15,-17-1-15,0-17-1,-1-17 1,1-36 0</inkml:trace>
  <inkml:trace contextRef="#ctx0" brushRef="#br0" timeOffset="104440.15">18591 11183 0,'-17'-18'16,"17"1"-1,17 17 64,1 0-79,0 0 15,-1 0-15,36 17 16,-53 1-16,53 35 15,0 0 1,18 53 0,-36-53-1,0 35 1,-17 0 0,-18 18 15,-71 35-16,18-70 1,-17-1 0,34-52-1</inkml:trace>
  <inkml:trace contextRef="#ctx0" brushRef="#br0" timeOffset="114650.77">4921 8326 0,'18'0'31,"0"0"-31,-1 0 0,18 0 16,71-18-16,-18 18 0,-35 0 15,0 0-15,35-18 0,-52 18 0,52 0 0,18-17 16,-71 17-16,53 0 0,530-18 31,246 18 0,282 0 1,-158 18-1,-564-18-15,-54 17-1,36-17 1,-177 18-1,141 0 1,-334-18 0,281 0-1,71 0 1,-17 0 0,17 0-1,0 0 1,141 0-1,-123 0 1,52 0 0,-70 0-1,36-18 1,87 18 0,-211 0-1,123-18 1,-105 1-1,-1 17 1,1-18 15,-142 18-15,106 0 0,-35 0-1,-17-18 1,-1 18-1,89 0 1,-124-17 0,70 17-1,-35 0 1,1-18 0,-107 18-1,1 0 1,-36 0-1,35 0 17,-34 0-17,-19 0 1,18-18 0,-17 18-1,17 0 1,-35 0-1,53 0 1,-18-17 0,0 17-1,36 0 1,-36-18 0,18 18-1,-36 0 1,-17 0-1,0 0 1,-35 0 15,17 0-15,-17 0 0,17 0-1,-17 0 1,-1 0-1,1 0 1,17 0 0,-17 18-1,17 35 1,-17 0 0,17 35-1,-17 159 1,-18-18-1,-18 36 1,0 17 15,1-18-15,-19 54 0,1-71-1,17-18 1,-17-35-1,0-35 1,17-36 0,-17 19-1,35-54 1,0-53-16,0 71 16,-18 17-1,18-34 1,0-1-1,0-18 1,0 36 15,18-18-15,0-35 0,-1 35-1,1-17 1,0-36-1,-18 1 1,0-19 0,0 18-1,0 1 17,0-19-17,-36-17 1,-17 18-1,-35 0 1,18-18 15,52 0-31,-70 0 16,-18 0 0,0 0-1,-17 17 1,-124-17-1,35 18 1,-70 0 0,105-18-1,-105 17 1,53 1 0,194-18-16,-107 17 15,-104 19 1,52-19-1,-36 19 1,142-36 15,-159 17-15,18-17 0,-36 0-1,71 0 1,18 0-1,-89 0 1,54 0 0,-1 0-1,-17 0 1,-71 0 0,17 0-1,-34-17 1,-53-19-1,105 36 1,-53 0 15,36 0-15,35 0 0,36 0-1,-54 0 1,36 0-1,-53 0 1,193 0 0,-158 0-1,0 0 1,53 0 0,-123 0-1,52 0 1,-52 0-1,35 0 1,17 0 0,0-17 15,71 17-15,-17 0-1,-1 0 1,71 0-1,17 0 1,-52 0 0,70 0-1,-52 0 1,16 0 0,19 0-1,-1 0 1,-17 0-1,36 17 1,-19-17 15,36 0-15,-18 0 0,0 0-1,36 0 1,-1 0-1,18 0 1,0 0 0,-35 0-1,53 0 1,-36 18 0,1 0-1,17-1 1,0 19-1,18-36 1</inkml:trace>
  <inkml:trace contextRef="#ctx0" brushRef="#br0" timeOffset="118049.1">4815 8484 0,'0'-17'0,"0"34"62,0 1-62,0 0 0,0-1 16,0 18-16,0-17 0,0 17 0,0 124 31,0 300 0,0-1 0,0-87 1,0-283-32,0 53 15,0-17 17,18-1-17,0-17 1,-1-36-1,1 19 1,-18-1 0,0-35-1,0 17 1,18-17 0,-18 18-1,17-1 1,-17-17-1,0 0 1,18 35 0,-18-52-1,18 34 17,-18-17-17,0 0 1,17 0-1,-17-35 1,0 17 0,0 0-1,0-17 1,0 17 0,0 18-1,0-18 1,0 1-1,0 16 1,0 1 0,0 0-1,0-35 17,0 17-17,0 0 1,0-17-1,0 17 1,0-17 0,0 17-1,0 1 17,0-19-17,0 1 1,0-1-1,0 1 1,0 0 0,0-1-1,0 1 17,0 0-17,0-1 16,0 1-15,0 0 62,0-1-15,18-17-63,-1 0 31,1 0 0,0 0-31,-1 0 16,1 0-1,17 0 1,1 0 0,-19 0-16,1 0 15,35 0 1,-18 0 0,0-17-1,18 17 1,35 0-1,-35 0 1,0-18 0,0 18-1,35 0 1,-35 0 15,35-18-15,1 18-1,-19 0 1,1-17 0,-18 17-1,17 0 1,1-18 0,-18 18-1,0 0 1,0-18-1,-36 18 1,18 0 0,1 0-1,-19 0 17,1 0-17,35 0 1,-18 0-1,0 0 1,18 0 0,-17-17-1,-1 17 1,0 0 0,1 0-1,16-18 1,19 18-1,0-18 1,-1 18 0,1 0-1,34-17 1,1-1 15,35 1-15,1 17-1,-54 0 1,53 0 0,-53 0-1</inkml:trace>
  <inkml:trace contextRef="#ctx0" brushRef="#br0" timeOffset="155128.41">20179 8467 0,'0'17'0,"-18"-17"15,1 0 63,-1 0-46,18-17-17,0-1 1,0-35 0,18-123-1,35-1 1,-1-17-1,1 36 1,0 52 0,-17 18-1,-36 52-15,35-34 16,18-1 0,0 1-1,17-1 1,-17 53-1,18-35 17,-54 53-32,36-35 15,18 18 1,-36-1 0,0 18-1</inkml:trace>
  <inkml:trace contextRef="#ctx0" brushRef="#br0" timeOffset="155694.48">20902 6914 0,'-18'0'0,"18"-17"31,-17 17-31,-1 0 16,53-18 30,107 36 1,-125-18-47,71 17 32,-70 19-1,-53-19-16,-1 36 1,1-35 0,18 17-1</inkml:trace>
  <inkml:trace contextRef="#ctx0" brushRef="#br0" timeOffset="156160.19">21519 6738 0,'18'-18'31,"0"18"1,-1 0-32,-17 36 15,18-19-15,0 36 16,17 35 0,-17-35-1,-1-35 1,1 0-1,-18-36 32,0 0-31,0-35 0,0-17-1,17 17 1,1 53-1,0 0 1</inkml:trace>
  <inkml:trace contextRef="#ctx0" brushRef="#br0" timeOffset="157660.51">22031 6844 0,'0'-35'0,"-18"35"15,1 0 1,-36 17-1,17 19 1,19 34 0,17-17-1,0-35 1,0-1 0,17 1-1,1-36 1,17-35-1,-17-17 1,0 17 15,-1 53-15,-17 18 15,18 34-15,17 1-1,1 0 1,16-35 0,-16-18-1,17-35 1,-18-18 0,-35 17-16,18-122 15,-1 52 1,-17 53-1,0 18 1,0 70 15,0 53-15,0 0 0,0 18-1,0-35 1,0-54-1,18 1 1,17-18 15,0-53-15,-17 35-16,0-34 16,-1 34-1,1 0 1,0 18 31,-18 18-32,17 17 1,-17 0 0,0 1-1,18-19 1,-1-17-1,1 0 1,0 0 0,17-17-1,0-19 1,1-16 0,-1 16-1,-17 36 1,-1 0-1,1 0 1,-18 18 0,35 17 15,-35-17-31,35 17 16,-17-35-1,17 0 1,18 0-1,0-35 1,0-18 0,-18-35-1,-35 52 1,0 19 0,0-1-1,-35 18 1,-18 35-1,0 54 17,53-36-17,0 35 1,35-35 0,18-18-1,0-35 1,-17 0-1,-19 0 1</inkml:trace>
  <inkml:trace contextRef="#ctx0" brushRef="#br0" timeOffset="174600.27">18874 12259 0,'0'0'0,"0"18"63,0-1-63,17-17 16,-17 36-16,18-1 0,-18-18 15,18 1-15,-18 17 0,70 265 31,18-53 1,-52-212-32,87 160 31,53-1 0,-70-106-15,-53-71-1,0 36 1,35-17 0,0-1 15,-17-18-15,0-17-1,-1 0 1,1 0-1,-36 0 1,0 0 0,-17 0-1,17 0 1</inkml:trace>
  <inkml:trace contextRef="#ctx0" brushRef="#br0" timeOffset="175016.95">20144 13441 0,'0'17'47,"0"1"-47,0 0 0,0 17 16,0 18-1,17-18 1,19 0-1,-19-17 1,-17 0 0,0-1 15,0 19-15,-53 34-1,-53 1 1,71-36-1,35-17-15,-53-1 16</inkml:trace>
  <inkml:trace contextRef="#ctx0" brushRef="#br0" timeOffset="183961.59">21907 14182 0,'0'0'0,"18"0"46,-18 17-30,18 1-16,-1-18 0,54 53 31,52-18 1,19-17-1,-54-106 0,-88 70-31,88-123 16,-53 17-1,18-34 1,-35 16 0,17 90-1,0-72 1,18-70 15,0 106-15,-18 0-1,18-124 1,-35 141 0,17-52-1,-17 0 1,17 52-1,-17-17 1,17 17 0,-17-17-1,35 0 1,-53 70-16,35-52 16,-17 17-1,17 0 16,-35 0-15,0 35 0,17 1-1,1-1 1,-18-17 0,35 17-1,-17-17 1,0 17-1,-1-17 1,1 35 31,-18-18-47,18 18 16,-1-17-1,1 17 1,17 0 15,-17 0-15,17 0-1,-17 0 1,17 17 0,18 1-1,-53-1-15,35-17 16,0 36-1,18 17 1,-35-18 0,17 0-1,1 36 1,-1-1 0,-18 1-1,19-1 1,-19 19 15,19-36-15,-19 35-1,19 18 1,-19-36 0,-17 36-1,36-53 1,-19 53-1,-17-53 1,18 17 0,-1 1-1,-17-18 1,0 35 0,18-35-1,0 35 1,-1-35 15,1-18-15,0 18-1,-18-18 1,17 18 0,1-17-1,0 16 1,-1-16-1,1 17 1,35 17 0,-36-34-1,1-19 1,0 36 0,17-18-1,-17 1 1,-1-1 15,1-17-15,17 17-1,-17-18 1,-1 19 0,1-36-1,17 35 1,-17-35-1,17 18 1,-17-1 0,35 1-1,-18-18 1,-17 18 0,17-18-1,-17 0 1,-1 0 15,36 0-15,-18 0-1,18 0 1,-17 0 0,-1 0 15,-17 0-16,-1 0 1,-17-18 31,0 0-47,-35 18 0</inkml:trace>
  <inkml:trace contextRef="#ctx0" brushRef="#br0" timeOffset="186725.8">22983 14287 0,'0'0'0,"0"-17"16,0-1 31,0 1-31,0 34 109,0 1-125,0-1 15,0 36 1,0 0-1,0 0 1,0-17 0,0-19-1,0-34 48,0-1-48,0-35-15,0 0 16,0 18 15,0-1-15,0 19 0,0-1-1,0 1 1,0 34 46,0 1-46,0-1 0,0 1-16,0 0 15,0-1 1,0 1-1,0 0 1,0-36 31,0 0-31,0 1-16,0-19 15,0-16 1,0 34-1,0 36 48,0-1-47</inkml:trace>
  <inkml:trace contextRef="#ctx0" brushRef="#br0" timeOffset="189127.68">22013 14393 0,'-17'0'0,"-1"0"32,0 0-32,1 0 0,17 18 0,-18 0 15,18-1-15,-18-17 0,18 18 16,-17-18 0,17 18-16,-18-18 15</inkml:trace>
  <inkml:trace contextRef="#ctx0" brushRef="#br0" timeOffset="189441.86">22313 14340 0,'-17'0'32,"-1"0"-32,0 0 15,-17 36 1,-18-1-1,35 18 1,1-53-16,-1 18 16,18-1-1</inkml:trace>
  <inkml:trace contextRef="#ctx0" brushRef="#br0" timeOffset="189759.47">22437 14305 0,'0'18'32,"-18"-18"-32,0 17 15,-35 54 1,1 0 0,16-19-1,19-34 1,17 0-16</inkml:trace>
  <inkml:trace contextRef="#ctx0" brushRef="#br0" timeOffset="190075.22">22648 14252 0,'0'18'32,"-17"17"-17,-54 53-15,18-17 16,36-53-16,-19 52 15,-17 1 1,18-36 0,35-17 15</inkml:trace>
  <inkml:trace contextRef="#ctx0" brushRef="#br0" timeOffset="190253.41">22966 14235 0,'-18'0'16,"1"0"-1</inkml:trace>
  <inkml:trace contextRef="#ctx0" brushRef="#br0" timeOffset="190724.66">22860 13758 0,'-53'71'16,"53"-53"-1,-18-1-15,18 1 0,-123 176 32,52-88-1</inkml:trace>
  <inkml:trace contextRef="#ctx0" brushRef="#br0" timeOffset="190991.38">22983 13829 0,'0'0'0,"0"35"0,0-17 16,-88 141-1,18-18 1,17-18 0,0-52-1,53-54 1</inkml:trace>
  <inkml:trace contextRef="#ctx0" brushRef="#br0" timeOffset="192507.09">22983 12577 0,'0'17'0,"0"1"0,18-18 15,-18 17-15,0 54 31,18 35 1,-1 0-1,1-18 0,-18-53-15,0 0-1,0 36 1,0-36 0,0 18-1,0-18 1,0 18 15,0-17-15,0-1-1,0-17-15,0-1 16,0 54 0,0-18-1,0-18 1,-18 18 0,18-18-1,-17 0 1,17-17-1,0 17 1,0 1 0,0-1-1,0 0 1,0-17 15,0 17-15,0 18-1,0-18 1,0 18 0,0-18-1,0 18 1,17-17 0,1-1-1,-18-17 1</inkml:trace>
  <inkml:trace contextRef="#ctx0" brushRef="#br0" timeOffset="193107.98">22842 13317 0,'-17'0'31,"-1"0"-31,18 36 0,0-19 15,-18 19-15,1-19 16,17 1-16,-35 70 0,17-53 0,18 1 16,-18-1-16,1 0 0,17-17 0,0-1 0,0 1 15,-53 70 1,53-52 15</inkml:trace>
  <inkml:trace contextRef="#ctx0" brushRef="#br0" timeOffset="193373.16">23107 13423 0,'-53'35'31,"0"54"-31,35-54 0,-70 88 16,53-105-16,0 53 15,-1 17 1,1-35 15,35-18-15</inkml:trace>
  <inkml:trace contextRef="#ctx0" brushRef="#br0" timeOffset="200385.97">6174 11112 0,'-18'0'0,"0"0"0,1 0 16,-1 0-1,0 0 1,36 0 47,0 0-63,-1 0 15,36 0-15,265 0 31,-212 0-15,17 0 0,159 0-1,-194 0 1,124 0 0,-88 0-1,-19 0 1,37 0-1,-19 0 1,-35 0 0,36 0-1,-54 0 1,54 0 0,-54 0-1,1 0 1,-1 0-1,1 0 17,-18 0-17,17 0 1,-34 0 0,-1 0-1,18 0 1,-18 0-1,0 0 1,1 0 0,-19 0-1,19 0 1,-19 0 0,1 0-1</inkml:trace>
  <inkml:trace contextRef="#ctx0" brushRef="#br0" timeOffset="202768.18">6032 11271 0,'-17'0'47,"34"0"31,1 0-63,0 0 1,-1 0-16,19 0 31,17 0-15,-18 0 0,18 0-1,-18 0 1,0 0-1,1 0 1,17 0 0,-18-17-1,0 17 1,-17 0-16,17 0 16,18 0-1,0-18 1,-18 18-1,18 0 1,-18 0 15,1-18-15,17 18 0,-1 0-1,-16 0 1,52 0-1,-35 0 1,-18 0 0,18 0-1,-18 0 1,53 0 0,-52 0-1,34 0 1,19 0-1,-37 0 1,37 0 15,-19 0-15,-35 0 0,54 0-1,-36 0 1,17 0-1,1 0 1,17 0 0,-18 0-1,19 0 1,-1 0 0,0 0-1,-17-17 1,-1 17-1,36 0 1,-53 0 15,0 0-15,0-18 0,-18 18-1,-17 0 1,-1 0-1</inkml:trace>
  <inkml:trace contextRef="#ctx0" brushRef="#br0" timeOffset="204740.9">8555 10442 0,'-18'0'31,"36"0"47,-1 0-62,1 0-16,0 0 0,17 0 0,-17 0 16,17 0-1,18 0 16,-35 0-31,-36 0 79,0 0-64,1 0-15,-36 0 16,0 18-1,17-1 1,19-17 0,-1 0-1,18 18 1,18-18 31,-1 0-47,19 0 15,-19 0-15,36 0 16,-17 0 0,-19 0 15,1 0-15,-36 0 15,1 0-16,-36 18 1,53-1 0,-18-17-1,0 0-15,36 0 63,0 0-63,35 0 15,0 0 1,-36 0 0,1 0 15,-1 0 0</inkml:trace>
  <inkml:trace contextRef="#ctx0" brushRef="#br0" timeOffset="206898.83">6579 10301 0,'18'-18'47,"0"18"-32,-1 0-15,18 0 16,-17 0-16,35 0 15,0 0 1</inkml:trace>
  <inkml:trace contextRef="#ctx0" brushRef="#br0" timeOffset="207981.72">6615 10319 0,'0'0'0,"-18"0"47,18 17-47,-18-17 47,36 0 0,0 0-47,-1 0 15,1 0-15,70-17 16,0 17 0,0-18-1,-70 18-15,70 0 16,-17 0 15,-18 0-15,17 0-1,-34 0 1,-1 0 0,0 0-1,-17 0 1,52 0 0,-17 0-1,0-18 1,0 18-1,-35-17 1,-1 17 0,-34 0 46</inkml:trace>
  <inkml:trace contextRef="#ctx0" brushRef="#br0" timeOffset="208739.09">6438 10336 0,'0'0'0,"18"0"78,-1 0-78,1 0 16,0 0-16,123 0 31,88-17 0,-194 17-31,142-18 31,-36 0 1,-88 18-17,-18 0 1,0 0-1,1 0 1,-19 0 15,1 0-15</inkml:trace>
  <inkml:trace contextRef="#ctx0" brushRef="#br0" timeOffset="-189827.45">12947 7003 0,'-35'17'16,"17"-17"-16,0 0 15,1 0-15,-19 18 0,1-18 16,18 0-16,-1 0 0,0 0 0,1 18 16,-1-18-16,0 0 15,1 0 1,34 0 15,1 0-31,88 0 31,194 0-15,-177-18 0,1 18-1,-36-18 1,-71 18-16,54 0 16,-36 0-1,-17 0 16</inkml:trace>
  <inkml:trace contextRef="#ctx0" brushRef="#br0" timeOffset="-188808.22">12735 7126 0,'0'0'0,"-17"0"16,52 0 15,35 0-15,-52 0-1,599-35 32,-370 17 0,-194 18-16,-35 0 16,0 0-16,-1 0 188</inkml:trace>
  <inkml:trace contextRef="#ctx0" brushRef="#br0" timeOffset="-132464.93">5609 5821 0,'0'0'0,"-35"0"16,17 0-16,-17 0 0,17 0 15,-17 0-15,17 0 0,1 0 16,-1 0-16,0 0 15,1 0-15,-1 0 16,1 0 0,34 0 46,71 0-46,212 0-1,18-18 1,-1 1 0,-229 17-16,142 0 15,175-18 1,-122 0 0,-54 1-1,-88 17 1,-35-18-1,0 18 1,-18 0 0,-17 0-1,34-18 1,-52 18 15,0 0-15,-18 0-1</inkml:trace>
  <inkml:trace contextRef="#ctx0" brushRef="#br0" timeOffset="-131017.85">4692 6050 0,'0'0'16,"-18"0"-16,1 0 0,-1 0 15,0 0-15,18 18 31,18-18-15,247 0 15,-177 0-31,653 0 47,-318 0-31,0 0-1,-88 0 1,-52 0 0,-107 0-1,-52 0 1,-54 0 0,-17 0-1,-18 0-15,18 0 16,0 0-1,18 0 1,-1 0 0,1 0-1,17 0 1,-17 0 0,-1 0 15,-35 0-16,-17 0 1,17 0 0,-17 0 15,0 0-15,17 0-1,-18 0 1,-17-18-1,18 18 1,0 0 31,-36-18 484,-35-17-531,36 0 0</inkml:trace>
  <inkml:trace contextRef="#ctx0" brushRef="#br0" timeOffset="-128339.58">14287 4163 0,'0'-18'78,"0"0"-62,0 1 0,0-1-16,0-35 15,18 18 1,0 35-16,-1-35 16,36-1-1,0 19 1,0-18 15,-18 35-15,18-18-1,-17 18 1,-19-18 0,1 18-1,0 0 1</inkml:trace>
  <inkml:trace contextRef="#ctx0" brushRef="#br0" timeOffset="-127351.28">15011 3387 0,'17'0'32,"1"17"-17,-18 1-15,0 17 16,0-17-16,0 17 0,0 0 15,0-17-15,0 53 32,0-18-1,0-36 0,0-87 0,0-36-15,0-18 0,0 18-1,0 18 1,18 18 0,17 52-1,18 18 1,-18 18 15,18 35-15,-53-18-1,0 18 1,-18 0 0,-35-18-1,36 0 1,-1-35-16,1 0 15,17 36 1</inkml:trace>
  <inkml:trace contextRef="#ctx0" brushRef="#br0" timeOffset="-126969.27">15240 3581 0,'18'0'47,"-1"0"-47,19 0 16,-19 0-16,36 0 15,18 0 1,-18 0 0,-36 35-1,1-17 1,-18 17 0,0-17-1,0-1 1</inkml:trace>
  <inkml:trace contextRef="#ctx0" brushRef="#br0" timeOffset="-126784.58">15610 3634 0,'0'0'0,"18"0"0,35-71 16,-18 53-1,18 18 1,-18 0-1,-17 53 1,0 18 0,-1-18-1,-17-36 1</inkml:trace>
  <inkml:trace contextRef="#ctx0" brushRef="#br0" timeOffset="-126592.28">15875 3334 0,'0'-18'16,"0"36"-16,0-54 0,0 19 31,18 17-16</inkml:trace>
  <inkml:trace contextRef="#ctx0" brushRef="#br0" timeOffset="-126135.18">16034 3634 0,'0'0'0,"17"0"0,-17-18 16,0 0 15,0 36 0,-17 0-15,-1 35 0,18-18-1,0 0 1,0-17 0,35-18-1,1 0 1,-1-36-1,-17-34 17,-18 52-32,0-17 15,0 0 1,-36 35 0,1 0-1,35 35 1</inkml:trace>
  <inkml:trace contextRef="#ctx0" brushRef="#br0" timeOffset="-125685.33">16387 3634 0,'0'0'0,"17"-36"31,1 36-15,-1 0-1,1 0 1,0 0 0,-1 18-16,1 35 15,17 0 1,-35 0-1,0 0 1,-17-36 0,-19-17-1,19 0 1,17-123 0,106-36-1,-36 88 1,-17 36-1,-35 18 17,-36 17-17</inkml:trace>
  <inkml:trace contextRef="#ctx0" brushRef="#br0" timeOffset="-121721.25">11236 3228 0,'0'-18'15,"0"1"17,-18 17-1,1 0-16,-1 0-15,0 0 0,-87 123 32,-1 53-1,35-70 0,71-88-31,0 35 31</inkml:trace>
  <inkml:trace contextRef="#ctx0" brushRef="#br0" timeOffset="-121138.08">11024 3157 0,'-17'0'16,"17"-17"-16,0-1 47,35 18-32,18-35 1,17 17 0,-34 18-1,-19 0 1,1 0-16,-18 18 31,0 35-15,0 0-1,0 17 17,-18-17-17,18-35-15</inkml:trace>
  <inkml:trace contextRef="#ctx0" brushRef="#br0" timeOffset="-116923.85">14252 6720 0,'0'18'62,"0"0"-31,0-1 1,0 1-32,88 0 31,-70-18-31,70 0 16,-17 0-1,-18 0 1,-36 0-1,19 0 1,-19 0 0</inkml:trace>
  <inkml:trace contextRef="#ctx0" brushRef="#br0" timeOffset="-116657.03">14640 6773 0,'0'-17'15,"0"-1"1,18 18 31,0 0-47,-1 0 16,1 0-16,-1 18 15,19-1 1,-36 54-1,-18-18 1,-17-18 0,-18 18-1,53-35 1,-18-18 0</inkml:trace>
  <inkml:trace contextRef="#ctx0" brushRef="#br0" timeOffset="-116340.86">15258 6914 0,'0'18'62,"0"0"-30,0-1-32,0 1 15,17-18 1,1 0-1,0 0 1</inkml:trace>
  <inkml:trace contextRef="#ctx0" brushRef="#br0" timeOffset="-116124.11">15311 6914 0,'0'-17'32,"-18"17"-17,0 0 1,-17 17-1,35 36 1,18-17 0,17-19-1,-17 1-15,34 0 16,-16-18 0,17 0 15</inkml:trace>
  <inkml:trace contextRef="#ctx0" brushRef="#br0" timeOffset="-115857.75">15487 7003 0,'0'-36'16,"0"19"-1,18-1 1,-18 0 0,17 18 15,1 0-16,-1 18 1,1 17 0,-18-17-1,18-18 1</inkml:trace>
  <inkml:trace contextRef="#ctx0" brushRef="#br0" timeOffset="-113308.27">15593 6897 0,'-18'0'16,"18"17"93,0 1-109,0 0 16,18-1-16,-18 36 15,35 0 32,-35-35-16,35-89 1,1 36-17,-1-18 1,-17 18-1,17 35 1,-18-18 0,1 18-1,0 0 1,-1 0 0,19 18-1,-36 17 1,0 0 15,17-17-15,-17 0-1</inkml:trace>
  <inkml:trace contextRef="#ctx0" brushRef="#br0" timeOffset="-113150.28">15963 6720 0,'0'0'0,"0"-17"0,18 17 32</inkml:trace>
  <inkml:trace contextRef="#ctx0" brushRef="#br0" timeOffset="-112825.99">16104 6826 0,'0'18'46,"-17"-18"-46,17 18 16,-18-18-16,-17 35 16,-1 0-1,36-17-15,-17 17 16,17-17 0,0-1-1,35-17 32,53-88-31,-70 53-16,0 17 0</inkml:trace>
  <inkml:trace contextRef="#ctx0" brushRef="#br0" timeOffset="-112025.5">16175 6791 0,'0'-18'16,"17"1"-16,1-36 16,-18 35-1,-35 124-15,70-194 31,-35 176-15,0-17 0,0-1-1,18 1 1,17-36 0,0-17-1,18-18 1,-17-18 15,-1-17-15,-35-1-1,0 19 1,0-1 0,-18 36 15,18-1-16,0 1-15,0 17 16,0 18 0,0-35-1,35-1 1,1-17 0,-1 0-1,0-52 1,1 34 15,-19 0-15,-17 1-1,18 17 17,-1 35-17,1 0 1,0 0-1,-1-35 1,19 0 0,17-17-1,-1-1 1,-34 1 0,0 17-1,-1 0 16,-17 17-15,18 18 0,0-17-1,17 0 1,-17-18 0,17 0-16</inkml:trace>
  <inkml:trace contextRef="#ctx0" brushRef="#br0" timeOffset="-111576.2">17233 6862 0,'0'0'0,"35"-36"16,-52 36 31,17 18-47,-35 35 15,17 17 1,18-52-16,0 0 31,0 17-15,0-17-1,18-1 1,52-34 0,-35-36-1,-17 0 1,-18 0-1,-18 53 17,-17 53-17,17-18 1,18 18 0,18-18-1,35-35 1,-35 0-16,17-17 31,-35-177-15,0 105-16</inkml:trace>
  <inkml:trace contextRef="#ctx0" brushRef="#br0" timeOffset="-110010.91">11483 2611 0,'0'-18'62,"18"18"-46,-1 0-16,1 0 15,35-18 17,-71 18 30,-17 18-46,17-18-1,1 0 1,17 18 0,17-1 15,1-17-31,35 0 15,-18 0 1,-17 0 0,-54 0 31,19 18-47,-36-18 15,35 0 1,1 0-1,34 17 17,71-17-17,-52 0 1,-19 0-16,-34 0 31</inkml:trace>
  <inkml:trace contextRef="#ctx0" brushRef="#br0" timeOffset="-106079.66">4604 4022 0,'-18'0'16,"0"0"0,36 0 15,17 0-31,-17 0 16,0 0-16,17 0 0,0 0 0,0 0 15,71 0-15,-17 0 0,351 0 31,-34 0 1,-318 0-32,442 35 31,-231-35 0,-157 0-15,-19 0-1,0 0 1,-17 0 15,35 0-15,-52 0 0,-1 0-1,-35 0 1,17 0-1,-17 0 1,18 0 0,-1 0-1,1 0 1,-1-18 0,1 1-1,-36 17 1,1 0-1,-19-18 1,1 18 0,17-18 15,0 18-15,1-17-1,-1 17 1,0-18-1,0 18 1,1-18 0,17 18-1,-36 0 1,19 0 0,-19 0-1,1 0 1,-1 0-1,1 0 1,0 0 47,-18 18-32,0 0-16,0 17 1,0 18 0,0-35-16,0 70 15,0-18 1,17 1 0,1 70-1,-18-88 1,0 70-1,0-17 1,0-18 0,-18 36 15,-17-1-15,35-52-1,-18 52 1,18-34-1,0-1 1,0 0 0,18 0-1,0-17 1,-1-1 0,-17-17-1,0 18 1,0-54-1,0 19 1</inkml:trace>
  <inkml:trace contextRef="#ctx0" brushRef="#br0" timeOffset="-104796.22">4833 4322 0,'0'17'31,"0"1"-31,0-1 0,0 1 16,0 0-16,0 17 0,0 0 0,0 71 0,0-71 15,0 54-15,0 16 16,0-69-16,0 70 0,0 88 31,18 123 0,-1-105 1,-17-177-32,18 71 31,0-71-16,-18 0 1,0-17 0,0 0-1,0-1 1,0 1 31,0 0 0,17-18 15,1 0-46,17 0-1,0 0-15,-17 0 0,352 0 16,1 0 0,-18 0-1,-247 0 1</inkml:trace>
  <inkml:trace contextRef="#ctx0" brushRef="#br0" timeOffset="-99283.65">5715 3581 0,'0'0'0,"-18"0"15,1 0 1,17-18-16,-18 18 16,18-18-16,0 1 0,0-1 15,0 0-15,0 1 0,0-1 16,0 1-16,0-19 0,18 36 0,17-88 15,106-35 1,18 34 15,-106 72 1</inkml:trace>
  <inkml:trace contextRef="#ctx0" brushRef="#br0" timeOffset="-98916.77">5962 2946 0,'0'-18'15,"18"18"1,34 0 0,19 0-1,-53 0-15,52 0 16,-17 0 0,-35 0-1,-18 53 32,0 0-31,0 0-1,0-18 1</inkml:trace>
  <inkml:trace contextRef="#ctx0" brushRef="#br0" timeOffset="-98400">6491 2663 0,'0'0'0,"0"-17"0,0-1 16,0 1-16,0-1 15,0 36 16,0-1-15,0 36 0,0-35-16,0 35 15,0 35 1,0-35 0,0-36 15,0-34-16,-18-19 1,18-87 0,0 35-1,0 0 1,53 35 0,-17 35-1,-1 18 1,-17 18 15,-18 17-15,0-17-16,0 35 15,-18-1 1,-17-16 0</inkml:trace>
  <inkml:trace contextRef="#ctx0" brushRef="#br0" timeOffset="-97684.28">6703 2752 0,'0'17'16,"0"1"-16,-18-18 15,18 53 1,-18 0 0,18 35-1,0-53 1,36 18 0,-1-53-1,-17 0 1,-18-17-1,0-19 1,0-34 0,-36 34-1,36 19 1,-17 17 0,17-18-1,0 0 1,35 18 15,36-17-15,-1-1-1,-35 1 1,-17 17 0,-36 0 15,18 17-16,-17 1 1,17 17 0,35 18-1,18-18 1,18-17 0,-54 0-1,-17-1 1,-70 1-1,-19 0 17,37-1-17</inkml:trace>
  <inkml:trace contextRef="#ctx0" brushRef="#br0" timeOffset="-97450.78">7197 2593 0,'0'0'0,"0"18"47,0 17-47,0 35 15,17 36 1,1-35 15,-18-1-15,0-34-16</inkml:trace>
  <inkml:trace contextRef="#ctx0" brushRef="#br0" timeOffset="-97266.72">7214 2857 0,'0'0'16,"0"-17"-16,0-1 0,0 1 16,36-1-1,34 0 1,-52 18-16,17 0 16,-17 0-1</inkml:trace>
  <inkml:trace contextRef="#ctx0" brushRef="#br0" timeOffset="-97034.59">7461 2840 0,'0'0'0,"0"17"0,0 19 15,-17 17 1,17-18-1,17-35 1,1 0 0,35 0-1,-36-53 1,-17 0 0</inkml:trace>
  <inkml:trace contextRef="#ctx0" brushRef="#br0" timeOffset="-96485.55">7549 2840 0,'0'-18'16,"-17"18"-1,-18 0 1,87 18-16,-122-36 0,35 36 16,35 35-1,0 35 1,17-35 0,36 0-1,-18-53 1,54 0-1,-36-35 1,-18-1 0,-18 1-1,1 0 1,0 35 0,-1 17 30,1 19-46,-18-19 32,18 19-17,-1-36 1,1 0 0,17-18-1,-17-35 1,17 0-1,-17 88 48,-18 18-47,0-35-16,0 0 0,0 17 15,0-18 1</inkml:trace>
  <inkml:trace contextRef="#ctx0" brushRef="#br0" timeOffset="-96317.95">8026 2593 0,'0'-35'31,"0"52"-15,0 1-16,0 17 16,0 0-16</inkml:trace>
  <inkml:trace contextRef="#ctx0" brushRef="#br0" timeOffset="-95951.45">8167 2875 0,'17'0'31,"-17"18"-15,-17-18 0,-1 0-16,1 53 15,17-18 1,0 36-1,35-36 1,18-18 0,35-17-1,-53-35 1,-17-35 0,-18 17-1,-35 17 1,-18 36-1,0 0 17</inkml:trace>
  <inkml:trace contextRef="#ctx0" brushRef="#br0" timeOffset="-95602.45">8308 2875 0,'0'0'0,"0"-18"16,0 1-1,18 17 1,17 0-16,53 35 16,-53 0-1,-17-17-15,17 35 16,-17 0-1,-36-53 32,18-18-31,0-52 0,18-36-1,35 53 1,-36 53-1</inkml:trace>
  <inkml:trace contextRef="#ctx0" brushRef="#br0" timeOffset="-95002.35">7461 3369 0,'0'0'16,"-17"0"-16,17 18 31,-18-18-31,18 17 0,0 1 0,-18 0 16,18 105 0,0-17 15,0-88 16,0-248-16,0 107-15,0 17-1,0 88-15,0-70 16,36 53-1,34 17 1,1 36 0,-54 35-1,-17 35 1,-35-18 0,-18 1-1,36-36 1</inkml:trace>
  <inkml:trace contextRef="#ctx0" brushRef="#br0" timeOffset="-94286.71">7549 3492 0,'18'0'0,"-18"-17"16,0-1-16,0 1 16,18-1-16,52 0 15,-17 18 1,18 0 0,-36 18-1,0 70 1,-35-35-1,-17 0 1,-19-18 15,19-17-15,-1-18 0,18-53 15,53-18-16,0 36 1,-18 17 0,-35 1-1,18-1 1,-1 18 0,-17 18-1,53 17 1,-17-17-1,17 17 1,-18-35 15,-17 0-15,-18-18 0,0 1-1,-18-19 1,-17-16-1,-1 34 1,36 0 0,36-35-1,17 36 1,-36 17-16,1-18 16</inkml:trace>
  <inkml:trace contextRef="#ctx0" brushRef="#br0" timeOffset="-93903.53">8290 3263 0,'18'0'16,"-36"0"-16,54 0 15,-36 18 17,0-1-17,0 54 1,-18 0 0,18 17-1,0-18 1,18-52-1,-1 0 1,18-18 0,1 0-1,17-36 1,0 36 0,-18 0-1,-35 18 16,0 0-31,-35 35 16,-54 17 15,1-35-15,35-35 0</inkml:trace>
  <inkml:trace contextRef="#ctx0" brushRef="#br0" timeOffset="-93786.17">8731 3598 0,'18'0'15,"-18"-17"17</inkml:trace>
  <inkml:trace contextRef="#ctx0" brushRef="#br0" timeOffset="-29089.47">26053 3545 0,'0'0'0,"0"-17"0,17-1 16,-17 0 0,0 1-1,0-1 17,18 18-1,0 18-16,-18-1-15,17 195 32,18 0 15,-17 70-32,-18-123 1,0 105-1,0-140 1,0 158 0,0-141-1,0-17 1,-18-36 0,18 18-16,0 0 15,0-18 1,-17 18-1,-1-1 1,18-34 0,0-36-1,0-17 17,0 17-17,0-17 1,0-1-1,0 19 1,-17-36 0,17 35-1,0-17 1,0-1 0,0 1-1,0 17 16,0-17-15,0-1 15,0 1-15,0 0 15,0-1-15,0 1 46,17-18-46,54 0 0,35 0-1,141 18 1,17-18-1,-176 0-15,142 0 16,52 17 0,35-17-1,-228 0 1,246 0 15,-88 0-15,-71 0-1,71 0 1,-141 0 0,141 0-1,-89 0 1,-52 0 0,0 0-1,-18 0 1,-35 0-1,35 0 1,-17 0 0,0 0-1,-1 0 1,-17 0 15,-18 0-15,-17 0-1</inkml:trace>
  <inkml:trace contextRef="#ctx0" brushRef="#br0" timeOffset="-28427.07">27040 3951 0,'0'0'15,"0"-18"-15,-17 18 16,17-17-16,-18 17 31</inkml:trace>
  <inkml:trace contextRef="#ctx0" brushRef="#br0" timeOffset="-28207.06">27146 3898 0,'0'0'0,"0"-17"0,18 17 16,0 0-1,-1 0 1</inkml:trace>
  <inkml:trace contextRef="#ctx0" brushRef="#br0" timeOffset="-28009.29">27499 3933 0,'0'18'15,"18"-18"1,-18 18 15</inkml:trace>
  <inkml:trace contextRef="#ctx0" brushRef="#br0" timeOffset="-27772.81">27129 4339 0,'-18'0'0,"36"0"0,-54 18 16,19-18 0,17 17 15,-18-17-15,0 0-16</inkml:trace>
  <inkml:trace contextRef="#ctx0" brushRef="#br0" timeOffset="-27605.14">27005 4498 0,'0'0'0,"0"18"16,0-1-16,0 1 31,0-1-16</inkml:trace>
  <inkml:trace contextRef="#ctx0" brushRef="#br0" timeOffset="-27390.61">27411 4710 0,'0'0'0,"17"0"0,1 0 16,0 0 0,-1 0-1,1 0 1,0 0 0,-1-18-16</inkml:trace>
  <inkml:trace contextRef="#ctx0" brushRef="#br0" timeOffset="-27223.57">27711 4604 0,'35'0'16</inkml:trace>
  <inkml:trace contextRef="#ctx0" brushRef="#br0" timeOffset="-27027.65">27799 4392 0,'0'-18'15,"0"1"1</inkml:trace>
  <inkml:trace contextRef="#ctx0" brushRef="#br0" timeOffset="-26808">27023 4180 0,'0'0'0,"-36"0"31,19 0-31,-1 0 31</inkml:trace>
  <inkml:trace contextRef="#ctx0" brushRef="#br0" timeOffset="-26457.19">27146 3669 0,'0'0'0,"18"-18"0,0 18 16,-1-17-1,1 17 17</inkml:trace>
  <inkml:trace contextRef="#ctx0" brushRef="#br0" timeOffset="-26257.4">27852 3739 0,'17'0'15,"1"18"1,0-18 0,17 18-1,0-18 1</inkml:trace>
  <inkml:trace contextRef="#ctx0" brushRef="#br0" timeOffset="-26077.55">28169 3986 0,'0'0'0,"0"18"31,0 0-15,0-1 0</inkml:trace>
  <inkml:trace contextRef="#ctx0" brushRef="#br0" timeOffset="-25891.46">28169 4392 0,'0'0'0,"0"18"0,0-1 16,0 1-1</inkml:trace>
  <inkml:trace contextRef="#ctx0" brushRef="#br0" timeOffset="-25407.26">27164 4762 0,'-18'0'0,"36"0"0,-53 0 15,35-17-15,-18 17 16,0 0 0,1 0-1,-1 0-15,0 0 16,1 0-16</inkml:trace>
  <inkml:trace contextRef="#ctx0" brushRef="#br0" timeOffset="-25241.53">26864 5027 0,'-18'0'16,"36"0"-16,-36 18 0,18-1 31,18 1-15,35-18-1</inkml:trace>
  <inkml:trace contextRef="#ctx0" brushRef="#br0" timeOffset="-25060.23">27481 5256 0,'0'0'0,"0"18"0,18-18 0,0 18 31,-1-18-31</inkml:trace>
  <inkml:trace contextRef="#ctx0" brushRef="#br0" timeOffset="-24871.38">27622 5362 0,'0'0'0,"0"18"31</inkml:trace>
  <inkml:trace contextRef="#ctx0" brushRef="#br1" timeOffset="-22116.11">28857 4904 0,'0'-18'16,"0"0"-16,18 18 47,-18-17-47</inkml:trace>
  <inkml:trace contextRef="#ctx0" brushRef="#br1" timeOffset="-21942.47">29034 4727 0,'0'-17'31,"17"-1"-31,1 18 31,-18-18-15,18 1-1</inkml:trace>
  <inkml:trace contextRef="#ctx0" brushRef="#br1" timeOffset="-21753.48">29333 4692 0,'18'0'0,"-36"0"0,36 18 16,0-18 15</inkml:trace>
  <inkml:trace contextRef="#ctx0" brushRef="#br1" timeOffset="-21581.35">29651 4992 0,'0'0'0</inkml:trace>
  <inkml:trace contextRef="#ctx0" brushRef="#br1" timeOffset="-21361.42">29845 5380 0,'0'0'0,"0"17"0,18 1 16,-18 0-1,0-1 16</inkml:trace>
  <inkml:trace contextRef="#ctx0" brushRef="#br1" timeOffset="-21134.28">29210 5644 0,'-53'18'31,"35"-18"-15,1 0 0,-1 0-1,1 0 1</inkml:trace>
  <inkml:trace contextRef="#ctx0" brushRef="#br1" timeOffset="-20911.1">28981 5292 0,'0'0'0,"-18"0"0,18-18 15,0 0-15,-18 18 16,18-17-16,-17 17 16,17-18-1,0 0 1</inkml:trace>
  <inkml:trace contextRef="#ctx0" brushRef="#br1" timeOffset="-20743.21">28663 5203 0,'0'0'0,"-35"36"31,17-19-31,1 1 16,-36 0-1</inkml:trace>
  <inkml:trace contextRef="#ctx0" brushRef="#br1" timeOffset="-20543.48">28363 5592 0,'0'0'0,"0"17"0,0 1 15,0-1 1,0 1 31,0 0-47</inkml:trace>
  <inkml:trace contextRef="#ctx0" brushRef="#br1" timeOffset="-20361.53">28628 5874 0,'18'0'0,"-1"17"0,-17 1 16,18 0 15,-18-1-16</inkml:trace>
  <inkml:trace contextRef="#ctx0" brushRef="#br1" timeOffset="-20144.98">28998 6227 0,'18'0'0,"-36"0"0,54 0 16,-19 0 15,1 0-15</inkml:trace>
  <inkml:trace contextRef="#ctx0" brushRef="#br1" timeOffset="-19943.47">29545 6050 0,'0'0'0,"0"-18"0,18 18 15,-18-17 1,17 17-1,-17-18 1,0 1 0,0-1-1</inkml:trace>
  <inkml:trace contextRef="#ctx0" brushRef="#br1" timeOffset="-19727.81">29545 5468 0,'-18'0'0,"36"0"0,-36-18 0,18 1 16,-17 17 0,17-18-1,-18 18 1,18-18-1,0 1-15</inkml:trace>
  <inkml:trace contextRef="#ctx0" brushRef="#br1" timeOffset="-19547.28">29457 5292 0,'0'-18'15,"-18"18"-15,18-18 16,0 1 31,18 17-47</inkml:trace>
  <inkml:trace contextRef="#ctx0" brushRef="#br1" timeOffset="-19353.4">30127 5115 0,'0'0'0,"18"0"15,-1 0 16</inkml:trace>
  <inkml:trace contextRef="#ctx0" brushRef="#br1" timeOffset="-19179.95">30374 5186 0,'0'0'0,"18"0"15,-18 17 1,17-17 0</inkml:trace>
  <inkml:trace contextRef="#ctx0" brushRef="#br2" timeOffset="-6909.9">29739 3157 0,'0'0'0,"0"18"391,0 0-360,-17-18-15,17 17-1,-18-17 1,18 18-16,-18-18 31,18 18-31,-17-1 31,-1 1 1,0-1-17,1 1 1,17 0 15,-18-1-15,0-17-1,18 18 1,-35 0 0,35-1-1,-18 1 1,1 0-1,-1-18 1,1 35 0,-1-18-1,0 1 1,-17 0 0,35-1-1,-18 19 1,1-36 15,-19 35-15,19 18-1,-18-35 1,-1 34 0,1-34-1,17 17 1,-17 1-1,0-1 1,17-17 0,-17 17-1,17-18 1,18 1-16,-17 0 16,-1-1-1,-17 19 1,17-1 15,0-35-15,1 35-1,-36 18 1,35-18 0,-17 1-1,0-1 1,-1 0-1,19 1 1,-19-1 0,1-18-1,18 19 1,-19-1 0,1 0-1,0 1 1,-1-19 15,1 18-15,18 18-1,-36-17 1,17-1 0,1-17-1,0 17 1,17 0-1,-17 0 1,-18 1 0,35-1-1,-17 0 1,0 18 0,-1-35-1,19 17 1,-18 0 15,17-17-31,-17 17 16,-1 18-1,1-18 1,0 1 0,-18 17-1,35-18 1,-17 0-1,0 0 1,-1 1 0,-17 17-1,36-36 1,-18 19 0,-1-1-1,1 0 1,17-17 15,-17 17-15,0 0-1,-18 18 1,35-17 0,1-19-1,-19 18 1,1 1-1,17-1 1,-17-17 0,18 17-1,-1-35 1,0 18 0,1 17-1,-1-18 1,0 1-1,-17 0 17,35 17-17,-35-17 1,17-1 0,0 1-1,1 0 1,-1-1-1,1 1 1,17 0 0,-18-18-1,0 17 1,18 1 0,-17-18-1,17 17 1,0 1 31,-18-18-32,18 18 17,-18-18-17,18 17 95</inkml:trace>
  <inkml:trace contextRef="#ctx0" brushRef="#br0" timeOffset="12121.32">27058 8220 0,'0'0'0,"-18"0"0,18-18 16,0 0-16,0 1 15,0-1 1,0 1 0,0 34 46,0 1-62,18 17 16,-18 0-1,0 1-15,18 52 16,35 141 0,-36-70-1,1 17 1,0 36-1,-1-71 1,1 71 0,-18-18-1,17 0 1,-17-124 0,18 54-1,-18-1 1,0-52-1,0 17 1,0-17 15,0 17-15,0-35 0,0 0-1,0 35 1,0-35-1,0 17 1,0 1 0,0-18-1,0 17 1,0 1 0,0-36-1,0 36 1,0-18-1,0-18 1,0-17 15,0 17-15,0-18 0,0 19-1,0-1 16,0-17-15,0-1 0,0 1-1,0 0 1,0-1 0,0 1-1,0-1-15,0 1 16,0 17-1,0 1 1,0-19 15,0 19-15,0-19 0,0 1-1,0-1 1,0 1-1,0 0 1,18-18 78,-1 0-79,1 0-15,0 0 16,-1 0-16,1 0 16,52 0-1,19 0 1,16 0 0,1 0-1,35-18 1,-17 18-1,105 0 1,-35-18 0,18 1-1,35 17 1,-53-18 0,-18 18-1,106 0 1,-176-17-1,124 17 1,-107-18 15,-17 18-15,35 0 0,-17-18-1,-19 18 1,19 0-1,-36 0 1,0 0 0,36 0-1,-54 0 1,1 0 0,-1 0-1,1 0 1,17 0-1,-35 0 1,-18 0 0,18 0 15,-18 0-15,-17 0-1,17 0 1,1 0 15,-19 0-15,1 0-1,0 0 1,-1 18 0,19-18-1,-19 0 1,1 18-1,-1-18-15,19 0 16,-1 0 15,-17 0-15,-1 0 0,19 0-1,-19 0 1,18 0-1,-17 17 1,17-17 0,-17 0 15,-53-17 0,-18-1-31,-53-53 16</inkml:trace>
  <inkml:trace contextRef="#ctx0" brushRef="#br0" timeOffset="13404.09">28063 8643 0,'-17'0'16,"-1"0"31</inkml:trace>
  <inkml:trace contextRef="#ctx0" brushRef="#br0" timeOffset="13603.83">28240 8502 0,'17'-18'31,"1"18"-15,0 0 0</inkml:trace>
  <inkml:trace contextRef="#ctx0" brushRef="#br0" timeOffset="13827.49">28399 8625 0,'0'18'15,"17"-18"-15,-17 18 16,0-1 31</inkml:trace>
  <inkml:trace contextRef="#ctx0" brushRef="#br0" timeOffset="14068.67">28310 8996 0,'0'17'31,"-17"-17"-16,17 18 1,0 0 0,-18-1-1</inkml:trace>
  <inkml:trace contextRef="#ctx0" brushRef="#br0" timeOffset="14236.67">28434 9331 0,'0'0'0,"0"18"0,18-18 32,-1 17-17</inkml:trace>
  <inkml:trace contextRef="#ctx0" brushRef="#br0" timeOffset="14440.24">29051 9472 0,'0'0'16,"36"0"-1,-19 0 1,1 0 15</inkml:trace>
  <inkml:trace contextRef="#ctx0" brushRef="#br0" timeOffset="14614.28">29333 9278 0,'0'0'0,"0"-18"31,0 1-15</inkml:trace>
  <inkml:trace contextRef="#ctx0" brushRef="#br0" timeOffset="14790.25">29175 9137 0,'0'0'0,"-18"0"15,0 0-15,18-18 16,-17 18-1,-1-17 1,1-1 0</inkml:trace>
  <inkml:trace contextRef="#ctx0" brushRef="#br0" timeOffset="14969.74">28998 8978 0,'-17'0'16,"-1"-17"-16,18-1 15,0 0 17,0 1-32</inkml:trace>
  <inkml:trace contextRef="#ctx0" brushRef="#br0" timeOffset="15168.39">29263 8502 0,'0'0'0,"0"-18"0,0 1 15,0-1-15,18 18 16,-1 0-1,1-18 1</inkml:trace>
  <inkml:trace contextRef="#ctx0" brushRef="#br0" timeOffset="15335.95">29616 8378 0,'0'0'0,"17"0"32,1 0-32,0 18 15,-1 17 1,19 36 0</inkml:trace>
  <inkml:trace contextRef="#ctx0" brushRef="#br0" timeOffset="15535.1">30021 9049 0,'0'0'0,"18"35"31,0-35-31,-18 18 16,0-1 15</inkml:trace>
  <inkml:trace contextRef="#ctx0" brushRef="#br0" timeOffset="15702.89">29898 9560 0,'0'0'0,"0"18"0,-18 0 0,1-1 16,-1 1-1,-17-18 1</inkml:trace>
  <inkml:trace contextRef="#ctx0" brushRef="#br0" timeOffset="15918.49">28804 9772 0,'0'0'0,"-35"-18"0,-18 1 16,35 17-16,1-18 15,-18 0 1</inkml:trace>
  <inkml:trace contextRef="#ctx0" brushRef="#br0" timeOffset="16135.22">28275 9313 0,'0'0'0,"0"-17"0,0-1 0,-18 18 16,18-18 0,0 1 15,-17 17-31</inkml:trace>
  <inkml:trace contextRef="#ctx0" brushRef="#br0" timeOffset="16299.45">28346 9366 0,'17'36'31</inkml:trace>
  <inkml:trace contextRef="#ctx0" brushRef="#br1" timeOffset="22683.28">28822 9754 0,'0'-17'0,"18"17"0,-18-18 16,0 0 15,17 18-15,1 0-16,-18-17 15</inkml:trace>
  <inkml:trace contextRef="#ctx0" brushRef="#br1" timeOffset="22880.9">29263 9560 0,'0'0'16,"18"-17"-1,-18-1 1,17 18 0</inkml:trace>
  <inkml:trace contextRef="#ctx0" brushRef="#br1" timeOffset="23098.47">29792 9437 0,'0'0'0,"18"0"16,-18-18 0,17 18-1,1 0 1,0 0 0,-1 0-16</inkml:trace>
  <inkml:trace contextRef="#ctx0" brushRef="#br1" timeOffset="23292.44">30286 9313 0,'0'-35'16,"18"35"-1</inkml:trace>
  <inkml:trace contextRef="#ctx0" brushRef="#br1" timeOffset="23497.8">30392 9031 0,'0'0'0,"0"-18"0,0 1 15,-18-1 1,1 1 0,17-1-1</inkml:trace>
  <inkml:trace contextRef="#ctx0" brushRef="#br1" timeOffset="23697.46">30656 8872 0,'18'0'15,"0"0"-15,-1 0 16,1 0 15,0 0-31,-1 18 16</inkml:trace>
  <inkml:trace contextRef="#ctx0" brushRef="#br1" timeOffset="23883.44">31044 9102 0,'36'35'16,"-19"-35"15,-17 18-31,18-18 16</inkml:trace>
  <inkml:trace contextRef="#ctx0" brushRef="#br1" timeOffset="24063.72">31327 9402 0,'0'17'15,"17"-17"-15,-17 18 0,0-1 47</inkml:trace>
  <inkml:trace contextRef="#ctx0" brushRef="#br1" timeOffset="24281.01">30568 9807 0,'0'0'0,"-17"18"16,-1-18-16,18 17 0,-35-17 15,17 0 16</inkml:trace>
  <inkml:trace contextRef="#ctx0" brushRef="#br1" timeOffset="24480.5">30251 9860 0,'-18'18'0,"36"-36"0,-54 36 16,19-18-1,17 17-15,-36 19 16,19-36-16,-1 17 16,1 1-16</inkml:trace>
  <inkml:trace contextRef="#ctx0" brushRef="#br1" timeOffset="24646.76">29845 10283 0,'0'0'0,"-18"0"0,18 18 16,-17 17-1,17-17 1,0 0-1</inkml:trace>
  <inkml:trace contextRef="#ctx0" brushRef="#br1" timeOffset="24847.05">30021 10601 0,'18'18'0,"-36"-36"0,54 36 16,-36 17-16,17-35 31,1 35-15,0-17 0,-1-18-16</inkml:trace>
  <inkml:trace contextRef="#ctx0" brushRef="#br1" timeOffset="25013.56">30374 10830 0,'18'0'15,"-36"0"-15,53 0 0,-17 18 16,0-18 0,-1 0-16,-17 18 15,36-18 1,-19 0-1</inkml:trace>
  <inkml:trace contextRef="#ctx0" brushRef="#br1" timeOffset="25196.52">30868 10866 0,'18'0'15,"-36"0"-15,53 0 0,-17-18 16,0 18-1,-1 0 1,1 0 0,17-18-1,-35 1-15</inkml:trace>
  <inkml:trace contextRef="#ctx0" brushRef="#br1" timeOffset="25331.06">31344 10566 0,'0'-18'0,"0"-17"16</inkml:trace>
  <inkml:trace contextRef="#ctx0" brushRef="#br1" timeOffset="25530.43">30921 10195 0,'0'-17'0,"0"34"0,-18-34 15,18-1-15</inkml:trace>
  <inkml:trace contextRef="#ctx0" brushRef="#br1" timeOffset="25713.01">30797 10089 0,'0'0'0,"-17"18"15,-1-18-15,1 0 16</inkml:trace>
  <inkml:trace contextRef="#ctx0" brushRef="#br1" timeOffset="25929.96">30780 10019 0,'-18'-18'62,"1"18"-46</inkml:trace>
  <inkml:trace contextRef="#ctx0" brushRef="#br1" timeOffset="26079.52">30498 10019 0,'-18'0'15,"36"0"-15,-54 0 0,19 0 16,-1 0-16</inkml:trace>
  <inkml:trace contextRef="#ctx0" brushRef="#br1" timeOffset="26983.41">29492 9984 0,'0'0'0,"-17"0"0,17-18 31,-18 18-31,18-18 0,-18 18 16,1 0 15</inkml:trace>
  <inkml:trace contextRef="#ctx0" brushRef="#br1" timeOffset="27196.7">29316 9349 0,'0'-18'0,"0"0"15</inkml:trace>
  <inkml:trace contextRef="#ctx0" brushRef="#br0" timeOffset="29292.58">29686 10125 0,'0'0'0,"-17"0"0,17 17 16,-18-17 15,0 0 0</inkml:trace>
  <inkml:trace contextRef="#ctx0" brushRef="#br0" timeOffset="29478.4">29704 10142 0,'35'-17'32,"-70"34"-32,88-52 15,-36 35-15,1 0 16,0-18 0,-1 18-16,-17-17 0</inkml:trace>
  <inkml:trace contextRef="#ctx0" brushRef="#br0" timeOffset="29660.77">30057 9984 0,'17'0'16,"-17"-18"-1,18 18 16,-18-18-31,0 1 16</inkml:trace>
  <inkml:trace contextRef="#ctx0" brushRef="#br0" timeOffset="29843.2">30162 9825 0,'0'0'0,"0"-18"0,0 1 16,0-1 0,0 0-1,0-17 1</inkml:trace>
  <inkml:trace contextRef="#ctx0" brushRef="#br0" timeOffset="30027.26">30145 9578 0,'0'0'0,"-18"0"0,18-18 16,-17 18-16,17-17 16,0-1 15,-18 18-16</inkml:trace>
  <inkml:trace contextRef="#ctx0" brushRef="#br0" timeOffset="30194.74">29986 9490 0,'-18'0'0,"18"-18"15,-17 18 1,-1-18 0,1 18-1,-1 0-15,0 0 0</inkml:trace>
  <inkml:trace contextRef="#ctx0" brushRef="#br0" timeOffset="30382.28">29210 9754 0,'-18'0'0,"1"0"31,-1 0-31,0 0 16</inkml:trace>
  <inkml:trace contextRef="#ctx0" brushRef="#br0" timeOffset="30543.56">29157 9790 0,'0'0'0,"0"17"16,18-17-1,-1 0 17</inkml:trace>
  <inkml:trace contextRef="#ctx0" brushRef="#br2" timeOffset="35490.82">31344 7444 0,'18'0'0,"-18"-18"15,0 0-15,-18 36 63,-35 35-48,36-35-15,-1-1 0,0 18 0,-17 1 16,-124 122 0,-123 125 30,265-266-46,-195 248 32,-35 35-1,159-194-15,17-36-1,-17 54 1,53-71-1,-36 17 1,1 18 0,34-35-1,-34 35 1,17-17 0,0-18-1,18 0 16,-54 53-15,19-36 0,-1 18-1,-17-17 1,88-53-16,-53 34 16,-17 19-1,17-18 1,-35 35-1,35-17 1,-18 17 0,1-35-1,34 17 1,-17-17 0,18 18-1,-18-18 16,18 0-15,0 0 0,-1 0-1,19-18 1,-19 18 0,19-36-1,-1 19 1,-17-1-1,17-17 1,1 17 0,-1 0-1,18-17 1,-18-1 0,18 1-1,-17-18 1,-1 18 15,18 17-15,-18-35-1,1 18 1,17-1 0,-18-17-1</inkml:trace>
  <inkml:trace contextRef="#ctx0" brushRef="#br2" timeOffset="43703.21">29369 12330 0,'0'0'0,"-18"0"15,18-18-15,0 0 16,-18 18 0,18 18 31,-17 105-16,17-52-31,0 123 31,0-159-31,0 36 16,0-1-1,0-34 1</inkml:trace>
  <inkml:trace contextRef="#ctx0" brushRef="#br2" timeOffset="44137.2">29228 12947 0,'0'0'0,"0"-18"0,17 18 63,1 0-63,0 0 0,-1 0 15,18 0-15,36 0 16,-18 0 15,-18 0-15,-17 0-1,17-35 1,-35 17 0,0 1-1,0 52 32,-35-17-47,-36 87 16,18-34-1</inkml:trace>
  <inkml:trace contextRef="#ctx0" brushRef="#br3" timeOffset="58677.99">30656 7285 0,'-17'0'110,"17"-18"-110,0 36 484,0-1-468,0 1-1,0 0 1,0-1-16,0 1 16,0 0-1,0-1 1,-18 1-1,18 0-15,0-1 16,0 19 15,0-1 1,0-18-17,0 1 1,0 0-1,0 17 1,0-17 0,0-1 15,0 1-15,0 0-1,0 17 1,0-18-1,0 19 1,0-19 0,0 19-1,0-1 1,0 0 0,0-17-16,0 17 15,0 18 1,0 0-1,-18 0 1,18-35 0,0 34 15,0-34-31,-17 35 16,17 0-1,-18-18 1,18 18-1,-17 0 1,-1 0 0,18 0-1,0-18 1,-18 18 0,-17 0-1,17 18 1,1-36-1,-1 35 1,0-17 15,1-17-15,-1 34 0,1-17-1,-1 0 1,0 0-1,1-18 1,17 0 0,-18 1-1,0-1 1,18 0 0,-17 1-1,-19-1 1,19 18-1,-1-18 1,0 18 0,-17-18 15,35-17-15,-35 17-1,35 0 1,-18 1-1,1-19 1,-1 1 0,0 17-1,1 0 1,17-17 0,-36 17-1,19-17 1,-1 17-1,1 1 1,17-19 15,-36 19-15,19-19 0,17 1-1,-18 17 1,0 0-1,1-17 1,-1 0 0,18 35-1,-18-36 1,-17 1 0,35 35-1,-35-18 1,17 0-1,-17 1 1,17-19 0,1 18-1,-19 18 17,1-17-17,0 17 1,-18-18-1,0 18 1,0-18 0,0 18-1,0-18 1,0 18 0,0-18-1,1 1 1,-1-1-1,17-17 1,-17 17 0,-17 0 15,17-17-15,0 17-1,18-35 1,-1 18-1,1-1 1,0 1 0,0-18-1,-1 18 1,1-1 0,0-17-1,-18 18 1,18 17-1,17-35 1,-17 18 0,-1 0 15,19-18-15,-19 35-1,1-35 1,18 17-1,-19-17 1,36 18 0,-35 0-1,0-18 1,17 17 0,0 1-1,1 0 1,-18-18-1,17 17 1,0 1 0,1-18-1,-1 0 32,0 0-47,18 18 16,-17-18 15,17 17-15,-18-17-1,0 0 1,18 18 0,-17-18 15,-1 0-31,1 17 31,-1-17 0,0 0 1,18 18 61,-17-18-61,-1 0-1,0 0 16,1 0-47,-1 0 15,0 0 17,1 18-17,-1-18 16,0 0-15,1 0 15,-1 0 32,1 0 15,17 17-16,-18-17 470,18-17-532,0-1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22T13:00:57.3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6632 8343 0,'-17'-17'0,"-1"17"16,0 0-16,1 0 16,-1 0-16,53 0 78,1 0-78,-19 0 0,107 0 0,-89 0 15,300-53 17,-282 53-32,123-18 31,-34 0 0,-107 1 0,-18 17-15,1 0 0,0 0 15,-36 0 16,0 0-47,-52 0 15,-18 0 17,-53 0-17,35 17 1,-18-17-1,54 0 1,34 0 0,19 0-1,-1 0 1,1 0 0,34 0 15,1 0-31,52 0 15,177 0 1,-35 0 0,-159 0-1,53 0-15,35 0 32,-18 0-17,-35-17 1,-35 17-1,-17 0 1,-19 0 0,19 0-1,-19 0 32,-17-18-31</inkml:trace>
  <inkml:trace contextRef="#ctx0" brushRef="#br0" timeOffset="1211.15">8008 8043 0,'-18'0'0,"36"0"0,-53 0 0,17 0 0,0 0 16,-17-17-16,18 17 16,-1 0-16,0 0 15,1 0-15,-1 0 16,18 17 31,141 54-16,-70-53-15,-36-18-16,18 17 15,-18-17 1,18 0-1,-35 0 32,-18 18-15,0-1-17,0 1 1,-18 17-1,-17 18 1,17-53-16,1 36 16,-36 16-1,35 1 1,0-35 0,1 0-1,17-1 1,-18-17-1,0 18 1,18 0 15,-17-1-15,17 1 15,-18-18-15,18-18 15,-18-52-15,1-1-1,17 1 1,-18 17 0,18 17-1,0 19 1,0-19-1,0 19 1,-17-1 0,17 1 15,0-1-15,0 0-1,-18 18 1,18-35-1,0 17 1,0 1 0,0-1-1</inkml:trace>
  <inkml:trace contextRef="#ctx0" brushRef="#br0" timeOffset="10840.54">26776 12612 0,'0'0'0,"0"17"0,-18-17 15,1 0-15,-1 18 31,0-18-15,18 18 0,-17-18-1,34 0 17,1 0-32,264-53 31,53-18 0,89 54 16,-195 17-31,-53 0-1,36 0 1,-71 0-1,-35 0 1,-36 0 0,19 17-1,-54-17 1,-17 0 15,-36 0-15,0 0-16</inkml:trace>
  <inkml:trace contextRef="#ctx0" brushRef="#br0" timeOffset="11739.77">27111 12453 0,'0'0'0,"18"0"0,-18-18 15,0 1-15,0-1 32,-18 18-1,0 0-16,1 0-15,-1 18 0,-53 17 16,-105 53 0,-36 18 15,212-88-31,-88 17 31,71 0 0,70-17-15,141 35 15,-124-36-15,1 19 0,17 17-1,-35-18 1,-18-35-1</inkml:trace>
  <inkml:trace contextRef="#ctx0" brushRef="#br0" timeOffset="21866.6">27570 6421 0,'0'0'0,"-18"0"16,0 17-16,1-17 0,-1 0 0,0 0 16,18 18-16,-17-18 0,-1 0 15,0 0-15,54 0 63,-1 0-63,106 0 15,-35 0-15,159 0 16,52 0 0,-35 0-1,-88 17 1,-106-17 15,18 0-15,-70 0-16,34 0 15,1 0 1,-18 0 0,-18 0-1,-17 0 1</inkml:trace>
  <inkml:trace contextRef="#ctx0" brushRef="#br0" timeOffset="22466.58">27570 6209 0,'17'-18'16,"-34"18"31,-1 18-47,-17 17 0,-1-17 15,1 17-15,0 0 0,-124 106 31,141-123-31,-34 70 32,157-17-1,72-18 0,-124-36-15</inkml:trace>
  <inkml:trace contextRef="#ctx0" brushRef="#br0" timeOffset="33604.21">27111 4480 0,'18'0'16,"-1"0"-16,1 0 16,0-17-16,-1 17 0,1 0 15,-1 0-15,1 0 16,0 0-16,-1 0 15,1 0 1,0 0-16,-1 0 16,1-18-1,-36 18 48,1 0-48,-72 0 1,19 0 0,35 0-1,-18 18-15,-71-1 16,54 1 0,-19 17 15,37-17-16,-19-1 1,0 1 0,36 0-1,-18-1 1,18-17 0,0 0-1,-1 0 1,19 18-1,-19-18 1,19 0 15,-1 0-15,18 18 0</inkml:trace>
  <inkml:trace contextRef="#ctx0" brushRef="#br0" timeOffset="34227.12">26441 4480 0,'0'0'16,"17"0"-16,-17-17 0,18 17 16,0 0 15,-18-18-31,17 18 31,-34 0 32,-1 18-63,0-1 15,1-17-15,-19 36 16,-17-1 0,1 0-1,34 0 1,-17 1-1,-1-19 1,36 1 0,-17 0-1,-1-18 1,18 17 0,0 1 15,0-1 0,18-17-15,35 36-1,0-19 1,-18 1 0,-18-18-16,1 18 15,0-18 1</inkml:trace>
  <inkml:trace contextRef="#ctx0" brushRef="#br0" timeOffset="43788.5">20443 6526 0,'0'-17'15,"0"-1"1,-17 18-16,-1 0 31,18-18-31,-17 18 16,17-17-1,-18 17 1,0 0-16,-52 17 47,52-17-47,-35 71 31,18-36-15,35-17-1,-18 17 1,18 0 0,0 1-1,18-1 1,35-17 0,0-1-1,0-17 1,0 0-1,17-35 1,-35-18 0,-17-17 15,-18 17-15,0 0-1,-35 17 1,-18 1-1,35 35 1,-35 0 0,0 18-1,18 17-15</inkml:trace>
  <inkml:trace contextRef="#ctx0" brushRef="#br0" timeOffset="44703.83">20055 7373 0,'-17'0'16,"-1"0"-16,0 0 15,1 0-15,-1 0 0,1 0 16,-1 18-16,18-1 0,-18-17 0,1 0 0,-1 36 15,18-19-15,0 1 16,-18 0-16,18-1 0,0 71 31,89-35 1,16-53-1,-87 0-31,17-158 31,-35 87-15,0 18-1,-35 18 1,-18 35 15,18 0-31</inkml:trace>
  <inkml:trace contextRef="#ctx0" brushRef="#br0" timeOffset="48252.23">23795 5027 0,'-18'0'16,"1"0"-1,17-18-15,-18 18 0,0 0 32,1 0-32,-1 0 31,-17 53 0,17-35-15,0 0-1,18 17 1,-17-17 0,17 17 15,0-18-16,0 1 1,35 0 0,-17-1-1,35-17 1,-18 0 0,35 0-1,-17-35 1,-17 0-1,-1-36 1,-35 18 0,0 36-1,0-19 1,-18 1 0,-17 18-1,17 17 16,-17 0-15,17 0-16</inkml:trace>
  <inkml:trace contextRef="#ctx0" brushRef="#br0" timeOffset="48852.08">23548 5309 0,'-18'0'15,"1"0"1,-1 0 0,-17 18-1,35 0-15,-18 105 63,177-70-16,-53-124-16,-106-34 0,-53 69-15,0 36-1</inkml:trace>
  <inkml:trace contextRef="#ctx0" brushRef="#br0" timeOffset="61146.16">13511 12965 0,'-17'0'0,"-19"0"16,19 0-16,-18 0 15,-1 0-15,19 0 0,-1 0 0,0 0 16,1 0-16,-1 0 0,-17 0 0,0 0 16,17 0-16,0 0 15,1 17-15,-1-17 0,-106 53 31,-34 53 1,17 70-1,70 1 0,71-89-15,0 18-1,0 0 1,0-71-16,35 53 16,54 71-1,-37-89 17,19-17-17,88 53 1,17-71-1,1 18 1,52 0 0,-106 0-1,36-35 1,-88 17 0,34-17-1,37-1 1,-37-17-1,107 0 1,-53-53 0,17 18 15,-52-18-15,34-35-1,-52 17 1,0-17-1,-53 35 1,0-17 0,-35-1-1,-1-35 1,-17 36 0,-35-71-1,-53 17 1,0 18-1,17 36 1,-70-36 0,35 53 15,35 18-15,-17-18-1,-18 18 1,36-1-1,-18 1 1,0 0 0,-1 17-1,1 1 1,-18-19 0,0 19-1,-17-1 1,35 18-1,-36 0 1,18 0 0,18 0 15,18 0-15,-1 0-1,1 0 1,-1 0-1,18 0 1,0 18 0,-17-1-1,34 1 1,-34 17 0,35-17-1,-36 52 1,36 1-1,-1-18 1,19 35 0,-1 0 15,18-35-15,0 53-1,0-35 1,18-1-1,35 36 1,-18-35 0,18-1-1,0-17 1,17 0 0,19 0-1,-19-18 1,36 18-1,-18-18 1,0-17 0,36 17-1,-36-17 17,0 17-17,18-35 1,-35 18-1,-1-1 1,36-17 0,-18 0-1,-17 0 1,35 0 0,-18 0-1,18-17 1,-1-19-1,-16 19 1,16-18 0,54-54-1,-88 1 17,-1 18-17,-17-19 1,-17 19-1,-19-1 1,-17-17 0,0 18-1,0-1 1,-17-35 0,-1 36-1,-35-1 1,0 1-1,18 34 1,-18-17 0,-35 18-1,17 0 17,1-1-17,-19 1 1,-16 18-1,16-1 1,-34 18 0,105 0-16,-88 0 15,71 0-15,-71 0 16,0 0 0,-17 18-1,17-1 1,-17 18-1,52-17 1,18 17 0,-17-17-1,34 17 1,-17 1 15,18 17-15,0-36-1,0 71 1,-1-35 0,19 0-1,-1 18 1,0-18 0,18 17-1,-17 1 1,17-18-1,0 0 1,0 17 0,0 18-1,35-35 1,-17 0 15,88 71-15,-18-71-1,35 35 1,-35-35 0,36-18-1,-54 0 1,72 1 0,-54-36-1,0 0 1,0 17-1,-17-17 1,17 0 0,-35 0-1,35 0 17,-17-35-17,17 0 1,0 17-1,-18-17 1,-34-1 0,-19 36-16</inkml:trace>
  <inkml:trace contextRef="#ctx0" brushRef="#br0" timeOffset="75936.87">26247 14376 0,'17'0'187,"1"0"-187,0 0 16,-1 0-16,1-18 0,-1 18 15,89 0 1,-88 0-16,141 0 31,35 0 16,35 0-16,-123 0-15,0-18 0,-36 18-1,18 0 1,18 0 0,-70-17-1,16 17 1,-16 0-1,-1 0 1,-17 0 0,-18-18-1,17 18 1</inkml:trace>
  <inkml:trace contextRef="#ctx0" brushRef="#br0" timeOffset="76503.52">26617 14270 0,'0'0'0,"-18"0"47,1 0-47,-1 0 16,-35 17-1,0 19 1,36-36 0,17 17-1,-18 1 1,18 0 15,35 17-15,-17-35-16,35 35 15,53-17 1,-53 0 0</inkml:trace>
  <inkml:trace contextRef="#ctx0" brushRef="#br0" timeOffset="99506.78">2910 3422 0,'0'-18'0,"0"1"15,0-1 1,-17 18-16,17-18 15,0 1-15,-18 17 16,0 17 15,18 36-15,-17 212 15,17-142-15,0-34-1,-18-19 1</inkml:trace>
  <inkml:trace contextRef="#ctx0" brushRef="#br0" timeOffset="100123.01">2734 3563 0,'0'0'0,"-18"-35"31,18 17-15,18 0 0,70 18-1,0 53 1,-52 0-1,-1 71 1,-35-36 0,0-17-1,0-54-15,-18 36 16,-35 0 0,18-18-1,17-35 1,18-17 31,36-36-32,-19 35-15,107-88 16,-36 36 0,-35 17-1,-18 18 1,-17 17-1,0 0 1,-18 1 0,0 34 46,0 19-62,0-1 16,0-18-16,-18 1 15,18 0 1</inkml:trace>
  <inkml:trace contextRef="#ctx0" brushRef="#br0" timeOffset="-205902.06">12330 5186 0,'0'17'125,"-18"-17"-109,0 18-1,1 0 17,-1-1-17,0-17 1,1 18-1,-1 17 1,0-17 0,18 0-1,-35 17 1,18-18 0,17 19-1,-18-36 1,0 35-1,1-17-15,17 17 16,-36 18 15,19 0-31,17-18 32,-36 18-17,19-18 1,-1 36-1,1-54 1,-1 36 0,18-35-1,-18 0 1,18-1 0,0 19-1,0-19 1,0 18-1,0 1 1,0 17 0,0-36-1,0 36 17,0-35-17,18 17 1,0-35-1,-1 35 1,1-35 0,-1 36-1,1-36 17,0 0-32,-18 17 15,17 1 1,1-18-1,0 0 1,-1 18 0,1-1 31,0-17-32,-1 18 1,1-18-1,-1 0 1,1 0 0,-18 18-1,35-18 1,1 0 0,-1 0-1,0 0 1,0 0-1,18 0 1,-17 0 15,-1 0-31,-17 0 32,105-18-17,-52 18 1,87-18-1,19 18-15,-89 0 16,53 0 0,35-17-16,-52 17 15,-36 0 1,18-18 0,-71 18-1,71-35 1,-71 35-1,54-18 1,-54 0 0,53 1-1,-53-1 17,53-17-17,-70 17 1,17 1-1,1 17 1,52-36 0,-70 19-1,87-36 1,-52 35 0,18-17-1,-36 35 1,36-71-1,-54 71 1,36-53 0,-35 18 15,-1 0-15,1 0-1,0-1 1,-1-17-1,-17 18 1,0-53 0,0 53-1,0-36 1,-17 0 0,-36-17-1,35 53 1,-88-71-1,36 36 1,-18 17 0,-36-18-1,-52-17 17,123 70-17,-106-17 1,106 17-1,-88 1 1,88 17 0,-123 0-1,123 0 1,-88 0 0,-18 0-1,53 0 1,-35 0-1,88 0 1,35 0-16,-34 0 16,-37 35-1,1-17 17,71-1-17,-72 19 1,89-19-1,-35-17 1,17 18 0,-17 0-1,18-1 1,-19 18 0,19-35-1,-1 36 1,-17-19-1,-1 1 1,19 0 0,-1-1-1,0 1 17,-34 17-17,34-17 1,18-1-1</inkml:trace>
  <inkml:trace contextRef="#ctx0" brushRef="#br0" timeOffset="-203256.03">11201 7179 0,'0'18'63,"0"17"-32,0-17-31,0-1 15,0 36 17,0-35-32,0-1 31</inkml:trace>
  <inkml:trace contextRef="#ctx0" brushRef="#br1" timeOffset="-195270.27">11095 6862 0,'-18'0'62,"-52"88"-46,17-53 0,-18 0-1,-17 36 1,0-18 0,0 0-16,70-36 15,-53 19 1,18-1-1,53-18 17,0 1 30,18 0-46,-18-1-1,18-17-15,-18 18 16,35 17 0,-17-17-1,-1 0 1,54 70 0,-36-53-1,-17 18 1,17-18-1,0 1 1,-17-1 0,0-18-1,17 1-15,-17 17 16,-1-17 0,18 17-1,1-35 1,-1 18 15,-17-18-15,52 18-1,-35-18 1,36 0 0,0-53-1,34-18 1,-16 1-1,-36 17 1,-18 0 0,18-35-1,-36 70 1,54-70 0,-53 70-1,34-35 1,1 0 15,0 0-15,-35 36-1,70-36 1,18 17 0,0 1-1,53 0 1,-89 35-1,107-18 1,-125 18 0,54 0-1,-53 0 1,-35 0 0,-1 0-1,36 0 1,-17 18 15,-1 0-15,-17-1-1,17-17 1,-18 0 0,19 18-1,-1-1 1,18 1-1,-18-18 1,53 18 0,-52-18-1,17 17 1,35-17 0,0 0-1,-35 0 1,194-35 15,-177 17-15,36 1-1,53-18 1,-71 17 0,194-70-1,-229 88 1,36-36-1,-72 36 1,89-52 0,-88 34-1,35 0 1,-18-17 15,-18 35-15,-17-18 31,0 1-16,0-1-15,0-17-1,0 17 1,0 0-1,0-17 1,0 18 0,-17-1-1,17 0-15,-35-17 16,35 17 0,-36 1-1,19 17 1,-1-36-1,0 36 17,-17-17-17,-18 17 1,0-18 0,18 1-1,-53-36 1,70 53-1,-17-18 1,-18-17 15,53 17 1,-18 18-17,1 0 16,17-18-15,0 1 31,-18 17-16,0-18-15,1 1-1,17-1 1,-18 18 0,0 0-1,18-18 1,-17 1 0,-1 17-1,1-18 1,-1 0-1,0 1 17,1 17-17,-1 0 1,0-18 0,-17 0-1,17 18 1,-17 0-1,18 0 1,-1 0 0,-17 0-1,-18 0 1,17 0 0,-16 0-1,16 0 1,-17 0 15,0 0-15,36 0-1,-19 0-15,19 18 16,-18-18 0,17 0-1,-17 0 16,-1 0-15,19 0 0,-19 0-1,-16 0 1,34 0 0,-35 18-1,18-1 1,-18-17-1,0 18 17,0-18-17,0 18 1,-18 17 0,19-17-1,-37 17 1,72-18-1,-54 1 1,36 0 0,17-18-1,1 0 17,-1 17-32,0-17 15,1 0 1,-1 0-16,0 18 15,-17-18 17,0 18-17,17-18 1,1 0 0,-1 0-1,0 0 1,-17 0 15,35 17-15,-71-17-1,36 0 1,18 18 0,-36-18-1,-18 0 1,53 0-1,-70 35 1,53-17 15,-71-1-15,106 1 0,-70 0-1,34-18 1,1 35-1,-18-35 1,35 0 0,18 18-16,-17-18 15,-1 0 1,1 17-16,-1-17 16,0 0-1,-35 18 1,36 0-1,-19-18 17,1 0-1,18 0-15,-1 17-1,0-17 1,1 18-1,-1-18 1,-17 17 0,-1-17-1,19 18 17,-1-18-17,1 18-15,-1-18 31,0 0-31,18 17 32,-35-17-17,17 18 1,1-18 46,17 18-46,-18-18 0,0 0 15,18 17 0,-17-17-15,-1 0 62,18 18 31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42CB5-ED8C-457A-B6B9-2C9123FA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E719F-8A8C-49AA-BB1A-F791AE0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FDA-584E-48CC-A358-57442DB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E1FD5-61A3-457E-ABA7-68A44C9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4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2FD-2B16-4D5F-949B-66494DA5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FCE2-BC9D-4D0D-963A-1751BBE41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F18-B84E-476E-824C-890FB020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65-A1BC-4C51-B6E5-CF6DB54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773-6259-4D5A-951A-61A4F41B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DE0A-8F70-4BF6-9084-C869C7F4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398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7D-92AE-449E-855A-442F196B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CA3C-DB3A-4986-B5C3-300D5492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F5C79-2A4D-4F84-88DE-F1855EE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14A-F8BB-44AD-A981-92434CD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D25-9608-4767-8DA5-2C194F3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9BD9-F84F-4954-883D-9D925F3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DAFA8-0BCB-4921-A545-4BAF553B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BB63-A551-4642-8C81-C34A057BE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136C-70BC-4675-A59F-A1C4D4A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8A63-5B84-49F3-9B40-9DDC520D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F98-3DCD-44F1-BE87-9B24B189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1C47-BB4C-4E5F-8BAA-2CAD6F32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97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69C-B39E-40C2-99CF-6D7A87F6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C614B-A6FB-40A0-A564-C749742C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8383-9D02-4138-9D4F-82C3474A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8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326-B948-451A-AD10-2F536DD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FF84-CE1A-43BE-A725-D2F76C00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81EB-6DE0-4E28-85A2-FFE9CB88D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D02B-8CA6-4CB8-B909-07EFB6348C33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65F8-9BE4-4C17-8A53-AB5DF09B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D344-27D5-4920-BED8-3A7D7606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2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DD59A3-D2B6-452A-8AD4-3B6B23F333F4}"/>
                  </a:ext>
                </a:extLst>
              </p14:cNvPr>
              <p14:cNvContentPartPr/>
              <p14:nvPr/>
            </p14:nvContentPartPr>
            <p14:xfrm>
              <a:off x="165240" y="996840"/>
              <a:ext cx="12020760" cy="580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DD59A3-D2B6-452A-8AD4-3B6B23F333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987480"/>
                <a:ext cx="1203948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E67015-47CA-4A23-B471-1E6579E4FF3A}"/>
                  </a:ext>
                </a:extLst>
              </p14:cNvPr>
              <p14:cNvContentPartPr/>
              <p14:nvPr/>
            </p14:nvContentPartPr>
            <p14:xfrm>
              <a:off x="723960" y="895320"/>
              <a:ext cx="10776240" cy="438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E67015-47CA-4A23-B471-1E6579E4F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885960"/>
                <a:ext cx="10794960" cy="44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8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B175F05-C6A8-4388-B7CB-061A2C57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50" y="551188"/>
            <a:ext cx="7096900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BF2F3-2FD6-48A0-BE54-F1C5CB4E388E}"/>
              </a:ext>
            </a:extLst>
          </p:cNvPr>
          <p:cNvSpPr txBox="1"/>
          <p:nvPr/>
        </p:nvSpPr>
        <p:spPr>
          <a:xfrm>
            <a:off x="2869035" y="6157519"/>
            <a:ext cx="698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Source: https://scikit-learn.org/stable/modules/lda_qda.html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73C31B-35B8-4582-B618-AAE26463A452}"/>
                  </a:ext>
                </a:extLst>
              </p14:cNvPr>
              <p14:cNvContentPartPr/>
              <p14:nvPr/>
            </p14:nvContentPartPr>
            <p14:xfrm>
              <a:off x="977760" y="1200240"/>
              <a:ext cx="9563760" cy="405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73C31B-35B8-4582-B618-AAE26463A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400" y="1190880"/>
                <a:ext cx="9582480" cy="40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27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B</dc:creator>
  <cp:lastModifiedBy>S B</cp:lastModifiedBy>
  <cp:revision>26</cp:revision>
  <dcterms:created xsi:type="dcterms:W3CDTF">2020-12-14T10:21:19Z</dcterms:created>
  <dcterms:modified xsi:type="dcterms:W3CDTF">2021-05-22T15:12:06Z</dcterms:modified>
</cp:coreProperties>
</file>