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4T12:44:48.0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3775 3898 0,'0'-17'141,"-18"17"-79,0 0-46,1 17 0,-1-17-16,1 18 15,-19 17 1,19-17-16,-1 17 16,-17 0-1,17 18 1,0-35-1,18-1 17,0 1-17,0 0 1,0-1 0,0 1-1,18 0 1,17-1-1,-17 1 1,17 17 0,-17-17-1,-18 0 1,18 17 0,-18-18-1,0 19 1,-36-19-1,19 1 17,-36-18-17,17 0 1,1 0 0,0 0-1,17 0 1,1 0-1,-1 0 1,18-18 0,-18 18-1</inkml:trace>
  <inkml:trace contextRef="#ctx0" brushRef="#br0" timeOffset="1182.82">4075 4163 0,'0'-18'31,"0"0"-15,0 1 0,0-1 30,0 36 1,0 17-47,0-17 16,0-1-16,0 36 16,0-17-16,0-1 15,0 35 1,0-17-1,35-17 1,0-19 15,0 1-15,18-18 0,0-18-1,-17 1 1,16-19-1,-34 1 1</inkml:trace>
  <inkml:trace contextRef="#ctx0" brushRef="#br0" timeOffset="1466.03">4039 4163 0,'0'0'0,"0"-18"0,18 0 16,17 1-1,36-1 1,17 1 0,-53 17-16,1 0 15</inkml:trace>
  <inkml:trace contextRef="#ctx0" brushRef="#br0" timeOffset="1732.47">4127 4286 0,'-17'0'16,"52"0"15,0 0-31,18 0 16,71 0-1,52-35 1</inkml:trace>
  <inkml:trace contextRef="#ctx0" brushRef="#br0" timeOffset="2248.29">5168 4004 0,'0'0'0,"-17"0"31,-1 0-31,-17 0 16,-54 35 0,54 1-1,35-19-15,-53 36 16,53-18 0,0 18-1,18-17 1,0-19-1,34 36 1,-16-53 0,-36 35 15,0 1 0,-53 17-15,-88-18-1,52 0 1,-34-17 0,52-18-1,54 17 1</inkml:trace>
  <inkml:trace contextRef="#ctx0" brushRef="#br0" timeOffset="2949.22">3669 5362 0,'0'0'16,"0"-35"-1,0 53 32,0-1-47,0 1 16,0 17-16,18 36 31,-18 52 0,0-70 1</inkml:trace>
  <inkml:trace contextRef="#ctx0" brushRef="#br0" timeOffset="3376.86">3704 5292 0,'0'0'0,"18"0"16,-1-18-1,19 0 1,52 18-1,-18 18 1,-17 35 0,-35 35-1,-18-17 1,-53 52 0,0-70-1,-17 0 1,-1-18-1,18-17 1,18-18 0</inkml:trace>
  <inkml:trace contextRef="#ctx0" brushRef="#br0" timeOffset="3748.16">4092 5450 0,'0'18'47,"0"0"-47,0-1 16,0 1-16,0 17 16,0-17-16,-17 52 15,17 1 1,0-18-1,52-18 1,-16-17 0,52-18-1,0-35 1,-17-18 0</inkml:trace>
  <inkml:trace contextRef="#ctx0" brushRef="#br0" timeOffset="4013.77">4251 5486 0,'0'0'0,"0"-18"16,18 0-16,-1 18 16,71-35-1,-35 17 1,0 18 0</inkml:trace>
  <inkml:trace contextRef="#ctx0" brushRef="#br0" timeOffset="4247.96">4075 5786 0,'0'0'0,"17"0"31,18 0-31,71-36 16,106-52-1,-89 53 1,1 0 0</inkml:trace>
  <inkml:trace contextRef="#ctx0" brushRef="#br0" timeOffset="4680.14">5274 5327 0,'0'-18'15,"-18"18"1,1 0-1,-36 36 1,-18-1 0,36 18-1,17-18 1,18 18 0,36 0-1,17-18 1,-1 0-1,1-17 1,-35 17 0,-18-17 15,-35 17-15,-124 53-1,0-17 1,36-18-1,105-53-15</inkml:trace>
  <inkml:trace contextRef="#ctx0" brushRef="#br0" timeOffset="5912.98">3387 6914 0,'0'-17'15,"17"17"16,1 0-31,52 0 16,160-18 15,-160 18 1</inkml:trace>
  <inkml:trace contextRef="#ctx0" brushRef="#br0" timeOffset="6179.81">3669 6932 0,'-18'35'16,"18"-17"-16,0 0 15,0 35-15,0 35 16,0-18 15,0 18-15,0-35-1</inkml:trace>
  <inkml:trace contextRef="#ctx0" brushRef="#br0" timeOffset="6546.87">4022 7038 0,'0'0'15,"0"18"17,0-1-17,-18 36 1,18 35-1,0-17 1,18-1 0,17-17-1,0-35 1,36-18 0,-36 0-1,18-35 1,0-36-1</inkml:trace>
  <inkml:trace contextRef="#ctx0" brushRef="#br0" timeOffset="6830.12">4233 7020 0,'0'-17'31,"0"-1"-31,36 18 16,52 0-1,-53 0 1,-17 0 0</inkml:trace>
  <inkml:trace contextRef="#ctx0" brushRef="#br0" timeOffset="7078.97">4057 7285 0,'18'0'15,"-1"0"1,18 0-16,1 0 15,-19 0-15,230-71 16,-211 71-16</inkml:trace>
  <inkml:trace contextRef="#ctx0" brushRef="#br0" timeOffset="7479">5045 6985 0,'0'0'0,"-18"0"0,0 0 15,-17 0-15,-18 35 16,0 1 0,36-19-1,17 18 1,17 18-1,36-17 1,0-1 0,-18-17-1,1-1 1,-36 1 0,-71 17 30,-17-17-30,0-1 0,35-17-1</inkml:trace>
  <inkml:trace contextRef="#ctx0" brushRef="#br0" timeOffset="8795.66">5962 5221 0,'0'-18'15,"-18"18"32,18 18-47,-17 0 16,-1-1-16,0-17 0,18 36 0,-88 228 31,35-52 0,53 35 1,106-106 14,-53-141-30,0 0 0,35 0-1,-53 0 1,-35-18 0,0 1 15,0-1-31</inkml:trace>
  <inkml:trace contextRef="#ctx0" brushRef="#br0" timeOffset="9344.64">6085 5468 0,'0'-18'32,"0"36"-32,0 17 15,0-17-15,0 0 0,0-1 16,18 1-16,-18 17 0,0 0 16,0 1-16,0-19 0,0 1 15,0 88 1,0-53 15</inkml:trace>
  <inkml:trace contextRef="#ctx0" brushRef="#br0" timeOffset="9527.98">6085 5768 0,'0'-18'32,"0"1"-32,18 17 15,70-36 1,-17 1 0,35-18-1,-106 36-15</inkml:trace>
  <inkml:trace contextRef="#ctx0" brushRef="#br0" timeOffset="9761.29">6403 5486 0,'0'-36'16,"-18"36"-1,1 36 32,17-19-47,0 107 16,0-54 15,0-34-31,0 52 16,0 0-1,0-35 1,0-35 0,17-18-1</inkml:trace>
  <inkml:trace contextRef="#ctx0" brushRef="#br0" timeOffset="10160.37">6544 5768 0,'-18'0'31,"1"0"-16,-1 18 1,0 52 0,18-17-1,0 0 1,36-35 0,-1-18-1,18 0 1,-35-36-1,-18-70 1,0 36 0,-36 35-1,19 17 1,-19 18 0,1 53-1</inkml:trace>
  <inkml:trace contextRef="#ctx0" brushRef="#br0" timeOffset="10494.05">6826 5503 0,'0'0'15,"0"-17"-15,18 17 16,-18 17 0,18-17-16,-1 89 15,-17-1 16,0 0-15,0 18 0,0-71-1,0 0 1</inkml:trace>
  <inkml:trace contextRef="#ctx0" brushRef="#br0" timeOffset="11209.86">7073 5503 0,'0'0'0,"0"-35"31,0 53 16,0-1-47,0 1 0,0 17 16,0 1-16,0-19 15,0 18-15,18 124 16,-18-35 15,0-71 16</inkml:trace>
  <inkml:trace contextRef="#ctx0" brushRef="#br0" timeOffset="11411.04">6967 5750 0,'36'-17'32,"-19"-1"-32,19 18 0,-1-18 15,-18 18-15,-17-17 16</inkml:trace>
  <inkml:trace contextRef="#ctx0" brushRef="#br0" timeOffset="11627.2">7250 5362 0,'17'-17'31,"1"17"-31,-18 17 31,17 1-31,-17-1 0,18 36 16,0 18 0</inkml:trace>
  <inkml:trace contextRef="#ctx0" brushRef="#br0" timeOffset="12011.03">7514 5662 0,'0'-18'31,"0"1"-31,-17 17 31,-1 17-15,18 1-1,0 35 1,18-18 0,17 18-1,35 0 1,-70-35-1,0-1 17,-17 1-17,-54 0 1,18-18 0,36 0-1</inkml:trace>
  <inkml:trace contextRef="#ctx0" brushRef="#br0" timeOffset="12293.07">7761 5450 0,'0'0'0,"18"0"16,17 0 0,88 106-1,-17 18 1,-106-54 0,18-34-16,-18 122 15,-141 36 1,35-88-1</inkml:trace>
  <inkml:trace contextRef="#ctx0" brushRef="#br0" timeOffset="13309.04">5997 6667 0,'-17'0'16,"-1"0"-16,0 18 15,1-18-15,17 18 0,-36 70 0,36-70 16,-17 35-16,-1-18 0,18 0 0,-18 0 15,1 18-15,17 0 0,0-35 16,-18 17-16,18 212 31,106-123 1,141-107-1,-159-52-16</inkml:trace>
  <inkml:trace contextRef="#ctx0" brushRef="#br0" timeOffset="14008.59">6350 6932 0,'0'-35'31,"0"17"-31,0 53 47,0-17-47,0 0 0,0-1 0,0 1 15,0 17-15,0 124 32,0-141-32,0 140 31,0-122-31</inkml:trace>
  <inkml:trace contextRef="#ctx0" brushRef="#br0" timeOffset="14209.81">6332 7302 0,'0'-35'31,"18"35"-31,0-17 0,52-1 15,18-35 1,-35 18 15</inkml:trace>
  <inkml:trace contextRef="#ctx0" brushRef="#br0" timeOffset="14441.61">6597 6985 0,'0'-35'16,"-18"35"-1,1 0 1,17 106 15,0-71-31,0 88 32,0-35-17,0-35 1,0 0-1,0-35 1</inkml:trace>
  <inkml:trace contextRef="#ctx0" brushRef="#br0" timeOffset="14941.58">6738 7250 0,'0'-18'16,"0"36"31,0-1-32,0 1-15,0-1 16,0 36 0,35-35-1,1 0 1,17-18-1,17 0 1,-52-36 0,-18-34-1,0 17 1,-36 18 0,19 35-16,-36 0 15,35 0 1,-17 17-1</inkml:trace>
  <inkml:trace contextRef="#ctx0" brushRef="#br0" timeOffset="15258.23">7056 6932 0,'0'0'16,"17"0"15,1 0-31,-18 35 0,17 36 15,-17 35 1,18 0 15,-18-1-15,0-52 0,0-35-16</inkml:trace>
  <inkml:trace contextRef="#ctx0" brushRef="#br0" timeOffset="15940.85">7320 6950 0,'0'0'0,"0"-18"16,0 0-16,0 54 62,0-1-62,0 0 0,0 1 16,0 105 0,-18 70 15,1-105 0</inkml:trace>
  <inkml:trace contextRef="#ctx0" brushRef="#br0" timeOffset="16140.72">7179 7267 0,'0'-17'0,"18"17"0,-1-18 16,36 18-16</inkml:trace>
  <inkml:trace contextRef="#ctx0" brushRef="#br0" timeOffset="16374.78">7532 7302 0,'17'0'47,"1"0"-47,0 0 0,17 0 16,0 0 0</inkml:trace>
  <inkml:trace contextRef="#ctx0" brushRef="#br0" timeOffset="16989.88">7902 7038 0,'0'-18'16,"0"36"15,0 0-15,0 17-16,0 18 15,0 53 1,0-89-16,0 54 16,0-18-1,0-36 1,18-17-1,17 0 1,-17-35 0,-1-18 15,1 18-15,0 0-1,-1 35 1,-17 17-1,36 18 1,-19-17 0,19 0-1,-19-18 17,-17-53-17,0-18 1,0 1-1,0 17 1,18 53 31</inkml:trace>
  <inkml:trace contextRef="#ctx0" brushRef="#br0" timeOffset="17207.68">8273 7126 0,'0'0'0,"17"0"0,1 0 15,-18 18 17,18-1-32,-18 54 15,17-18 1,-17-36-1,18 19 1,-1-36 0</inkml:trace>
  <inkml:trace contextRef="#ctx0" brushRef="#br0" timeOffset="17360.4">8484 6844 0,'0'35'16</inkml:trace>
  <inkml:trace contextRef="#ctx0" brushRef="#br0" timeOffset="18539.68">8572 7108 0,'0'18'15,"0"0"1,0 17 0,0 0-1,0 1 1,0-19 0,0 1-1,18-36 32,0-17-47,17-36 16,-17 54-1,-18-1 17,17 18-17,-17 18 1,0 35-1,36 0 1,-19-18 0,36-18-1,0-17 1,-18 0 0,-17-17-16,17-36 15,18-88 1,-18 17-1,-17 54 1,-18 17 0,0 18-1,-35 105 32,17 18-31,18-52-16,-17 52 15,17 35 1,0-52 0,0-18-1,35-36 1,0-17 0,36-35-1,-18-35 1,-18-1-1,-18 36 1,-17 17 0,-35 53 31,18 1-32,-1 34 1,18-17-1,18-18 1,17-35 0,18 0-1,-18-53 1,18 1 0,-35 34-1,-1 0 1,-17 36 31,18 17-47,17 0 15,18 1 17,0-19-17,-35-17 1</inkml:trace>
  <inkml:trace contextRef="#ctx0" brushRef="#br0" timeOffset="18790.18">8908 7003 0,'0'0'0,"0"-18"0,17 18 16,19-18-16,69 18 31,-34 0-15,-1 0-16</inkml:trace>
  <inkml:trace contextRef="#ctx0" brushRef="#br0" timeOffset="19622.24">9490 6632 0,'0'-17'0,"17"-19"16,1 36 0,0-17-1,-1 17-15,1 0 0,17 0 0,0 0 16,1 0-16,-19 0 16,1 0-16,158 158 31,-140-105-31,-19 230 31,-17-248-31,-176 282 31,88-176-15</inkml:trace>
  <inkml:trace contextRef="#ctx0" brushRef="#br0" timeOffset="23636.29">10160 3052 0,'0'0'0,"0"-18"0,-18 18 16,36 0 46,17 0-62,-17 0 0,17 0 16,-17 0-16,17 0 0,318 0 31,-89 0 0,-140 0 0,-89 0 1,-52 0 61,17 18-93,-18-1 16,18 1-16,0-1 16,-35 19-1,35 52 1,-36-18 0,19 36-1,-1-18 1,0 18-1,18 0 1,0 53 0,0-18-1,0-35 1,0 88 0,0-53 15,0-35-16,0 35 1,0-18 0,0-105-16,0 141 15,0-36 1,18-17 0,0 18-1,-1 34 1,-17-69-1,18 16 1,0 36 0,-1 53-1,1-88 1,-18 18 0,0-18 15,18 35-16,17-35 1,-18-36 0,-17 18-1,18-17 1,0 17 0,-18-35-1,0 0 1,0 0-1,17-18 1,-17 18 0,0-35-1,0 17 1,0 18 0,0-36 15,0 1-16,0 17 1,0-17 0,0 17-1,0-17 1,0 17 0,0 1-1,0-19 1,0 18-1,0 1 1,0-19 0,0 1-1,0 0 1,0 17 0,0 0 30,0-17 1,0-1-15,0 1-1,-17-18 63,-1 0-63,18 18-16,-18-18 1,1 0 0,-18 0-1,-18 17 1,0-17 0,-18 0-1,36 18 1,17-18-16,1 0 15,-19 0 1,1 18 0,0-18-1,0 17 1,-1-17 0,1 0-1,17 0 16,-17 0-15,-18 18 0,18-18-1,0 0 1,-1 0 0,19 0-1</inkml:trace>
  <inkml:trace contextRef="#ctx0" brushRef="#br0" timeOffset="35596.43">12912 4921 0,'0'-17'63,"0"-1"-32,0 0 0,0 36 79,0 0-110,0 17 0,0-17 15,0 34-15,0 37 32,0-19-17,0 1 1,0-18-1,0-36 1,0 1 0,0 0-1,0-36 32,0 0-31,17 1-16,-17-1 15,18 18-15,-18-35 16,18 17 0,-1 18-1,18 0 17,1 0-17,17 35 1,0-17-1,-18 0 1,18-18 0,-18 0-1,0 0 1,-17-36 0,0 1-1,-1 0 1,-17 0-1,0 17 1,-17 0 0,-1 18-1,-35 0 1,18 53 15,17-35-15,18 17-1,0-17-15,0 17 16,35-17 0,1-18-1,-1 0 1,36 0 0,-36-36-1,-18 1 1,1 0-1,0 17 1,-1 1 0,1 17 15,17 52 0,1 1-15,-19-17-1,-17-19-15,18 19 16,-1-36 0,1 0-1,0-36 1,-1-17 0,1-17-1,-18 35 1,0 17-1,18 18 1,-1 0 0</inkml:trace>
  <inkml:trace contextRef="#ctx0" brushRef="#br0" timeOffset="36296.14">13882 5203 0,'0'36'31,"17"-36"-15,-17 17-16,0 1 15,53-18 1,-35 0 0,35-18-1,-53-17 1,0-18 15,-18 53 0,-17 0-15,0 35 0,17 36-1,18-18 1,18-35 0,52-1-1,18-17 1,18-70-1,-35-19 1,-36 19 0,-17-36-1,-18 71 1,0 52 62,0 1-78,0 35 16,0 53-1,0-18 1,0 0 0,0-53-1,0 1 1</inkml:trace>
  <inkml:trace contextRef="#ctx0" brushRef="#br0" timeOffset="37512.19">12912 6191 0,'0'0'0,"0"-17"0,17 17 31,1 0-16,17-18-15,0 0 0,-17 18 16,17 0-16,1-17 0,-19 17 0,19 0 16,-19 0-16,89-18 31</inkml:trace>
  <inkml:trace contextRef="#ctx0" brushRef="#br0" timeOffset="37745.06">13247 6103 0,'-71'0'32,"54"35"-17,17-17-15,-18 35 16,0 0 0,18 17 15,0-17-16,0-17 1,0-1 0,0 0-1,0-17 1</inkml:trace>
  <inkml:trace contextRef="#ctx0" brushRef="#br0" timeOffset="38145.33">13282 6350 0,'18'-18'16,"-1"18"-16,-17-17 15,53 17 1,-17 0 0,16 70-1,-16-34 1,-36 16 0,0-34-16,0 17 15,0 1 1,-18-36 15,18-36-15,0-17-1,18-35 1,17 71 0,0-1-1</inkml:trace>
  <inkml:trace contextRef="#ctx0" brushRef="#br0" timeOffset="38961.8">13723 6438 0,'0'0'0,"0"18"16,0-1 0,0 1-1,35-18 1,-17 0 0,17-35-1,1-36 16,-36 36-15,0 17 0,-36 18-1,1 18 1,0 17 0,17 36-1,18-36 1,18 0-1,-1-17-15,1-18 16,0 0-16,35 0 16,-1 0-1,19-35 1,-53-1 0,17 19 15,-17 17 0,-1 0-15,1 0 15,-1 0 16,1 0-32,0-18 1,-1 1 0,1-1-1,17 18 1,1 0 0,-19 0-1,54 53 16,-36-18-15,36-17 0,-54-18-16</inkml:trace>
  <inkml:trace contextRef="#ctx0" brushRef="#br0" timeOffset="39461.62">14605 6385 0,'-53'0'31,"35"0"-31,18 18 0,-35 35 16,18-18 0,17 18-1,0-18 16,17-35-31,36 0 16,0 0 0,18-70-1,-36-54 1,-18 36 0,-17 18-1,0 34 1,0 19-1,0 34 17,0 54-17,0 17 1,0 18 0,0 35-1,0-18 1,0-70 15,0 18-15</inkml:trace>
  <inkml:trace contextRef="#ctx0" brushRef="#br0" timeOffset="40664.47">13229 7232 0,'0'-18'16,"-17"1"-16,-1 17 16,18-18-16,-18 0 15,1 18-15,-1 0 0,0 0 16,1 0-16,-1 18 15,0-18-15,1 18 0,17-1 16,-18 1-16,18 0 0,-18 70 31,89 88 1,-18-105-1,-53-36 0,-35-35-15,-54 0-1,37 0 1,16-18 0,36 1 15</inkml:trace>
  <inkml:trace contextRef="#ctx0" brushRef="#br0" timeOffset="41193.66">13282 7514 0,'0'18'16,"0"-1"0,0 1-1,0 0-15,18-18 31,-1 0-15,36 0 0,-35 0-1,0-36 1,-18 1 0,0 0-1,-18 35 1,-35 0-1,0 18 1,18 34 0,17 1-1,18 0 1,53-17 0,35-36-1,18 0 1,0-18 15,35-17-31</inkml:trace>
  <inkml:trace contextRef="#ctx0" brushRef="#br0" timeOffset="41943.23">13935 7461 0,'-18'0'31,"0"0"-31,1 0 0,-18 0 16,-18 53-1,35-35-15,-17 35 16,35-18 0,0 0-1,0-17 1,17-18 31,-17-18-47,53-17 15,-35-18 1,0 18 0,-18 17-1,17 18 1,1 35 15,-1 1-15,19-19-1,34 1 1,1-18 0,-18-18-1,-18 18-15,0-53 16,-17-17 15,-18 35-15,0 17-1,-18 0 1,-35 18 0,36 18-1,17 35 1,0 0-1,53-18 1,-18 0 0,-17-17-1,-18 0 1,0-1 0,-36 1-1,-17 17 1,18-17-1</inkml:trace>
  <inkml:trace contextRef="#ctx0" brushRef="#br0" timeOffset="42809.74">14393 7532 0,'-17'17'16,"17"1"-16,-18 17 16,18 18-1,0-35 1,35 0-1,18-18 17,0 0-17,-35-18 1,-1-35 0,-17 18-1,-52 17 1,-1 0-1,35 1-15,-17 17 16,17 0 0,36 0 15,52 0-15,18-18-1,-35 1 1,-53-1-16,36 18 31,-19 0 0,1 0-15,0 18 0,-1 34-1,1-16 1,-18-19-1,17-17 17,1 0-17,0-35 1,17 0 0,-17-18-1,-1 18 1,1 35-1,0 0 17,-1 17-17,18 36 1,1-18 0,-19-17-1,19 17 1,-19-35-1,1 0 1</inkml:trace>
  <inkml:trace contextRef="#ctx0" brushRef="#br0" timeOffset="43274.96">15134 7479 0,'0'0'0,"-17"0"32,-1 0-17,0 0-15,-17 53 16,17-18 0,1 18-1,17-35 1,0-1-1,0 1 1,35-18 0,18-53-1,-35 35 1,-1-17 0,1 35-1,-1 0 32,1 18-31,17-1-1,18 19 1,-17-36 0,-19 0-1</inkml:trace>
  <inkml:trace contextRef="#ctx0" brushRef="#br0" timeOffset="43725.52">15381 7355 0,'0'0'0,"0"-17"16,0-1-16,0 36 46,0 17-46,0-17 0,18 52 16,-18 18 15,0-52-15,17 17 0,-17-18-1,18-35 1,17 0-1,-17-18 1,0-35 0,17 18-1,-18 35 32,1 0-31,-18 18-16,18-18 15,-18 17-15,0 1 32,0 0-17</inkml:trace>
  <inkml:trace contextRef="#ctx0" brushRef="#br0" timeOffset="43874.87">15646 7320 0,'0'0'0,"17"0"16</inkml:trace>
  <inkml:trace contextRef="#ctx0" brushRef="#br0" timeOffset="44142.1">15857 7232 0,'0'0'0,"0"18"31,0 52-15,18 1 0,17 35-1,-17-36 1,-18-35 0,0-17-1</inkml:trace>
  <inkml:trace contextRef="#ctx0" brushRef="#br0" timeOffset="44858.52">15804 7638 0,'0'0'0,"0"-18"0,0 0 15,18 18 1,0-17-1,70-19 1,-18 19 0,1-1-1,-53 18 1,-18 18 31,0-1-47,0 36 15,0-35 1,0 17 15,17-35 1,54 0-17,-18-17 1,0-19-1,-36 19 1,1 17 0,-18 17-1,0 36 1,18 53 0,-18-18-1,0 18 1,0-35-1,0 17 1,-18-88 15,0 18-15,-17-18 0,17 0-16,-17-36 15,17-34 1,1-19-1,34 1 1,19 35 0,17 0-1,-18 1 1</inkml:trace>
  <inkml:trace contextRef="#ctx0" brushRef="#br0" timeOffset="66697.35">16792 4516 0,'0'-18'187,"18"18"-171,-1 0-1,1-18 1,0 18-16,-1 0 16,1 0-16,0-17 0,-1 17 15,1 0 1,0 0 0,-1 0-1,1 0 1,0 17 15,-18 19-15,0 16-1,0 19 1,-53 0 15,35-1-15,-17-17-1,35 18 1,-18-1 0,18-35-1,0 1-15,18 17 16,17 0 0,18-1-1,17-16 1,-52-1-1,35-35 1,-18 0 0,1 0-1,-19 0 17,1 0-1,-18 18 31,0-1-46,0 1-16,0 17 16,-18 18-1,18 0 1,-17 18-1,17-36 1,0 0-16,0 0 16,0 71-1,0-18 1,0-17 15,0 17-15,0-17-1,0 35 1,-18-18 0,18 0-1,0 0 1,0 0 0,0 36-1,0-54 1,0-52-16,0 70 15,0-17 1,0 17 0,0 0-1,0-17 1,0-1 0,0 1 15,-18-18-16,18 35 1,0-35 0,0-18-1,0 18 1,0-18 0,0 18-1,0-17 1,0-1-1,0 18 1,0-18 0,0-17-1,0 35 1,0-36 15,0 18-15,0-17-1,0 17 1,0-17 0,-17 17-1,17-17 1,0 0 0,0-1-1,0 1 1,-18 0-1,0-1 17,-17 1-17,-18-1 1,-17 1 0,-1 0 15,36-1-16,-18 1 1,35-18 0</inkml:trace>
  <inkml:trace contextRef="#ctx0" brushRef="#br0" timeOffset="68595.42">18080 6015 0,'0'-18'0,"0"1"15,0-1-15,0 0 16,0 1 0,0-1-1,-18 36 32,18 17-47,0 0 16,0 36-1,0-54-15,-17 72 16,17 34 0,0-17-1,0-36 1,0-17-1,0-17 1,0-19 0</inkml:trace>
  <inkml:trace contextRef="#ctx0" brushRef="#br0" timeOffset="69194.32">18027 6385 0,'18'-53'31,"-1"53"-31,18-17 16,-17-1-16,35-17 16,35 0-1,-35-1 1,0 1 0,-53 0-1,0 17 16,0 0-15,0 1 0,0-1-1,-18 18 1,1-18 0,17 36 15,0 53-16,0 35 1,0-18 0,0 18-1,0-54 1,0-34-16,0 17 16,0-17-1,0 0 16,0-1-15</inkml:trace>
  <inkml:trace contextRef="#ctx0" brushRef="#br0" timeOffset="70244.63">18538 6315 0,'-35'0'16,"35"17"-16,-17-17 15,-1 53-15,0 0 16,18 18 15,0-18-15,36-18-1,16-17 1,-16-18 0,-1 0-1,-17-18 1,-18-53-1,0 36 1,-36-18 0,1 18-1,17 35 1,18-18 0,18 18 30,17 0-30,36 0 0,-18 0-1,-36-17 1,1 17 0,0 0-1,-1 0 1,1 0 15,-18 17-15,0 1-1,18 0-15,-1 34 16,-17-34 0,36 0-1,-19-18 1,1 0 15,0 0-15,-1-18-1,1-17 1,-1 35 0,1-18-1,0 18-15,17 0 31,36 18-15,-19-1 0,19-17-1,-36 0 1,-17 0 0,-18-52-1,0-19 1,-71 18 15,-17 18-15,35 35-1,18 17 1</inkml:trace>
  <inkml:trace contextRef="#ctx0" brushRef="#br0" timeOffset="70860.14">20091 5997 0,'0'0'15,"0"-17"-15,0 52 47,0-18-47,0 19 0,35 299 32,-35-282-32,18 229 15,-18-141 1,0-17-1,0-54 1,0-35 0,-18-35 15</inkml:trace>
  <inkml:trace contextRef="#ctx0" brushRef="#br0" timeOffset="71060.25">19967 6579 0,'0'-35'16,"18"17"0,35 1-1,35-1 1,53 18-1,-35 0 1</inkml:trace>
  <inkml:trace contextRef="#ctx0" brushRef="#br0" timeOffset="71776.24">20496 6473 0,'0'0'0,"0"-17"0,0-1 16,-17 18 0,-1 0-1,-35 0 1,0 35 0,18 36-1,17-36 1,18-17-1,0 0 1,36-18 0,17 0-1,-36-18-15,36-35 16,-18-18 0,-17 36-1,17 35 1,-17 18 31,0 35-32,-1-18 1,-17 18 0,18-18-1,-1-35 1,1 0-1,17 0 1,1-70 0,17-1-1,-18 36 1,-35 17-16,0 1 16,18 17-1,-1 17 16,1 18-15,-1-17 0,54 35-1,0-35 1,34-18 0,89-53-1</inkml:trace>
  <inkml:trace contextRef="#ctx0" brushRef="#br0" timeOffset="72275.78">21661 5962 0,'0'18'31,"0"17"-16,0-18-15,0 1 0,0 123 32,0-17-17,0-89-15,0 36 16,0-1 0,0-35-1,0-17 1,0-53 15,35-18-15,0 0-1,0 35 1,-17 18-16,17 0 16,-17 0-1,-18 36 1,0 16-1,0-34 17,-71 17-17,1-35 1,17 18 0,35-18-1</inkml:trace>
  <inkml:trace contextRef="#ctx0" brushRef="#br0" timeOffset="73625.19">22066 6421 0,'0'0'0,"0"-18"0,18 0 0,-18 1 16,0-1-1,0 0 1,0 36 15,-35 35-15,17 0 0,18-18-1,0 0 1,18-35 15,17-17-15,0-19-1,18-52 1,-18 53 0,-17 35 15,0 0-16,-18 18-15,17 35 32,19-18-17,-1 0 1,18-35 0,0 0-1,0 0 1,-36-53-1,18 0 1,-35 36 0,0 34 31,0 1-47,0 35 15,0-18 1,0 18-1,53-35 1,18-18 15,0-18-15,-36-35-16,18-53 16,0-52-1,-18 34 1,-17 53-1,-18 54 1,0 70 15,-18 70-15,18-35 0,0 18-1,0-35 1,35-36-1,-35-17-15,35-18 32,1-18-17,52-70 1,-53 17 0,-17 36-1,-1 0 1,-34 35 31,-18 17-32,-1 19 1,1 17 0,17-36-1,18 1 1,18-18 46,-18-18-46,18 18-16,-1 0 16,19 0-1,16 18 1,-34 0-16,17 17 15,36 0 1,17-17 0,0-18-1,-35 0 1,-35 0 0</inkml:trace>
  <inkml:trace contextRef="#ctx0" brushRef="#br0" timeOffset="74207.99">24059 6209 0,'0'0'0,"0"-18"16,18 18 0,-18 18 15,0 0-31,0-1 0,18 1 16,-18 17-16,0 0 15,17 18 16</inkml:trace>
  <inkml:trace contextRef="#ctx0" brushRef="#br0" timeOffset="74357.84">24165 5891 0,'0'0'0,"0"18"32,18 0-17,-18-1-15,18 36 16</inkml:trace>
  <inkml:trace contextRef="#ctx0" brushRef="#br0" timeOffset="74824.39">24253 6227 0,'0'17'78,"0"1"-62,0-1-16,0 1 0,0 0 15,18-1 1,0-17 15,-1 0-31,36-35 16,0-18-1,-18 18 1,1 17 15,-19 18-15,19 36 0,-1-1-1,0 0 1,18 0-1,35-35 1,-70 0-16</inkml:trace>
  <inkml:trace contextRef="#ctx0" brushRef="#br0" timeOffset="75140.81">25629 5891 0,'0'-17'32,"0"34"-1,0 1-31,0 35 15,0-18-15,18 36 16,-18 70 0,0-88-1,0 0 1,0-36 0</inkml:trace>
  <inkml:trace contextRef="#ctx0" brushRef="#br0" timeOffset="75340.85">25471 6138 0,'0'0'0,"0"-17"0,0-1 31,35 18-16,71-18 1,-1 1 0,-52-19-1</inkml:trace>
  <inkml:trace contextRef="#ctx0" brushRef="#br0" timeOffset="75991.19">25823 5980 0,'18'-18'0,"-18"0"15,0 36 32,0 0-31,0 34-1,0 37 1,0 17 0,0-89-16,0 36 15,0 0 1,0-35-1,0-1 1,35-70 15,1 18-15,16-18 0,-34 53-1,0 0 1,-1 0-1,19 18 1,-1 35 15,-17-36-15,17 1 0,0-18-1,-17 0-15,35-18 16,-18-35-1,0 1 1,-17 16 0,-53 36 15,-18 18-15,35 35-1,0-18 1,36 18-1,53-18 1,17-17 0,35-18 15,-87 0-31</inkml:trace>
  <inkml:trace contextRef="#ctx0" brushRef="#br0" timeOffset="76773.32">27252 5803 0,'0'-17'32,"18"34"-17,-18 1 1,0 17-16,0-17 0,0 17 0,0-17 15,0 17-15,17 71 0,-17-89 0,18 248 32,-18-159 15,-18-89-16,-35-158 0,53-17-15,71-1-1,52 18 1,-70 105 0,18 19-1,-1-1 1,-34 18-1,-36 18 1,0 17 0,-53 36-1,53-36 1,-88 53 0,35-35-1,35 18 1</inkml:trace>
  <inkml:trace contextRef="#ctx0" brushRef="#br0" timeOffset="77272.73">27887 6156 0,'0'0'0,"0"-18"0,-18 18 32,-17 18-32,0 17 31,17 18-15,1 0-1,-1-35 1,18-1-1,35-17 1,1 0 0,34-70-1,-35-1 1,1 36 0,-19 17-1,1 18 1,0 0-1,-18 71 1,35-1 0,-18-17 15,-17-17-15,36-1-1</inkml:trace>
  <inkml:trace contextRef="#ctx0" brushRef="#br0" timeOffset="77972.33">28099 6403 0,'17'0'15,"19"0"1,-19-35 0,19-36-1,16 18 1,1 0 0,0 53-1,0 0 1,-17 0-1,16 36 1,-52 16 0,0 1-1,-35 0 17,0-35-17,17-18 1,18-18 15,0 1-31,124-107 16,17-52-1,-35 70 1,-71 53 0,0 35-1,-35 1 1,18 17-1,-18 53 1,0 88 0,0-18-1,0-17 17,0-71-32,0 54 15,0-19 1,0-35-1,0-52 17,-35-89-17,-1 18 1,36 0 0,0 35-1,0 35-15,18 0 16,70 1-1,-17 17 1,-36 0 0</inkml:trace>
  <inkml:trace contextRef="#ctx0" brushRef="#br0" timeOffset="79773.39">19032 7391 0,'-17'-18'0,"17"0"15,-18 1 1,18-1 0,-18 18 15,18 18-15,0-1-16,0 1 0,0 17 15,0 124 16,0-124 1,18-35 15,17-53-32,1 1 1,-1 16-1,0 36 1,0 0 0,1 18-1,-1 17 1,-17-17-16,-1 17 16,19-17-1,-1-18 16,-35-18-15,35-35 0,-35 18-16,18-18 15,-1 35 32,1 18-31</inkml:trace>
  <inkml:trace contextRef="#ctx0" brushRef="#br0" timeOffset="80221.78">19667 7497 0,'0'0'0,"71"0"31,-36 0-31,-17-18 31,-1 0-31,-17-17 16,0 0-1,-52-18 1,-1 53 0,0 35-1,35 18 1,0 18 0,54-19-1,52-34 1,53-18-1,0 0 1,53-53 0,-70 18-1</inkml:trace>
  <inkml:trace contextRef="#ctx0" brushRef="#br0" timeOffset="80587.96">20937 7285 0,'0'-18'31,"-17"18"-31,-19 0 16,-16 0-1,16 35 1,36-17-16,0 17 15,0 36 1,53 17 0,0-53-1,-18 1 17,-35-19-17,-88-17 16,35 18-15,18-18 0</inkml:trace>
  <inkml:trace contextRef="#ctx0" brushRef="#br0" timeOffset="82370.1">21184 7091 0,'0'0'0,"0"-18"0,0 36 47,0 70-32,0 18 1,0-18 0,0 0-1,0-35 1,18-35 0,0-18-1,17 0 1,18-53-1,-36 35-15,1-17 16,17 17 0,-17 18-1,0 0 1,17 53 15,0 0-15,18-18-1,18-17 1,-18-18 0,-18 0-1,18-18 1,-53-34 0,0 34-1,0 0 1,-36 18-1,19 18 1,-1 0 0,18 17-1,18 0 1,17-17 15,18-18-15,-18 0-1,-17-18 1,-18 0 0,0-34-1,-18 16 1,1 19 0,34 17 30,1 0-46,52 0 16,1 0 0,0 0-1,-36 0 1,0 17 15,-17 19-15,-1 16-1,1 1 1,0-17 0,-18-19-1,17-17 1,19 0 0,17-35-1,-1-36 1,-16 36-1,-19 18 1,1 17 0,-18 17-1,0 1 1,53 35 0,-18-36 15,18-17-16,0 0 1,18-70 0,-1-71-1,-35 52 1,-35 37 0,0 34-1,0 53 1,0 18-1,0 0 1,0 53 0,0-53-1,36-18 1,-1-17 0,18-18 15,17-36-16,-17-34 1,-17 35 0,-19-18-1,19 35 1,-36 36 15,0 17-15,0 0-1,0 1 1,17-19 0,1-17-1,-1 0 1,19-53 0,-36 36-1,0-72 1,0 19-1,-53-1 1,0 54 0,0 17-1,0 0 1,35 0-16</inkml:trace>
  <inkml:trace contextRef="#ctx0" brushRef="#br0" timeOffset="83121.78">23989 7179 0,'18'-18'0,"-36"36"0,36-53 15,-18 17-15,17 18 16,-17 18 0,18-18-1,-18 35-15,0-17 0,0-1 0,0 19 16,0-19-16,0 177 31,0-70 0,0-107-31</inkml:trace>
  <inkml:trace contextRef="#ctx0" brushRef="#br0" timeOffset="83852.75">24324 7355 0,'0'0'0,"0"-17"15,-18 17 17,-17 17-32,0 36 15,35 18 16,0-1-15,35-34 0,-17-36-16,35 17 15,17-17 1,-17 0 0,-35-53-1,-18-17 1,0 17-1,-18 18 1,-17 35 0,35-18-1,70 18 17,19 0-17,-36 0 16,-1 0-15,-34 0 0,0 18-1,-18-1 1,0 19-16,0 34 16,0-35-1,17 18 1,19-17-1,-1-36 1,18 0 0,-18-36-1,0-17 1,-35-17 0,0 17-1,-17 18 16,-19-1-15,1 36 0,18 0-1</inkml:trace>
  <inkml:trace contextRef="#ctx0" brushRef="#br0" timeOffset="84369.41">25100 7267 0,'18'-17'16,"-1"-1"-16,19-17 16,-19 17-1,-17 36 17,0 52-17,-17 36 1,17-35 15,0-36-31,0 18 16,0-18-1,35-17 1,0-18 0,1 0-1,16-53 1,1-18-1,-35 18 1,-18 18 0,-35 35 15,17 53-15,-17 0-1,35 0 1,17-18 15,36 0-15,159 1-1,-18-36 1,0 0 0</inkml:trace>
  <inkml:trace contextRef="#ctx0" brushRef="#br0" timeOffset="85169.28">26441 7391 0,'0'-18'16,"0"0"-16,0 1 0,0-1 15,-18 18 1,-35 0 15,18 53-15,0 18-1,17-36 1,18-17 0,0-1-1,35-17 1,18-17-1,-18-19 1,1 1 0,-36 53 31,0-1-32,0 1-15,0 35 31,17-18-15,1-17 0,0-18-16,35 0 15,17-36 1,1-87 0,-1-1-1,-52 54 1,-1 17-1,-17 18 1,0 17 0,-35 71 15,18 18-15,17 17-1,0-35 1,17 35 15,36-35-15,0-18-1,18 0 1,-54-35 0,1 0-16,35-35 15,-36-35 1</inkml:trace>
  <inkml:trace contextRef="#ctx0" brushRef="#br0" timeOffset="85336.66">26952 7267 0,'0'0'16,"18"0"15,-1 0-31,72 0 31,-72 0-15,1 0-16</inkml:trace>
  <inkml:trace contextRef="#ctx0" brushRef="#br0" timeOffset="101430.42">14817 5239 0,'-18'0'110,"18"17"-95,-18-17 48,36 0 718,0 0-765,-1 0-1,1 0-15,0 0 16,-1 0-1,1 0 1,-1 0-16,1 0 0,0 0 16,52 0 15,-34 0 0,-19 0-31,1 0 16,17 0 15,-17 0-15,-1 0-1,1 0 1,0 0 15,-1 0-15,1 0-1,0 0 64,-1 0-17,1 0 63,0 0-62</inkml:trace>
  <inkml:trace contextRef="#ctx0" brushRef="#br0" timeOffset="102444.52">15205 5168 0,'0'18'93,"0"-1"-77,0 1-16,0 0 16,0 35 15,0-18 16</inkml:trace>
  <inkml:trace contextRef="#ctx0" brushRef="#br0" timeOffset="103008.68">15205 5115 0,'17'0'16,"-17"-17"-16,18 17 15,0 0 1,52 0 0,-17 0-1,0 17 1,0 1-1,-35 0 1,-1-18 0,18 0-1,-52 0 63,-1 17-78,1 1 16,-1-18-16,0 0 16,-17 53-1,-18-18 1,18 0 0</inkml:trace>
  <inkml:trace contextRef="#ctx0" brushRef="#br0" timeOffset="103980.73">15169 6526 0,'0'18'0,"-17"-18"0,-1 0 15,1 0 1,17 18 31,158-18-16,-140 0-31,70 0 16,36 0-1,-1 0 1,-17 0 0,-53 0-1,-36 0 16,1 0-15,0 0 15</inkml:trace>
  <inkml:trace contextRef="#ctx0" brushRef="#br0" timeOffset="104408.02">15593 6438 0,'-18'-17'16,"18"34"30,0 1-30,0-1-16,0 1 0,0 0 16,0 35-1,0 0 1,0-36 0,0 1-1</inkml:trace>
  <inkml:trace contextRef="#ctx0" brushRef="#br0" timeOffset="104941.22">15610 6403 0,'18'0'47,"0"0"-47,-1 0 0,72 0 15,-54 18-15,18-18 16,53 17-1,-54 1 1,-16-18 31,-36 17 0,0 1-16,0 0-15,-18-18-16,-17 17 15,17 1-15,-35 35 16,-17-18 0,17 0-1,18 1 1,17-19-1</inkml:trace>
  <inkml:trace contextRef="#ctx0" brushRef="#br0" timeOffset="106137.67">16704 7585 0,'-18'0'0,"1"0"16,-19 0-1,19 0 1,-1 0-1,1 0-15,34 0 63,1 0-63,-1 0 0,89 0 31,-70 0-31,87 0 16,-35 0-1,-17 0 1,-18 17 0,-18-17-1</inkml:trace>
  <inkml:trace contextRef="#ctx0" brushRef="#br0" timeOffset="106480.35">17127 7426 0,'0'-18'16,"0"36"31,0 0-47,0-1 0,18 1 15,-18 17-15,18 18 16,-1 18-1,1-54 1,-18 19 0</inkml:trace>
  <inkml:trace contextRef="#ctx0" brushRef="#br0" timeOffset="106923.14">17145 7302 0,'18'0'62,"-1"0"-62,1 0 0,52 36 16,1-19-1,17 19 17,-35-36-17,-35 17 1,-1 1-1,-17 0 1,-17-1 0,17 1-16,-53 17 15,-53 36 1,35-18 0,1 0-1,-1-53 1,54 0-1</inkml:trace>
  <inkml:trace contextRef="#ctx0" brushRef="#br0" timeOffset="120876.37">11712 5027 0,'18'-18'16,"-18"1"46,0 34 32,0 1-94,0 0 16,-18-18-16,1 35 15,-1 18 1,18-18-1,-18 0 1,1-17 15,-1 17-15,18-17 0,0 0-1,-18-1 1,1 1-1,17 0 1,-18-1 0,0-17-16,18 18 15,-17-18 1,-1 17 0,1 1-1,-1-18 1,0 18-1,1-18 1,-1 0 15,0 0-15,1 0 15,-1 0 0,18-18-15,0 0 0,0 1 31,0-1-32,0 1 32,0-1-16,0 0 32,0 1 296,0-1-281,0 0 32,0 1-79,18 17-31,-18-18 16,17 18-1,1 0 1,0 0 15,-1 0-15,1 0-1,0 0 1,-1 0 0,1 0-1,-1 0 1,1 18-1,-18-1 1,18-17 0,-1 18-1,-17 0 1,0-1 0,18 19-1,-18-19 1,0 1-1,18-18 1,-18 17-16,0 1 16,0 0 15,0-1-15,0 1-1,17 0 1,-17-1-1,0 1 1,0 0 15,0-1 1,0 1 14,0 0 1</inkml:trace>
  <inkml:trace contextRef="#ctx0" brushRef="#br0" timeOffset="123197.81">11518 6544 0,'0'18'47,"0"-1"-32,0 1-15,0 0 16,0 34 0,0 19 15,0-36 0,0-17 0,18-36 32,-18 1-63,0-19 16,0-17-1,0 36-15,0-36 16,17-35-1,1 17 1,0 18 0,-1 0-1,1 36 1,-18-19 0,35 1-1,-17 0 1,-18 0-1,18 17 1,-1 0 0,-17 1-1,35 17 17,-17-18-17,17 18 16,-17 0-15,0 0 0,-18 18-1,0-1 1,0 1 0,0 53-1,-18-36 1,-17 0-1,17-17 1,0-1 0,1 1 15,17 0-15,0-1 30,17-17-30,1 0 0,17 0-1,18 18 1,-17-18 0,-19 35-1,1-35 1,-18 18-1,0 17 1,-18 0 0,-35-17 15,36-18-31,-19 18 16,1-18-1,17 0 1,1 0-1,-1 0 1</inkml:trace>
  <inkml:trace contextRef="#ctx0" brushRef="#br0" timeOffset="125370.79">11536 7497 0,'0'0'0,"0"-18"125,0 0-78,17 18-32,1 0 1,0 0 0,-1 0-1,1 0-15,17 0 16,18 0 0,-18 0 15,1 36-16,-19-36-15,1 35 16,0 18 0,-1-18-1,-17-17 1,0-1 0,0 19-1,0-19 1,0 18-1,0-17 1,0 0 0,0 17-1,0-17 1,-17-18 15,17 17-15,0 1 15,-18-18-15,0 0-1,1 0 1,17-18 0,0 1-1,0-19 1,0-17-1,0 1 1,17-19 0,1 36-1,0-18 1,-1 35 0,1-17 15,0 17-16,-1 1 1,-17-1 15,18 18-15,-18-18 0,18 18-1,-18-17 79</inkml:trace>
  <inkml:trace contextRef="#ctx0" brushRef="#br0" timeOffset="133125.76">11730 8696 0,'0'0'0,"0"-18"0,0 1 15,0-1 1,0 0-1,0 36 32,0 0-31,0 52-16,0 18 16,0 36-1,17-18 1,-17-53-1,18 17 17,-18-17-17,0-35 1,35-1 0,-17-17-1,35 18 1,0-18-1,0 0 1,-36 0 0,1 0-1,0 0 1,-18-18 0</inkml:trace>
  <inkml:trace contextRef="#ctx0" brushRef="#br0" timeOffset="133491.62">12047 9084 0,'18'18'47,"0"-18"-47,-18 17 0,35 1 16,0 35 0,-17-18-1,-18 36 1,0-18-1,-35-18 1,-1 18 15,36-36-31,0 1 16,0 0-16</inkml:trace>
  <inkml:trace contextRef="#ctx0" brushRef="#br0" timeOffset="134141.15">13617 8961 0,'0'-36'15,"-17"36"1,-1 0-1,0 18-15,18 0 0,-17-1 16,-1 1-16,0-1 16,18 1-16,0 0 0,0-1 15,0 107 1,36-36 15,34-70 0,-17-18 16,-18-71-31,-17 18 0,-18-17-1,0-1 1,0 53-16,0-17 15,-35 18 1,17-1 0,0 18-1,-17 0 1,18 18 0</inkml:trace>
  <inkml:trace contextRef="#ctx0" brushRef="#br0" timeOffset="135307.69">14817 8908 0,'0'0'0,"0"-18"15,0 36 17,0-1-32,-18-17 15,18 18-15,-18 0 0,1-18 16,17 17-16,-18 18 0,-105 71 31,105-88-31,-53 70 31,54-70 1,17-1-1,88 1-16,-35 0 1,0-1 15,17-17-15,-17 18 0,-17 0-1,-19-18 1,18 0-1</inkml:trace>
  <inkml:trace contextRef="#ctx0" brushRef="#br0" timeOffset="136023.98">15787 8855 0,'0'0'0,"17"0"0,-17-18 16,0 0-1,0 1 1,0 34 31,0 72-32,0-1 1,0-18 0,18 1 15,-18 17-15,0-53-1,0 1 1</inkml:trace>
  <inkml:trace contextRef="#ctx0" brushRef="#br0" timeOffset="144102.87">12841 10954 0,'0'-18'0,"0"0"15,0 1 1,-18 17-1,1 17 1,-1 1 0,18 0-16,-17-1 0,17 1 0,-18 0 15,18 70 1,35 18 31,89-71-16,34-35 0,-105-18-15</inkml:trace>
  <inkml:trace contextRef="#ctx0" brushRef="#br0" timeOffset="144419.23">13176 10813 0,'0'-18'0,"0"0"16,0 36 15,0 17-15,0-17-16,0 0 0,0 17 15,18 53 1,-18-17 0,0-1-1,0-52 1,18-18-16</inkml:trace>
  <inkml:trace contextRef="#ctx0" brushRef="#br0" timeOffset="145668.65">13423 10971 0,'-35'0'32,"17"18"-32,18 0 15,-17-1 1,17 36 0,17-35-1,36 17 1,18-35-1,-18 0 1,-18 0 0,-17-18-1,-18 1 1,0-1-16,-36 1 16,1-1-1,0 0 16,17 18-15,36 0 15,35-17-15,52-19 0,-16 1-1,-19 17 1,-70-17-1,-17 35 32,17 18-47,-18 17 16,18 36 0,18-36-1,-1-17-15,36 17 16,0 35 15,-18-34-15,-35-19 15,-17-17-31,-54 18 16,1-18-1,17 0 1,53-53 15,141 0-15,18-17-1,-71 34 1,-71 19-16,36-1 16,-17-17-1,-36-1 1,-53 36 31,0 36-32,35 17 1,18 0 0,53-18-1,18 0 1,17-35-1,-53 0 1,18-18 0,-18-34-1,-17 16 1,0 1 0,-18 17-1,17 18 1,1 0 15,-18 18-15,35 17-1,0 1 1,-17-19-16,17 1 16,-17-18-1,0 0 1</inkml:trace>
  <inkml:trace contextRef="#ctx0" brushRef="#br0" timeOffset="146068.57">15187 10760 0,'0'0'0,"18"0"16,-18-18-16,17 36 47,-17-1-47,0 36 15,0-17-15,18 34 16,-18 1 0,0-1-1,18-17 1,-18-35-1,0-1 1</inkml:trace>
  <inkml:trace contextRef="#ctx0" brushRef="#br0" timeOffset="146667.82">15081 11007 0,'18'0'31,"0"0"-31,70-18 16,-71 18-1,72-18 1,34-17 0,-52 35-1,-36 0 1,0-18 0,-35 36 15,-18 17-16,18 1 1,-17 17 0,17-18-1,0 0 1,17-35-16,19 18 16,34-18-1,-17-18 1,-35-35-1,-18-17 17,-35-19-17,-36 72 1,0 17 0,1 0-1,52 53 1</inkml:trace>
  <inkml:trace contextRef="#ctx0" brushRef="#br0" timeOffset="147717.38">16686 10672 0,'-17'0'31,"-19"17"-15,19-17-16,17 18 0,-18-1 16,1-17-16,-1 18 0,0 0 0,1-1 15,-1 1-15,-35 53 31,35-54 1,71-52-1,36-71 0,-89 88-31,17 1 16,1-18-1,-1 35 17,1 52-1,0 19-15,-1-53-16,1 70 15,0 0 1,-1-17-1,-17-19 1,0-16 0</inkml:trace>
  <inkml:trace contextRef="#ctx0" brushRef="#br0" timeOffset="148045.89">16563 11236 0,'0'0'0,"-18"0"0,1 0 15,-19 18 1,19-18-16,-1 17 16,53-17 15,18 0-16,106 0 1,-106 0-16,35-35 16,-17 17-1,-36 1 1,0 17 0</inkml:trace>
  <inkml:trace contextRef="#ctx0" brushRef="#br0" timeOffset="150214.57">17815 11024 0,'-17'0'15,"17"-17"1,-18 17-16,0 0 31,1 0-15,-1 0-16,0-18 31,1 18 0,34 0 16,54 0-31,35-18-1,0 18 1,17-17 0,-105 17-16,123 0 15,-18-18 1,18 18 0,-35 0-1,35 0 1,-70 0-1,35 0 1,-36 0 15,-34 0-15,-1 0 0,-17 0-1,-1 0 1,-17-18 15</inkml:trace>
  <inkml:trace contextRef="#ctx0" brushRef="#br0" timeOffset="150680">18979 10777 0,'0'-17'0,"-17"-1"16,34 36 46,1-1-62,0-17 16,-1 0-16,1 18 15,0 0-15,17-18 16,0 35 0,-35-17-1,0-1 1,0 1-1,-35 35 1,-18-18 15,0 0-15,35-17 0,-17 0-1</inkml:trace>
  <inkml:trace contextRef="#ctx0" brushRef="#br0" timeOffset="152597.81">20020 10707 0,'18'-18'0,"-18"36"47,0-1-47,0 19 16,17-19-16,-17 1 0,0 0 16,0 17-16,0 0 0,18 71 31,-18-35 0</inkml:trace>
  <inkml:trace contextRef="#ctx0" brushRef="#br0" timeOffset="152760.47">20108 10513 0,'0'0'16,"18"0"-16</inkml:trace>
  <inkml:trace contextRef="#ctx0" brushRef="#br0" timeOffset="154130.39">20338 10866 0,'-18'0'15,"0"17"-15,18 1 16,0-1-16,0 1 16,0 0-1,0 17 1,0-17-1,0 17 1,0-53 31,18 1-31,0-19-1,-1-17 1,1 36-16,0-18 15,17 17 1,-18 18 15,1 18-15,0 52 0,-18-35-1,17-17 1,-17 0-1,18-1 1,0-17 0,-1 0-1,36-53 1,-18 0 15,-17 18-15,17 18-1,-35-1 1,18 18 0,0 18-1,17 34 1,-17 1 0,-1-17-1,-17-1 1,18-35-1,0 0 17,-18-18-32,35-35 15,0 0 17,-17 36-17,-1-1 1,19 18-1,-19 0 1,19 18 0,-19 35-1,18-18 1,-17 0 0,17 1-1,1-19 1,-19-17-1,1 0 1,17-17 0,-17-36-1,-1 17 1,-17 1 15,0 17-15,0-17-1,0 18 1,0 34 31,-17-17-47,17 35 16,0 1-1,0-1 1,17-17-1,19-18 1,-19 0-16,36 0 16,36 0-1,-19-18 1,-17-17 0</inkml:trace>
  <inkml:trace contextRef="#ctx0" brushRef="#br0" timeOffset="154896.5">21802 10795 0,'-53'0'31,"35"0"-15,-17 0-16,0 35 16,-1 36-1,19-36 1,17 18 15,17-53-15,1 0-1,17 0 1,18-53 0,0-106-1,-35 54 1,-1 16 0,1 54-1,-18 17-15,0 36 31,-18 35-15,1 53 0,17-36-1,0 36 1,0-53 0,17-18 15,1-17-16,17-18 1,-17 0 0,17-18-1,-17 18-15,-1-35 16,36 0 0,-53 0-1,18 35 1,0 0-1,17 35 17,-17-18-32,-18 1 15,17-18 1,1 18 0</inkml:trace>
  <inkml:trace contextRef="#ctx0" brushRef="#br0" timeOffset="155042.93">22225 10636 0,'0'-17'0</inkml:trace>
  <inkml:trace contextRef="#ctx0" brushRef="#br0" timeOffset="156112.01">22525 10777 0,'-53'-17'31,"35"17"-31,1 0 0,-1 0 16,-17 35-1,35-17-15,0 35 16,-18-18-1,18 0 1,0-17 0,18-18-1,17 0 1,0-53 15,1 0-15,-19 35-1,1 1 1,-18 70 15,35-18-15,0 18 0,1-18-1,34-35 1,1 0-1,-36-53 1,18-70 0,-18-71-1,-17 88 1,-18 35 15,0 54-15,0 34-1,0 1 1,-35 52 0,35 19-1,0-19 1,0 18 0,0-35-1,17-17 1,19-36-1,-1 0 1,18 0 0,-18-53-1,0 0 1,-17 17 0,0 1 15,-18 18-16,17 17 1,-17 17 15,0 1-15,0 35 0,18 0-1,17-36 1,-35 1-16,18-18 15,17 0 1,0 0 0,1-53-1,-36 35 1</inkml:trace>
  <inkml:trace contextRef="#ctx0" brushRef="#br0" timeOffset="156361.85">22684 10636 0,'0'0'0,"0"-17"31,17-1-31,54 0 16,-1 18 0,19-17-1,-72 17-15,18 0 16</inkml:trace>
  <inkml:trace contextRef="#ctx0" brushRef="#br0" timeOffset="157204.93">24042 10513 0,'0'-18'16,"0"0"-16,-18 18 0,18 36 46,0-1-30,0-17-16,0 17 16,18 124-1,17-1 17,-35-122 14,-18-54-14</inkml:trace>
  <inkml:trace contextRef="#ctx0" brushRef="#br0" timeOffset="157494.62">24024 10742 0,'0'-18'0,"0"36"0,0-141 15,0 34 1,0 36-1,35 36 1,18-1 0,36 18-1,-19 18 1,-52 35 0,-18 0-1,-18 0 16,-35 0-15,-35-18 0,70 0-1,1-35-15,-1 35 16,18-17-16</inkml:trace>
  <inkml:trace contextRef="#ctx0" brushRef="#br0" timeOffset="158293.85">24377 10760 0,'0'0'0,"-18"0"0,18-18 16,-35 18-1,0 0 1,-1 0 0,1 35-1,35-17-15,0 35 16,0-18 0,0 0-1,18-17 1,-1-18-1,19 0 1,17-35 0,-18-18-1,0 35 1,0-17 0,-17 35-1,17 0 32,-17 0-31,35 0-1,-35 18-15,-1-1 16,19 19 0,-1-19 15,-35 1-16,17-18 1,1 0 0,35-18-1,-18-17 1,18 0 0,-53 17-1,35 18 1,-17 0-1,0 0 1,-1 0 0,-17 35-1,-17 1 1,-36 16 0,35-52-1,1 0 1</inkml:trace>
  <inkml:trace contextRef="#ctx0" brushRef="#br0" timeOffset="158643.25">25206 10477 0,'18'-35'16,"-18"53"15,0 17-31,0 0 16,0 54 0,0-1-1,0-71-15,0 36 16,-18 18-1,18-18 1,0-36 0,-18-17 46</inkml:trace>
  <inkml:trace contextRef="#ctx0" brushRef="#br0" timeOffset="158810.62">25047 10672 0,'0'0'0,"35"-18"31,71-17-15,0 35-1,-35-18 1,-36 18-1</inkml:trace>
  <inkml:trace contextRef="#ctx0" brushRef="#br0" timeOffset="179498.75">13229 12224 0,'0'-18'15,"-17"18"-15,17-18 16,-18 18-16,0 0 16,1 0-1,-107 142 17,71-19-1,53-105-31,18 52 31,158-87 0,-123-19-15,-35 36-16</inkml:trace>
  <inkml:trace contextRef="#ctx0" brushRef="#br0" timeOffset="179783.25">13406 12012 0,'0'-18'0,"0"1"15,17 17 17,-17 35-17,18 71 1,-18 17 0,17-52-1,1-18 1</inkml:trace>
  <inkml:trace contextRef="#ctx0" brushRef="#br0" timeOffset="180065.83">13705 12259 0,'-35'53'16,"17"-53"-1,18 18-15,0-1 0,0 36 16,0-35 0,18-1-1,17-17 1,18 0-1</inkml:trace>
  <inkml:trace contextRef="#ctx0" brushRef="#br0" timeOffset="180915.19">13794 12400 0,'0'-18'15,"0"1"1,-18-18 0,36 105-16,-71-176 15,35 106 1,18-17-1,18 17 17,17-18-17,36 0 1,-19-17 0,-34 17-1,0 18-15,-1 0 31,-17 18-15,36 35 0,-19 0 15,1-53-31,0 53 16,17 0-1,-35-36 1,0 1-1,0 0 1,-53-18 15,35-18-15,1 18 0,17-35-1,53-18 1,-36 53-16,71-53 15,-17 18 1,-1 17 0,-52 0 15,0 18-15,-36 71 15,18-53-31,0 34 15,18 19 1,-1-36 0,72-17-1,-36-18 1,-1 0 0,-16-53-1,17-18 1,-36 54-1,1-1 1,17 18 0,0 18 15,1 17-15,34 18-1,1-53 1,17 0-1</inkml:trace>
  <inkml:trace contextRef="#ctx0" brushRef="#br0" timeOffset="181547.89">15434 11853 0,'0'0'0,"0"-17"0,0-1 15,0 0-15,18 18 16,-18 36 0,0 87 15,-18-35-15,18-70-16,-18 105 15,18-34 1,0-1-1,36-53 1,-1-17 0,35-18-1,-34-53 1,17-18 0,-18 1-1,-35 34 1,0 19-1,0 34 32,0 19-47,0 34 32,0-34-17,0-19-15,35 1 16,-35-1-1,36-17 1,-19 0 0,1-35 15,-18-18-15,0 0-1,-35 18 1,17 17-1</inkml:trace>
  <inkml:trace contextRef="#ctx0" brushRef="#br0" timeOffset="181765.69">15275 12153 0,'-17'-17'0,"34"34"0,1-34 31,158-36-15,-35 17 0,53-17-1</inkml:trace>
  <inkml:trace contextRef="#ctx0" brushRef="#br0" timeOffset="182431.42">16827 12188 0,'-17'0'16,"-1"0"0,-17 53-1,35 88 32,141-141-16,-35-88 1,-106-35 15,0 105-47,-53-17 15,18 35 1,17 0-1,18 18 1</inkml:trace>
  <inkml:trace contextRef="#ctx0" brushRef="#br0" timeOffset="183466.32">18521 11977 0,'0'0'0,"-35"0"0,-1 0 16,19 0-16,-19 17 0,1-17 0,17 18 16,1-18-16,-1 0 0,1 18 0,-1-18 15,0 0-15,1 0 0,-1 17 16,36-17 31,70 0-32,194 0 17,-247-17-32,71-1 15,0 0 1,-18 18 0,0 0-1,1-17 1,-19-1-1,1 18 1,-18-17 0,-18 17-1,-18 0 17,19-18-17,-19 18 1,1 0 15,-18-18 0</inkml:trace>
  <inkml:trace contextRef="#ctx0" brushRef="#br0" timeOffset="183879.63">19385 11836 0,'0'-18'31,"18"18"16,-1 0-47,1 0 16,0 0-16,35 18 15,-36-18-15,1 17 16,35 1 0,-53 0-1,17-18 1,1 35-1,-36 18 1,-34 0 0,-19 17-1,18-17 1,35-18 0</inkml:trace>
  <inkml:trace contextRef="#ctx0" brushRef="#br0" timeOffset="185495.66">20461 11994 0,'0'0'0,"0"18"62,0 0-62,0-1 0,0 1 16,18 0-16,-18-1 0,0 1 16,0 0-1,0 17 16,35-53 1,0-17-17,1 0 1,-19 17 15,36 18-15,-35 0-1,-1 53 1,19 0 0,-19-18-1,1-17 1</inkml:trace>
  <inkml:trace contextRef="#ctx0" brushRef="#br0" timeOffset="186049.67">20779 12241 0,'35'0'16,"-70"0"-16,88-17 0,-18-19 15,0-16 1,-17 34 0,-1 18-16,1 0 15,0 0 1,-1 0 0,1 0 15,17 18-16,-17-1 1,-1-17 0,1 0-1,17 0 1,1-35 0,-19 0-1,1 17 1,-18 0-1,0 36 17,0 17-17,-18-17 1,36 17 0,35 0 15,0-35-16,17 0 1,-52 0 0,-18-35-1,-18-18 1,-35 36 0,0-1-1,18 18 1</inkml:trace>
  <inkml:trace contextRef="#ctx0" brushRef="#br0" timeOffset="186679.53">21449 12100 0,'0'0'0,"0"-17"0,35 17 15,18-18 1,-18 18 0,36 35-1,-53-17 1,-18 17-1,0 0 1,17-35 62,-17-17-78,18 17 0,-18-18 16,35-17-1,0 0 1,36-1 0,-36 19-1,-17 17 1,17-18 0,-35 0-1,-18 18 32,1 0-47,-1 18 16,1 35-1,17 0 1,0-18 0,88 0-1,35-17 16,71-18-15</inkml:trace>
  <inkml:trace contextRef="#ctx0" brushRef="#br0" timeOffset="187645.51">22737 11906 0,'0'0'0,"17"0"16,-17-17-1,18 34 16,-18 19-15,17 16 0,1-16-1,0 17 1,-1-36 0,1-17-1,0 0 1,-1-53-1,19 18 1,-36-18 0,17 53-1,1 0 17,-1 0-17,-17 18-15,18 17 31,0-17-31,17-1 16,-17 1 0,-1-18-1,-17-18 17,0-17-17,0-35 1,0 34-1,0 19 1,18-1 0,17 18-1,0-35 1,18-1 0,-17 1-1,-19 0 16,-17 0-15,0 70 31,0-18-47,0 19 16,0 70-1,0-18 1,18-35-1,-18-36-15,18 19 16,17-1 0,0-35-1,-17 0 1,35-18 0,-36 1-1</inkml:trace>
  <inkml:trace contextRef="#ctx0" brushRef="#br0" timeOffset="187828.13">23407 11959 0,'17'0'31,"1"0"-31,0 0 15,17 0-15,-17-17 16,-1 17-16</inkml:trace>
  <inkml:trace contextRef="#ctx0" brushRef="#br0" timeOffset="188494.41">24624 11730 0,'0'-18'16,"0"1"-1,0 52 32,0 88-31,0-87-16,0 69 31,0-87-31,0 123 31,0-106-31</inkml:trace>
  <inkml:trace contextRef="#ctx0" brushRef="#br0" timeOffset="188961.02">24447 12012 0,'0'-18'16,"18"1"-1,17 17-15,89-35 31,-36 17-15,0 0 0,-52 18-1,-36 18 17,0 0-17,0-1-15,0 1 16,0 17-1,17 0 1,54-35 0,-18 0-1,-18 0 1,-17-53 0,-18 18-1,-71 18 16,18 17-15,-17 0 0,52 0-16</inkml:trace>
  <inkml:trace contextRef="#ctx0" brushRef="#br0" timeOffset="191254.79">25859 11818 0,'0'0'0,"-18"0"78,0 0-62,1 0 0,-36 0-1,35 18-15,-52 70 32,17 18-1,53-71 16,35-35-32,18 0 1,-18-35 0,0-18-1,1-88 1,-36 70-1,17 1 1,-17 52 0,0 0-1,0 1 1,0 52 15,0 53-15,0-35-1,0 35 17,18-88-32,0 71 15,-1-36 1,1 0 0,0-17 15,-1-18-16,1 0 1,17-35 0,0-18-1,1 18 1,17 35 0,-53-18-1,35 18 1,-35 18-1,17 34 17,1-16-17,0-19 1</inkml:trace>
  <inkml:trace contextRef="#ctx0" brushRef="#br0" timeOffset="191433.11">26194 11677 0,'0'0'0,"0"-18"0</inkml:trace>
  <inkml:trace contextRef="#ctx0" brushRef="#br0" timeOffset="191809.39">26423 11730 0,'0'0'0,"18"0"0,-36 0 31,0 0-15,1 0-16,-19 35 15,36 18 1,18 0-1,17 0 1,18-18 15,-35-17-15,-18-1 0,0 1-1,-71-18 1,54 0-1,-1 0-15</inkml:trace>
  <inkml:trace contextRef="#ctx0" brushRef="#br0" timeOffset="192092.3">26688 11553 0,'0'0'0,"17"0"15,1 0 17,-18 18-32,0 17 15,0 89 1,0-18-1,0-36 1,0 1 0,0-54-1</inkml:trace>
  <inkml:trace contextRef="#ctx0" brushRef="#br0" timeOffset="192259.04">26670 11836 0,'0'0'0,"18"0"31,-18-18-31,53 18 16,-18 0-16</inkml:trace>
  <inkml:trace contextRef="#ctx0" brushRef="#br0" timeOffset="192607.7">27393 11747 0,'0'0'0,"-17"0"16,-1 0-16,18 18 0,-35 35 31,17 18-15,18-36-16,0 88 16,0 1-1,0-36 1,0 0-1,0-70 1,0-1 0</inkml:trace>
  <inkml:trace contextRef="#ctx0" brushRef="#br0" timeOffset="192859.13">27340 12153 0,'18'-53'0,"-36"106"0,54-212 16,-36 142-16,17-71 15,1 17 17,17 36-17,36 17 1,-18 0 0,35 18-1,-53 0 1,-17 36-1,-36 17 1,-105 17 0,52-34-1,36-1 1</inkml:trace>
  <inkml:trace contextRef="#ctx0" brushRef="#br0" timeOffset="193974.46">27887 11695 0,'0'0'15,"-18"0"1,1 0-16,-1 17 15,-35 54 1,53-18 0,-17 0-1,17-36-15,0 1 16,0 0 0,17-18-1,36-18 1,0-35-1,-18 18 1,18-1 15,-35 1-15,17 53 15,-17 17-15,17 18-1,-35-35-15,0 35 16,35-1 0,-17-16-1,-18-19 1,18-34 31,-1-36-32,36-35 1,18-1 15,-1 36-15,-70 36-16,53 17 16,18 0-1,-1 0 1,-34 17-1,-19-17-15,1 53 16,0-17 0,-18-19-1,0 19 1,0-54 46,0 0-46,0-35-16,17 53 16,54-211-1,-36 140 1,0 18 0,1 0-1,-19 36 1,1 17-1,-1 53 1,-17 35 0,0 18-1,0 17 1,-17-35 0,-1-17-1,18-18 1,0-36-1,-17 1 1</inkml:trace>
  <inkml:trace contextRef="#ctx0" brushRef="#br0" timeOffset="194191.98">28751 11712 0,'0'0'0,"-17"0"16,17-17-16,0-1 0,17 18 16,72-53-1,-1 53 1,0 0-1,-70 0 1</inkml:trace>
  <inkml:trace contextRef="#ctx0" brushRef="#br0" timeOffset="194940.04">26247 12647 0,'0'0'0,"0"-35"31,0 52-15,17-17-16,54 142 47,-18-19-16,0-52 0,-36-71-31,1 0 16,0-18 0,-1-53-1,19-17 1,-1-18 0,-35 71-1,17 0 1,1 35 15</inkml:trace>
  <inkml:trace contextRef="#ctx0" brushRef="#br0" timeOffset="196673.02">26987 12788 0,'0'0'0,"-17"0"32,-1 0-32,-17 18 15,0 35 1,17 0-1,0-18 1,18-17 0,18-1 15,0-17-15,17-17-1,0-54 1,0 36-1,-35-1 1,18 36 31,-18 18-31,18 0-16,-1 35 15,19-18 1,-1-17-1,18-18 1,-18 0 0,0-71 15,36-123-15,-36 0-1,1 141 1,-19-18-1,-17 36 1,0 53 0,0-1-1,-17 54 1,-19 70 0,36-35-1,0-35 1,0-1-1,0-52-15,18 17 16,17-17 15,0-18 1,1-36-17,-1-34 1,0-18-1,-17 52 1,0 19 0,-1 17-1,-17 35 17,18 0-17,-1 36 1,-17-36-1,18 18 1,0-35 0,-1-1 15,1-17-15,0 0-1,-1-53 1,1 36-16,0-19 15,-18 1 1,17 18 0,-17-1-1,0 36 32,0 17-31,18 0-1,-18-17 1,0-1-16,35 1 16,-17-18-1,52 0 17,1-18-17,-36-52 1,36-36-1,-54 18 1,1 53 0,-18 17-1,-18 36 17,1-1-17,17 1-15,-18 52 16,18-17-1,0-35 1,0 17 0,18-35 15,17 0-15,36-35-1,-19 17 1,37-17-1,-54 35 1,18 0 0,-18 35-1,-35 1 1,-17 16 0,-36-16-1,17-19 1</inkml:trace>
  <inkml:trace contextRef="#ctx0" brushRef="#br0" timeOffset="196833.22">28769 12876 0,'35'0'16</inkml:trace>
  <inkml:trace contextRef="#ctx0" brushRef="#br0" timeOffset="-211485.66">11271 5803 0,'18'0'47,"0"0"-31,-1 0 0,1 0-1,17 0 1,0 0-1,1 0 1,-19 0 0,1 0-1,0 0 1,17 0 0,-18 0 15,1 0-16,0 0 1,17 0 0,-17 0-1,-1 0 1,1 0 0</inkml:trace>
  <inkml:trace contextRef="#ctx0" brushRef="#br0" timeOffset="-210370.02">11342 6985 0,'-18'0'16,"18"18"0,18-18 31,-1 0-47,1 0 15,53 0 1,52-18 15,-52 18 0</inkml:trace>
  <inkml:trace contextRef="#ctx0" brushRef="#br0" timeOffset="-209203.59">11677 8132 0,'-18'0'0,"1"0"63,34 0-16,1 0-32,0 0-15,70 0 32,-18-18-17,-34 18 1,-1 0 0,-17 0-1,-1 0 1</inkml:trace>
  <inkml:trace contextRef="#ctx0" brushRef="#br0" timeOffset="-206288.65">2611 4480 0,'0'18'15,"-18"-18"-15,0 18 16,1-18-16,-1 17 16,0-17-16,18 18 0,-17-1 0,-1-17 15,18 18-15,-18 0 0,1-18 16,17 17-16,-18 1 0,1 0 15,-1-18-15,-123 211 16,-36 89 31,19 53-16,52 123 0,71-246-15,17-36 0,0-18-1,18 18 1,18 0 0,17 0-1,0-71 1,1 36-1,17 0 1,0-18 15,-1 0-15,19 0 0,-18-17-1,17-1 1,-34-52-1,-1-18 1,-17 53 0,17-71-1,-35 0 1,0 0 0,0-17-1,0 17 1,0-17 31</inkml:trace>
  <inkml:trace contextRef="#ctx0" brushRef="#br0" timeOffset="-205622.98">2028 8714 0,'0'0'15,"0"-18"-15,18 18 47,0 0-31,-1 0-16,1 35 16,53 18-1,-19-18 1,-16 1-1,-19-36-15,19 35 16,-19-35 0,19 0-1,-19-18 1,19-70 0,16-18-1,-16 36 1,-19 17-1,1 18 1,-18 17 15,18 0-15,-18 36 15,-18 0-15,0 17-1,18 0-15,-35 36 16,0-1 0,17 1-1,-17-1 1,17-70-16</inkml:trace>
  <inkml:trace contextRef="#ctx0" brushRef="#br0" timeOffset="-204823.02">2152 9648 0,'0'-17'15,"-18"17"17,1 0-32,17 17 15,-18 1-15,0-18 0,1 18 16,17-1-16,-53 107 31,35-124-31,18 141 31,53-53 1,123-88-1,-70-53-15,-53 36-1,0-19 1,-35 19-1</inkml:trace>
  <inkml:trace contextRef="#ctx0" brushRef="#br0" timeOffset="-203640.39">2469 9913 0,'0'-18'16,"0"1"-1,-17 17 17,34 35-32,-69-70 15,34 70 1,0 0-1,18 1 1,0-1 0,36-17-1,-1-18 1,18 0 0,0-36-1,-53 1 1,0 17-1,0 1 1,0-1 0,-36 18 15,19 0-15,-1 0-1,36 0 16,35 0-15,17 0 0,1-18-1,-54 18 1,19 0 0,-19 18 15,-17 17-31,18 18 15,-18-17 1,18-1 0,-1-35 15,1 0-15,-18-35-1,35-36 1,-35 53-16,18-17 15,-1 17 1,1 1 0,0 34 31,-1 1-47,1 17 15,0 1 1,-1-1-1,1-35 1,0 0 0,-1 0 15,1-18-15,-1-35-1,19 36 1,-36-1-1,17 0 1,1 18 0,0 0-16,-1 0 15,1 18 1,-18 35 0,0-35-1,0-1 1,0 1-1,35-36 17,18-17-17,-53 17 1,35 18 0,1 0-1,-19 0 1,1 0-1,0 36 1,-36-19 15</inkml:trace>
  <inkml:trace contextRef="#ctx0" brushRef="#br0" timeOffset="-203479.85">3351 9560 0,'0'-17'31,"-17"17"-15</inkml:trace>
  <inkml:trace contextRef="#ctx0" brushRef="#br0" timeOffset="-201924.28">3881 9807 0,'0'0'0,"-18"18"0,0-1 15,1-17-15,-1 18 0,0 0 16,1-1-16,-1 1 15,18 0-15,-18-1 0,1-17 16,17 18-16,0 0 0,-18-18 0,1 17 16,17 1-16,0 0 15,0-1 1,70-17 15,159-317 0,-193 158-15,-19 71 0,-17 17-1,0 36 1,-17 35 15,-1 35-15,0 71-1,18 53 1,0-71 0,18 18-1,17-36 1,36-52 0,-36-18-1,-17 0-15,17 0 16,0-35-1,-17-18 1,-18 35 0,0 0-1,0 1 1,0 52 31,0 0-32,0-17-15,35 53 16,1-36 0,34-17-1,1-18 1,-18 0 0,-18-53-1,0 0 1,-35 35-1,18-17 1,-18 52 31,0 1-47,0 35 31,35-18-15,-17 1-1,-1-36-15,19 0 16,-1 0 0</inkml:trace>
  <inkml:trace contextRef="#ctx0" brushRef="#br0" timeOffset="-200392.13">5221 9790 0,'-18'0'16,"1"0"-1,-1 0-15,18 17 0,-17 1 16,17 35-1,0 35 1,0-53 0,0-17-1,17-18 1,18 0 0,-17-35-1,-18-18 1,-18 0-1,-17 35 1,0 18 0,17 0-1,36 0 32,17 0-31,36 0-1,17-35 1,-35 35 0,-36-18-1,1 18 1,-18 18 0,18-1-1,-1 36 1,1-35-1,-18 0 1,35-18 0,1 0-1,-19-18-15,19-35 16,16 0 15,-16-35-15,-19 70-1,-17 1 1,18 34 15,0 19-15,-18-1 0,35-35-1,18 0 1,-53-18-16,35-35 15,-17-52 1,-18-19 0,0 18-1,0 71 1,-36 53 31,36 70-32,0 18 1,0-1 0,53-16-1,-17-19 1,-1-35 0,-17-17-1,17-18 1,-18 0 15,-17 18 16,0-1-31,0 1-1,18 0 1,0-1-1,17-17 1,18 0 0,0-35-1,-18 17 1,0 1 0,-35 34 15,0 54-16,-17-53-15,-1 70 16,1 53 0,17-35-1,-18-18 1,18-53 15,-35 0-15,-1-35 15,19 0-15,-19 0-1</inkml:trace>
  <inkml:trace contextRef="#ctx0" brushRef="#br0" timeOffset="-199326.46">6932 9313 0,'0'0'0,"0"18"31,0 17-31,0 1 15,0-1-15,-18 247 32,1-88-1,17-176 0,0-1-15,35-17-1,36-17 1,-1-19 0,-17-17-1,-18 18 1,-35 0 0,0 17-1,0 1 1,0-1-1,-35 18 1,0 18 0,17 17-1,18 18 1,18 17 15,35-17-15,17-35-1,-34-18 1,34 0 0,-35-53-1,-17 0 1,-18 18 0,0 0-1,18 35 16,-1 0-15,19 35 0,-19 18-1,36-18 1,-18 0 0,-17-35 15,0 0-16,-1 0 1,19-53 0,-36 36-16,17-36 15,1 0 1,0 35 0,-18 1-1</inkml:trace>
  <inkml:trace contextRef="#ctx0" brushRef="#br0" timeOffset="-198659.41">7796 9737 0,'0'35'32,"0"-17"-17,0-1 1,0 1 0,0-1-16,18-17 15,17 0 1,1 0-1,-19-35 1,-17-18 0,0 36-1,-17-1 1,-36 18 0,17 35-1,1 36 16,35-1-15,18-52 0,52 17-1,18-35 1,1-17 0,-19-36-1,-17-88 1,-18 35-1,-35 53 1,0 18 0,0 17-1,0 36 17,0 17-32,-17 88 15,17-70 16,0 71-15,0-89 0,0-17-16</inkml:trace>
  <inkml:trace contextRef="#ctx0" brushRef="#br0" timeOffset="-194178.83">6667 4868 0,'18'0'47,"0"0"-47,-1-17 16,1 17-16,-18-36 0,18 19 16,-18-1-16,17 0 0,-17-17 15,18-53-15,17-229 16,-17-424 31,-18-18-16,0 318 0,0 353-15,0 35-16,0-35 15,-18-18 1,18 0 0,0 71-1,0 17 1,0 1 0,0-1-1,-17 18 63,17-18 32,-18 18-95,0 0 1,1 18-16,17 0 0,-36 35 16,-17 35-1,36-35 1,-18 0-1,17-36 17,18 1-17,0-36 17,18-52-17,17-1 1,-18 18-1,1 18 1,0 35 0,-1 0-1,36 0 1,0 0 0,18 35-1,17 18 1,-35-53 15,-35 0-31</inkml:trace>
  <inkml:trace contextRef="#ctx0" brushRef="#br0" timeOffset="-192279.77">5662 564 0,'0'0'0,"0"-17"0,-18 17 16,18-18 0,0 36 15,0 17-31,0 0 0,0 89 31,0 52 0,0-158-31,0 52 32,0-52-1,18-18 16,0 0-32,-1 0 1,54 0 0,-36-18-1,-17 18-15,17 0 16,0 0-1,-17 0 1,0-17 0,-1 17-1</inkml:trace>
  <inkml:trace contextRef="#ctx0" brushRef="#br0" timeOffset="-191712.85">6015 723 0,'0'53'32,"0"-35"-32,0-1 0,0 1 15,17 0 1,1-18 31,-18-18-32,0 0 17,0 1-17,0-1 1,-18 18-1,-17 53 1,35-35 0,0-1-16,0 19 15,0-1 1,35-35 0,36 0-1</inkml:trace>
  <inkml:trace contextRef="#ctx0" brushRef="#br0" timeOffset="-191413.52">6191 882 0,'18'-18'16,"0"-17"-1,-54 106-15,36-89 0,53-35 16,-35 35 0,-1 18 15,19 36-16,-19-36-15,-17 35 16,36-17 0,-1-18 15,-17 0-15,-18-18-1,0-35 1,17 35-1,-17 1 1,18 17 0</inkml:trace>
  <inkml:trace contextRef="#ctx0" brushRef="#br0" timeOffset="-190914.23">6632 811 0,'0'18'31,"0"0"-15,35-18 15,-17 0-15,0 0 0,-18-18-1,0-35 1,-18 35-1,-17 18 1,0 18 0,17 53-1,18-18 1,0-18 0,53 18-1,35-53 1,-17 0-1,-1-18 1,-70 0 0</inkml:trace>
  <inkml:trace contextRef="#ctx0" brushRef="#br0" timeOffset="-190628.82">7020 529 0,'0'0'0,"0"18"47,0 17-47,0 71 16,0 0-1,0 0 1,0-18 0,0-35 15,0-18-15</inkml:trace>
  <inkml:trace contextRef="#ctx0" brushRef="#br0" timeOffset="-190180.93">7514 617 0,'0'0'0,"0"18"47,18 0-47,-18 17 0,0 35 16,17 19 0,-17 16-1,0-52 1,0-17-1,0-19 1</inkml:trace>
  <inkml:trace contextRef="#ctx0" brushRef="#br0" timeOffset="-189963.69">7355 988 0,'0'-18'16,"0"0"-16,18 18 15,0-17-15,88-18 16,-18 17 0,0 0-1,-35-17 1</inkml:trace>
  <inkml:trace contextRef="#ctx0" brushRef="#br0" timeOffset="-189647.62">7867 564 0,'0'0'0,"-18"0"0,18-17 16,141-18 30,-88 35-46,36 0 16,-89-18-16,88 0 16,-71 1-1</inkml:trace>
  <inkml:trace contextRef="#ctx0" brushRef="#br0" timeOffset="-189447.73">8255 441 0,'0'18'31,"-18"-36"-16,36 18-15,-36 18 16,1 70 0,17-71-16,0 54 15,0-36-15,0 18 16,0 71 0,0-36-1,-18-35 1,18-36-1</inkml:trace>
  <inkml:trace contextRef="#ctx0" brushRef="#br0" timeOffset="-189031.47">8308 900 0,'0'-36'31,"18"36"-15,-1 0-1,1 0-15,17 18 16,18 52-1,-53-34 1,0-19-16,0 19 16,0-19 15,-18-17 0,18-17-15,0-19-1,18-52 1,35 35 0,-18 36-1</inkml:trace>
  <inkml:trace contextRef="#ctx0" brushRef="#br0" timeOffset="-188131.95">8661 811 0,'0'18'0,"0"0"15,-18-1 1,18 19-1,0-19 1,0 1 0,18-18-1,-1 0 1,1 0 0,0-53-1,-18 18 1,0 17-1,0 0 1,-18 18 0,-17 18-1,17 17 17,18 18-17,0-18 1,18 1-1,35-36 1,-53 17-16,35-17 16,0 0-1,18-17 1,-18-1 0,-17-17-1,0 17 1,-1 18-1,-17-17 1,18 17 15,0 17 1,-18 1-17,17-1 1,1-17-1,-1 0 1,1 0 0,17-17-1,1-36 1,-1 18 0,-17 35-1,-1-18 1,1 18-16,17 0 31,18 0-15,18 0-1,-54 0 1</inkml:trace>
  <inkml:trace contextRef="#ctx0" brushRef="#br0" timeOffset="-187665.47">9543 706 0,'-18'0'0,"-35"0"16,35 17-16,1 18 15,-18 18 1,35-17-1,0-19 1,17-17 0,18 0 15,18 0-15,-17-70-1,-19-36 1,-17 71-16,18-71 15,-18 53 1,0-18 0,0 89 15,-18 17-31,1 36 16,-1 88-1,18-18 1,0-36-1,0-34 1,0-18 0</inkml:trace>
  <inkml:trace contextRef="#ctx0" brushRef="#br0" timeOffset="-185117.45">8678 7990 0,'0'-17'32,"18"17"-17,0 0 16,-1 0-15,1 0-16,17 0 16,124 70 15,0 89 0,-142-124-31,36 54 16,35 87-1,-52-35 1,-1 141 0,-17-17-1,-18 52 1,0 89 15,0-124-15,0 124-1,0-141 1,-36 70 0,1-71-1,-36-17 1,1-17 0,-1-54-1,1-17 1,-18-18-1,35-53 1,-18 0 0,36-35-1,-18 0 1,0 0 15,0-18-15,35 0-1,-17-17 1,0 0 0,17-1-1,1 1 1,-1 0 0,0-18-1,1 17 1,-1 1-1,0 0 17,1-1-17,-1-17 1,1 0 0</inkml:trace>
  <inkml:trace contextRef="#ctx0" brushRef="#br0" timeOffset="-184667.22">8308 12788 0,'0'-17'31,"0"34"16,0 1-47,0-1 0,-18 36 15,1 0 1,17-35-16,0 35 31,0-18-15,0-17-1,0 17 1,35-17 15,18-1-15,35-17 0,-17 0-1,-54 0-15,36 0 16,0 36-1,-35-19 1</inkml:trace>
  <inkml:trace contextRef="#ctx0" brushRef="#br0" timeOffset="-182052.77">3845 13212 0,'0'0'16,"-17"0"-16,17-18 0,0 36 31,0-1-31,0 1 16,0 17-16,0-17 0,0 17 0,0-17 16,0 17-16,0 0 0,0 0 15,0 124 16,0-88 1,0-54-1,35-17 0,0-35-15,18 35-1,0 0 1,-35 0-16,17 0 16,71 0-1,-71 0 1,0 0 0,-17 0 15,0-35-16,-18 17 1,0 1 0,0-1-1,-36 36 17,36-1-17,0 1-15,0-1 16,0 19-1,18-19 1,35-17 0,-18 0-1,18-35 1,-18-18 0,1 18-1,-19-18 16,1 35-15,0 1 0,-1 17-1,1 0 1,35 17 0,-18 36-1,0-17 1,-35-19-1,18 1 1,0-18 0,-18-18-1,17 1 1,-17-36 0,0 35 15,35 18-16,-17 0 1</inkml:trace>
  <inkml:trace contextRef="#ctx0" brushRef="#br0" timeOffset="-181585.84">4957 13529 0,'0'35'31,"0"-17"-15,0 0 0,17-18 30,1 0-30,-18-18-16,0 0 16,0 1-1,0-1-15,0 0 16,-18 18 0,-17 0-1,17 36 1,1-1-1,17 18 1,53-36 0,17 1-1,124-36 1,-106-17 0,-35-18-1,-35-17 1</inkml:trace>
  <inkml:trace contextRef="#ctx0" brushRef="#br0" timeOffset="-181402.72">5397 13370 0,'0'-35'16,"0"0"-16,-17 17 15,34 106-15,-34-194 16,17 124 15,0 53-15,0 17-1,17-18 1,-17-52-16,18 35 16,17 0-1</inkml:trace>
  <inkml:trace contextRef="#ctx0" brushRef="#br0" timeOffset="-181134.22">5838 13335 0,'0'18'31,"0"17"-16,18-17-15,0 70 16,-1-18 0,-17 18-1,0-70 1</inkml:trace>
  <inkml:trace contextRef="#ctx0" brushRef="#br0" timeOffset="-180903.23">5786 13600 0,'0'0'0,"-18"0"16,18-18 0,18 0-1,-1 18 1,54-17-1,-18-1 1,0 0 0,-36 18-16</inkml:trace>
  <inkml:trace contextRef="#ctx0" brushRef="#br0" timeOffset="-180420.24">6138 13247 0,'0'0'0,"0"-18"31,0 1-31,18 17 16,88-36-1,-18 1 1,0 17 0,-53 1-1,-17 17 1,-36 0 15,1 17-15,-1 1-1,1 70 1,17 36 0,0-54-1,17 18 1,-17-52-16,18 34 15,-18-17 1,0-35 0</inkml:trace>
  <inkml:trace contextRef="#ctx0" brushRef="#br0" timeOffset="-179570.19">6491 13652 0,'0'-17'15,"18"-1"1,17-17 0,0 35-1,18 0 1,-18 18 0,-17-1-16,17 18 15,-17 18 1,-18-17-1,0-54 48,0 0-63,0-35 16,35-17-1,-17 52-15,17-17 16,-17 17 15,-18 1-15,0 34 15,0 19-15,0 17-1,0-18 1,18 18-1,-1-53-15,1 17 16,17-17 0,18 0-1,0-35 1,-18-18 0,-17 53-1,-1-17 1,1 17 31,0 17-32,-1 1 1,-17 17 0,18-17-1,0-18 1,-1 0-1,1 0-15,0-36 16,17 1 0,0 0-1,18 17 1,-35 18 0,35 18-1,-18 0 1,-17-18-1</inkml:trace>
  <inkml:trace contextRef="#ctx0" brushRef="#br0" timeOffset="-179153.8">7567 13564 0,'-53'0'31,"36"0"-31,-1 36 15,-17-1 1,35 18 0,0-36-1,17-17 1,19 0 0,16-35-1,-16-18 1,-36 36-16,0-54 15,0-17 17,0 53-17,0 17 1,-18 18 0,18 70-1,0 19 1,0-19-1,35 1 1,-35-1 0,0-52-16</inkml:trace>
  <inkml:trace contextRef="#ctx0" brushRef="#br0" timeOffset="-178503.4">6350 14605 0,'0'-18'16,"0"36"-16,-18-36 31,18 36 0,0 0-31,0-1 16,0 19-16,0 122 15,0-34 32,0-107-47,0 19 16</inkml:trace>
  <inkml:trace contextRef="#ctx0" brushRef="#br0" timeOffset="-178221.26">6174 14922 0,'-18'0'16,"18"-17"15,35 17-15,-17-18-16,35 18 15,35-35 1,-35 17 0,0 1-1,-18 17-15</inkml:trace>
  <inkml:trace contextRef="#ctx0" brushRef="#br0" timeOffset="-177496.89">7108 14587 0,'-17'-53'16,"-1"53"0,18-17-16,-17 17 0,-1 0 15,0 0-15,1 0 16,-1 17-16,0 19 15,1-1-15,17-17 0,-18 17 16,18 35 0,53 72 15,0-72 0,-53-52 0,-35-18-15,-36-18 15,53 18-15</inkml:trace>
  <inkml:trace contextRef="#ctx0" brushRef="#br0" timeOffset="-176338.79">7179 14870 0,'0'17'47,"0"1"-47,0-1 16,0 1-16,18-18 15,-1 0 1,36 0 0,-35 0-1,17-53 1,-35 18-1,-18 0 1,-17 35 0,0 0-16,0 0 15,-36 53 1,71 35 0,0-53-1,35 18 1,71-53-1,88-53 1,-70-18 15,-89 36-15,36-35 0,-54-1-1,-17 53 1,0 1-1,-17 17 17,-1 0-17,-17 17 1,17 72 0,0-36-1,18-36 1,18-17 15,0 0-15,17 0-16,0-53 31,-35 36-15,18-1-16,-1 18 31,1 0 0,0 0 0,-1 0-31,54 0 16,-1-35 0,-34-1-1,-19-16 1,-17 16-1,-35 19 1,0 17 15,-18 0-15,53 35 0,35 18-1,18-18 1,18 0-1,-54-17 1,1 17 0,-18 1-1,-71-1 1,18-18 0,36 1-1</inkml:trace>
  <inkml:trace contextRef="#ctx0" brushRef="#br0" timeOffset="-175455.63">8308 14640 0,'-106'88'31,"106"-70"-31,-18 17 16,1 18-1,17-35-15,17 17 16,1-17 0,35-18-1,0-18 1,-35 1-1,-18-36 1,0 17 15,-53 1-15,17 17 0,1 18-1,35-17 1,35-1 15,36 1-15,-1-1-1,-34 18 1,-19 0-16,1 18 16,0 34-1,-18 1 1,0-17-1,0-1 1,17-35 15,1 0-15,17-35 0,0-36-1,-17 36 1,0 17-1,-1 18 17,1 18-17,-18-1 1,18 19 0,-1-36-1,36 0 1,0-18-1,-18 0 1,18-34 0,-17 34 15,-19 18-15,1 0-16,17 0 31,-17 0-31</inkml:trace>
  <inkml:trace contextRef="#ctx0" brushRef="#br0" timeOffset="-174357.31">9190 14517 0,'-18'0'109,"1"0"-93,17 17-1,-18 1 1,-17 17 0,17 36-1,0-36 1,18 18-1,0-35 1,0-1 0,18-17 15,0 0-15,-1 0-16,1 0 15,17-53 1,-17 18-1,-18 18 1,17-1 0,1 18 15,0 18-15,-1 17-1,19-18 1,-19-17 15,1 0-31,17-35 16,1-88 15,-36 17-15,17 18-1,-17 17 1,0 18-1,-17 53 1,17 71 0,0-18-1,17 35 1,18 0 0,1-17-1,-1-18 1,-17-36-1,-1 1 1,1-18 15,0 0-15,-1-18 0,1 1-1,-1 17 1,1 0-1,0 0 1,17 70 0,-17-17-1,17-35 1,-17-1 0</inkml:trace>
  <inkml:trace contextRef="#ctx0" brushRef="#br0" timeOffset="-174193.78">9790 14411 0</inkml:trace>
  <inkml:trace contextRef="#ctx0" brushRef="#br0" timeOffset="-173906.88">9948 14270 0,'18'0'16,"-18"17"0,0 1-16,0 88 15,35 35 17,-17-35-17,0 0 1,-18-36-1,0-52 1,0 0 0</inkml:trace>
  <inkml:trace contextRef="#ctx0" brushRef="#br0" timeOffset="-173306.78">9966 14764 0,'18'-36'31,"-1"19"-31,1 17 16,52-35 0,36 17-1,-70 0 1,-1 1-1,-18 17 1,-17 17 31,0 1-31,0 0-16,0-1 0,18 36 15,0-18 1,-1-17-1,19-18 1,17-18 0,-1-17 15,-16 0-15,-19 35-1,1 0 1,-18 88-1,0 18 1,0 17 0,0 1-1,-18-36 1,1-53 0,-19 1-1,19-36 1,-54 0-1,-17-18 1</inkml:trace>
  <inkml:trace contextRef="#ctx0" brushRef="#br0" timeOffset="-167294.35">3193 10566 0,'-18'0'16,"0"0"-16,1 17 15,-1 1-15,-17 35 0,0-18 16,17-17-16,-17 35 0,-1-18 0,1-17 16,17 17-16,1 0 0,-19 0 15,1-17-15,0 0 0,-89 105 31,36-70 1,71-88-1,52-71 16,-35 88-47,53 1 15,17-19 1,-17 36 0,18 0-1,-36 36 1,0 17 0,18 0-1,-53-36 1,36 18-1</inkml:trace>
  <inkml:trace contextRef="#ctx0" brushRef="#br0" timeOffset="-166727.24">2328 10636 0,'-53'0'15,"36"36"1,-19-1-16,1 18 0,18 0 0,17-18 16,-18 0-16,-17 230 31,35-230-31,105 300 31,213-264 0,-36-124 1,-247 18-17</inkml:trace>
  <inkml:trace contextRef="#ctx0" brushRef="#br0" timeOffset="-166294.39">3281 10654 0,'0'0'16,"17"0"-16,-17-18 16,36 1-1,87 17 1,54 123 0,-89 1-1,-35 17 1,-71 88-1,0-194-15,-52 106 16,-54-17 0</inkml:trace>
  <inkml:trace contextRef="#ctx0" brushRef="#br0" timeOffset="-161663.64">8484 1482 0,'0'-18'0,"0"0"31,-17 18 16,-1 0-31,0 0-16,18 18 16,-17 0-16,-19 70 15,-16 53 16,34 18 16,18-18-15,0-88-17,18 17 1,17-34-1,-35-1 1,17-35-16,1 17 16,17 1-1,1-18 1,-1 0 0,0 0-1,-17 0 1,-1 0-1,1 0 1</inkml:trace>
  <inkml:trace contextRef="#ctx0" brushRef="#br0" timeOffset="-160664.12">9031 1570 0,'0'35'0,"-18"-35"16,18 18-16,0-1 0,-17 1 0,-1 0 15,18 17-15,-17-35 0,17 35 0,-18-17 0,0 0 16,18-1-16,-17 1 0,-19 88 15,1-71-15,17-17 0,1 17 16,-36 18 0,-18-18 31,54-70-16,34-89 0,-17 107-31,53-19 16,0 19-1,35 17 1,-35 0 0,-35 0-16,17 35 15,0 18 1,1 0-1,17 0 1,-36-36 0</inkml:trace>
  <inkml:trace contextRef="#ctx0" brushRef="#br0" timeOffset="-160431.16">9313 2046 0,'0'18'47,"0"-1"-47,0 1 15,0 17-15,0 53 16,0-35-1,0-17 1</inkml:trace>
  <inkml:trace contextRef="#ctx0" brushRef="#br0" timeOffset="-159598.33">9631 1729 0,'0'17'31,"0"1"-31,0 17 16,0-17-16,0 35 0,0-36 0,17 72 31,-17-37-15,18 1 0,0-53-1,-18-35 16,17 0-15,19-142 0,-1 19-1,-35 140-15,35-35 16,0-17 0,1 17-1,-1 35 1,-17 18 15,-18 35-15,0 36 15,-18-18-15,0-36-1,18 1 1,0 0-1,0-1-15,0 1 16,18 17 0,53 1-1,-54-19 1,19 1 0,-36-1-1,0 1 1,-18 0-1,-35-18 1,18 0 15,17 0-15,0 17 0</inkml:trace>
  <inkml:trace contextRef="#ctx0" brushRef="#br0" timeOffset="-159231.73">10301 1288 0,'0'0'16,"0"-18"-16,0 0 0,18 18 47,70 71-32,0 35 1,0 70-1,-70 89 1,-18-36 0,-71 0-1,-17-52 1,53-89 0,17-70-16</inkml:trace>
  <inkml:trace contextRef="#ctx0" brushRef="#br0" timeOffset="-152985.31">6068 15893 0,'0'-18'15,"-18"18"-15,18-18 16,-18 18 46,1 0-46,-1 36-16,1-36 16,17 17-16,-18 71 15,-53 142 16,71-195-31,0 159 32,36 0-1,-19-141-15,1-18 15,35 1-16,-36-36 1,1 0 0,0 0-1,17 0 1,0-18 0,1 0-16</inkml:trace>
  <inkml:trace contextRef="#ctx0" brushRef="#br0" timeOffset="-152302.55">6879 16069 0,'0'-18'32,"-17"18"-17,-1 18-15,-17 35 16,-1 35 0,1 0-1,0-17 16,-18-1-15,18-34 0,17-19-16,0-17 15,1 0 1,-1 0 0,18-53 15,18 18-16,35 18 1,-1 17 0,-34 0-16,17 0 15,18 17 1,-17 18 0,-1 1-1,-17-19 16,-18 1-31,35 0 16,-35 17-16</inkml:trace>
  <inkml:trace contextRef="#ctx0" brushRef="#br0" timeOffset="-152052.45">7161 16616 0,'18'0'31,"-18"17"0,18 1-31,-18 17 0,0 1 31,0-1-31,0 0 16,0 0-16</inkml:trace>
  <inkml:trace contextRef="#ctx0" brushRef="#br0" timeOffset="-151253.62">7461 16316 0,'0'18'31,"0"-1"-31,0 1 16,0 52 0,0-34-1,18-36-15,-18 35 16,0-17 0,18-18 15,-18-36-16,0-87 1,17 35 0,1 52-16,17-69 15,0 69 1,-17-17 0,17 53-1,-35 18 32,0 35-31,0 0-1,-17 0 1,-1-18 0,18-17-1,0-1 1,35 19-1,1-19 1,-19-17-16,18 36 16,-17-36 15,-18 17-15,0 1-1,-53-1 16,0 1-15,18 0 0,17-18-1</inkml:trace>
  <inkml:trace contextRef="#ctx0" brushRef="#br0" timeOffset="-150486.3">7973 16633 0,'0'-17'0,"17"17"79,1 17-64,-18 1-15,18-18 0,-18 18 0,0 35 16,0 52 31,-18-52-16,18-35-31</inkml:trace>
  <inkml:trace contextRef="#ctx0" brushRef="#br0" timeOffset="-149604.23">8184 16175 0,'18'0'15,"0"0"1,-1 0-16,1 0 16,0 17-16,-1 1 0,1 0 15,0-1-15,-18 1 0,0 0 0,17 17 16,18 53 0,-35 53 15,0-105 16,0-19-47,-17-17 31,-1-70-15,18 17-1,0-53 1,0 18-1,35 17 1,1 18 0,-19 0-1,1 53 17</inkml:trace>
  <inkml:trace contextRef="#ctx0" brushRef="#br0" timeOffset="-148621.2">8625 15681 0,'0'-18'15,"0"1"1,0-1 0,18 18-1,0 0 1,-1 0-16,72 0 15,105 176 32,-159-140-47,71 140 32,-106-17-1,-18 88-16,-88-124 1,18-17 0,35-53-1,0-35 1</inkml:trace>
  <inkml:trace contextRef="#ctx0" brushRef="#br0" timeOffset="-138848.99">18962 13476 0,'0'-18'15,"0"1"1,0-1 15,17 18 94,-17 18-94,0-1-31,0 1 16,0 0-16,18 52 31,-18-52-31,0 35 16,18 35-1,-18-17 1,17 17 0,1-18-1,0 54 1,-18-54 0,17 19-1,1-1 1,0-18-1,-1 19 1,-17-19 0,0 36-1,18-18 1,-18 0 15,17 0-15,1-17-1,-18 17 1,18-17 0,-1-18-1,1 35 1,-18-18 0,18 1-1,-18 17 1,0-17-1,17 17 1,-17 0 0,0-53-1,0 36 1,18 0 15,0-1-15,-18 1-1,17-36 1,-17 35 0,0 1-1,18-18 1,-18 18 0,17-19-1,-17 37 1,0-19-1,0-17 1,0-35 0,0 17-1,0-17 1,0 17 15,0-17 0,0-1-15,18-17 0,-18 18-1,0-1 17,18-17-17,-18 18-15,0 0 16,0-1-1,17-17-15,-17 18 16,0 0 0,0-1-1,0 19 1,0-19 15,18 1-15,-18 17-1,0-17 1,0 17 0,0 18-1,18-18 1,-18-17 0,0 0-1,0-1 1,0 1-1,0-1 17,0 1 46,17-18 0,-17 18-62,18-18-1,0 0 1,-1 0 15,1 0-15,0 0 15,-1 0-31,18 0 16,18 0 15,0 0-16,-17 0 1,34-18 0,-35 18-1,18 0 1,35 0 0,-17-18-1,0 1 1,-1-1-1,1 18 1,-18 0 0,52-17-1,-69-1 1,52 18 0,-35-18 15,17 1-16,1-1 1,-18 18 0,17 0-1,1 0 1,17 0 0,-17-18-1,52 18 1,1 0-1,-1 0 1,89 0 0,-36-17-1,89-1 1,-18 0 0,-141 18 15,-1-17-16,72-1 1,-89 18 0,0 0-1,0 0 1,18 0 0,-35 0-1,-54 0-15,54 0 16,17-17-1,18 17 1,17 0 0,-52 0-1,70-18 1,-53 18 0,1 0 15,-37-18-16,-16 18 1,-1 0 0,-17 0-1</inkml:trace>
  <inkml:trace contextRef="#ctx0" brushRef="#br0" timeOffset="-133193.22">20002 16651 0,'0'0'0,"0"18"0,0-1 15,0 1-15,0 0 16,0-1 0,0 1-1,0 0-15,0-1 47,18-17-47,0 0 31,-1-53-15,19-123 15,-19 88-15,-17-18 0,18 0-1,-18 18 1,0 70-1,18-70 1,-1 0 0,19 0-1,-36 17 1,17 36 0,-17 0-1,18-1 1,-18 1-1,0-18 1,17 35 0,-17-17-1,18 17 1,-18 1 0,18 17-1,-18-18 1,17 1 15,-17-1-15,18 18-1,0 0 1,-1 0 0,36 35-1,-18 0 1,1 18-1,-1-17 1,-17 17 0,-18-18-1,17 0 1,1-17 0,-18-1-1,18 19 1,-18-19 15,17 36-15,1-35-1,-18 0 1,35-18 0,-17 0-1,-1 0 1,1 0-1,17-36 17,-17-17-17,-18 18 1,18-35 0,-18-19-1,0 36 1,0-17 15,0-1-15,0 36-1,0 0 1,0-1 0,0 1-1,0 18 1,17-36-1,-17 17 1,0-17 0,18 1-1,0 34 1,-18 0-16,17 18 16,-17-35-1,0 17 16,0 1-15,18-1 0,-1 0 15,-17 1-15,0-1-1,18 18 1,0 0 15,-1 0-31,1 0 16,0 18-1,17 17 1,18 0 0,-18 18-1,18 0 1,-53-35-16,35 17 31,1 0-15,-19 18-1,18-17 1,-17-19 0,-18 1-1,18-1 1,-1-17-1,-17 18 1,18-18 0,0 0-1,-1 0 1,19-35 0,-1-18-1,-17-18 1,17-34 15,-35-1-15,0 35-1,0-17 1,0 35 0,0 18-1,0-1 1,0-16-1,17 34 1,-17-35 0,18 0-1,-18 18 1,35 0 0,-35 17-16,18-17 15,-18 17 1,18-17-1,-1-1 17,-17 19-17,0-1 17,18 18-32,-18-18 15,18 18 1,-18-17-1,17 17 1,1 0 0,17 0-1,0 0 1,18 0 0,-35 0-16,17 35 15,0 0 1,1 1-1,-1 17 17,0 0-17,-17-1 1,17-16 0,-17 17-1,0-18 1,17 0-1,-18-17 1,1 17 0,0 0-1,17-17 1,-17 0 0,-1-1-1,1-17 1,0 0-1,-1 0 17,18 0-17,-17-35 1,17-36 0,-17-34-1,0 16 1,-1-34-1,1 35 1,-18 0 0,0 17-1,18 18 1,-18 0 0,0 18-1,0 0 1,0-1 15,0 19 0,0-1-15,0 0-16,0 1 31,17-18-15,-17 17-1,18 0 1,-18 1 15,17 17-31,-17-18 16,18 18 0,0-18-1,-1 18 16,-17-17-15,18 17 0,0 0-1,-18 17 1,17 1 0,1 17-1,0 1 1,-1-1-1,1 18 1,0-18 0,-18 0-1,35 36 1,-18-36 0,-17 18-1,18 0 1,0-18-1,-18-17 1,0 17 0,17 18-1,-17-18 1,18-17 0,-18 17-1,0 1 1,0-19 15,0 1-15,0-1-1</inkml:trace>
  <inkml:trace contextRef="#ctx0" brushRef="#br0" timeOffset="-132321.95">22860 14764 0,'18'0'31</inkml:trace>
  <inkml:trace contextRef="#ctx0" brushRef="#br0" timeOffset="-132106.64">22931 15117 0,'0'0'0,"0"35"31</inkml:trace>
  <inkml:trace contextRef="#ctx0" brushRef="#br0" timeOffset="-131642.5">22983 15699 0,'0'35'31,"0"-17"-31,0-1 16,0 1 0,0-1-1,0 1 1</inkml:trace>
  <inkml:trace contextRef="#ctx0" brushRef="#br0" timeOffset="-131447.73">23001 15998 0,'0'0'0,"0"18"0,0 0 16,0-1-1,0 1 1,0 0-16</inkml:trace>
  <inkml:trace contextRef="#ctx0" brushRef="#br0" timeOffset="-131215.03">23036 16334 0,'0'0'0,"0"17"16,0 1 47,0 0-48,0-1 1</inkml:trace>
  <inkml:trace contextRef="#ctx0" brushRef="#br0" timeOffset="-130996.89">23036 16528 0,'18'53'16,"-18"-36"-1,0 1 1,0-1 0,0 1-1,18 0 1,-18-1 0</inkml:trace>
  <inkml:trace contextRef="#ctx0" brushRef="#br0" timeOffset="-129750.25">23054 17022 0,'-18'-18'0,"18"0"15,0 1 32,18 17-47,0 0 31,-1 0-31,1 0 32,-18 17-1,-35 19 0,17-36-15,-17 0-1,17 0 1,18-18 15,0 0-31,0 1 32,35-1-17,1 18 1,-19 0-1,-17 18 17,0-1-17,0 1-15,-17-18 16,-19 35 0,19-35-1,17-17 32,0-1-31,35 0-16,-35 1 31,35 17-15,-52 0 62,-1 0-63,0 0 1</inkml:trace>
  <inkml:trace contextRef="#ctx0" brushRef="#br0" timeOffset="-125250.62">22789 14570 0,'0'-18'94,"18"18"-78,-18-18 31,18 18-32,-18-17 48,17 17-48,-17-18 1,18 18-16,0 0 16,-1 0-1,1-17 1,0 17-1,17 0 1,-18 0 15,1 0-15,-18 17 15,0 1-15,-18 17-1,18-17 1,-35-1 0,18-17-1,-1 0 1,0 0 0,1 0 15,17-17-16,0-1-15,0 0 16,0-17 0,17 18-1,1-1 1,0 18 15,-1 0-15,-17 18-1,0-1 1,0 1 0,-35 35-1,17-36 1,-17 1 0,17-18-1,1 0 1,-1 0-1,18-18 1,0 1 0,0-1-1,0 0 1,0 1 15,18 17-15,-1 0-1,1 0 1,-18 17 0,0 1-1,0 0-15,-18-1 16,18 1 0,-17-18-1,-1 0 1,18-18 31,0 1-32,0-19-15,0 1 16,18 35 0,35 0 15,-36 0-16,1 0 1,-18 18 0,0-1-1,-35 19 1,-1-1 0,19-35-1,-1 0 1,18-18 15,0 1-15,0-36-1,18 18 1,-18 17 0,35 0-1,-17 18 1,17 0-1,-35 18 1,0 17 0,0 18-1,-18-18 1,1-17 0,-19 0-1,19-18 1,-1 0-1,18-18 17,0-17-17,0 17 1,18 0 15,-1 18-15,1 0-1,0 0 1,-18 18 0,0 0-1,0-1 1,0-34 62,0-1-62,0 0-16,0 1 0,0-1 15,17 1 1,1 17 15,35 0-15,-36 0-1,-17 35 1,0-18 0,0 1-1,0 0-15,-17-18 32,-1 0-17,1 0 1,-1 0-1,0-36 1,18 19 0,0-1-1,18 1 1,17-1 0,-17 18 15,-36 0 16,1 18-47,17-1 31</inkml:trace>
  <inkml:trace contextRef="#ctx0" brushRef="#br0" timeOffset="-124326.54">23283 14552 0,'0'0'0,"-17"0"16,-1 0-1,0 0 1,36 0 62,0 0-78,-1 0 16,72-18-1,122 1 17,-193 17-32,158-18 31,-123 18-15,-35 0-1,-1 0 1,1 0-1,0 0 17</inkml:trace>
  <inkml:trace contextRef="#ctx0" brushRef="#br0" timeOffset="-123835.27">23901 14429 0,'0'-18'16,"0"0"-16,-18 18 16,18-17-16,18 17 93,-1 0-77,1 0-16,0 0 0,-18 17 16,35 1-1,-17-18 1,-1 0 0,1 18-1,-18-1 1,0 36-1,0-35-15,-35 35 16,-18 17 0,17-34-1,19-1 1,-1-18 0</inkml:trace>
  <inkml:trace contextRef="#ctx0" brushRef="#br0" timeOffset="-122934.47">24571 14252 0,'0'-53'31,"0"36"-31,0 34 47,0 1-47,0 0 16,35 158 15,-17-35 16,-18-123-16,18-18 16,-1 0-32,1 0 1,-1 0 0,36 0-1,0 0 1,-35 0 0,0 0-1,17 0 1,-18 0-1</inkml:trace>
  <inkml:trace contextRef="#ctx0" brushRef="#br0" timeOffset="-121981.05">24941 14464 0,'0'18'62,"0"-1"-46,18-17-16,0 0 16,-1 0-1,1 0 1,0 0 0,-1 0-16,1-35 15,-18 0 16,0 17-15,0 0 0,-35 18-1,-1 18 1,19 17 0,17 18-1,0-18 1,17-17-1,19 0 1,-19-18-16,1 0 16,35-18-1,0-17 1,-18-18 0,0 18-1,-35 17 1,0 0 15,18 18-15,0 0 15,-18 18-15,35 17-1,-35 1 1,17-1-1,1-18 1,-18 1 0,18-18-1,-1 0 17,1-18-17,-18-34-15,18-1 16,-1 35 15,-17-17-15,18 35-1</inkml:trace>
  <inkml:trace contextRef="#ctx0" brushRef="#br0" timeOffset="-121501.33">25576 14411 0,'18'0'47,"0"0"-31,-1 0-16,1 0 16,0 0-1,-1 0 1,1 0 15,-18-18-31,0 1 16,0-1-1,-18 18 17,1 0-17,-1 0-15,0 35 16,1 1 15,17-19-15,17 19-1,19-36 1,34 0 0</inkml:trace>
  <inkml:trace contextRef="#ctx0" brushRef="#br0" timeOffset="-121137.18">25894 14164 0,'0'0'0,"-18"0"47,1 18-32,17-1 1,-18 19 0,18 34-1,0-17 1,0-35 0,0 17-1,18 0 1,-1-35-1,1 0 1,0 0 0,-1 0-1</inkml:trace>
  <inkml:trace contextRef="#ctx0" brushRef="#br0" timeOffset="-103326.61">22313 14870 0,'0'-18'16,"0"0"46,0 1-31,18 17 1,-18 17 30,0 1-31,-18 0-31,1-18 16,-1 0 0,0 0-16,1 0 15,17-18 63,17 18-46,1 0-17,0 0 1,-1 0-1,-17 18 32,0-1-15,-17-17-1,17 18-31,0-36 62,0 1-46,0-1 0,17 0-1,1 1 1,17 17-1,-17 0 1,-18 17 0,0 1 15,0 0-31,-36 17 16,19-18-1,-18-17 1,17 0-1,0 0 17,18-17-17,0-1 1,0 1 0,18-19-1,0 36 1,-1 0-1,1 0 1,-18 18 15,0 0-15,0-1 0,-18-17-1,1 0 1,-1 0 15,18-17 0,0-1-15,18-17 0,-1 17-1,1 18 1,-1 0-1,1 0 1,-18 18 0,0-1-16,0 19 31,-18-36 0,1 0-31,-1 0 31,18-18 1,0 0-1,18 18 16,-1 0-16,-17 18 0,-17-18-15,17 18 0,-18-18-1,1 0 1,-1 0-1,0-18 17,18 0-17,0 1 1,0-1 0,18 18-1,17 0 1,-17 0 15,-18 18 16,-18-1-47,1-17 16,-1 0-1,0 0 1,1 0-1,-1 0 17</inkml:trace>
  <inkml:trace contextRef="#ctx0" brushRef="#br0" timeOffset="-100947.52">22472 13864 0,'0'-17'15,"0"-1"32,0 0-31,0 1-1,18 17 1,17-36 15,-18 1 1,1 35-1,-18 18-16,0-1 1,0 36 0,0-17 15,-35-19-15,17-17-1,1 0 1,-1 0-1,18-17 1,0-1 0,0-17-1,0-1 1,35 19 0,0-1-1,-17 18 16,-18 18 1,18-18-32,-18 35 31,0 18-15,-18-53-1,-17 18 1,35-1-1,-18-17 1,1 0-16,17-17 31,0-54-15,17 36 0,1-1-1,-1 36 1,19 0-1,-19 0 1,-17 36 0,0-1 15,0 18-15,-35-18-1,17-17 1,1-18-1,-1 0 17,18-18-1,0 1-31,0-1 16,0-17-1,35 35 1,-17 0-1,17 0 1,1 0 0,-19 0 15,-17 17-15,0 1-1,-17-18 1,-1 0-1,0 0 1,1 0 0,-1 0-1,18-18 1,0 1 0,0 34 30</inkml:trace>
  <inkml:trace contextRef="#ctx0" brushRef="#br0" timeOffset="-99098.61">25206 14817 0,'0'0'0,"-18"0"0,1 0 16,-1 0 0,0 0-16,-35-18 15,36 18-15,-1 0 16,1 0-16,-1 0 0,0 0 16,1 0-16,-1 0 0,0 0 0,-70 0 31,0 0 0,53 0 0,52 0 16,1 0-31,88 0-1,35 0-15,0 0 16,88-18 0,-70 1-1,35 17 1,-17-18 0,-54 18-1,-52 0 1,-1 0-1,-52 0 17,-1 0-17,-34 0 17,-1 0-17,-17 0-15</inkml:trace>
  <inkml:trace contextRef="#ctx0" brushRef="#br0" timeOffset="-98384.02">24836 14940 0,'-36'18'15,"54"-18"32,0 0-47,17 0 16,-18 0-16,195 0 15,-159 0-15,123-36 16,36 19 0,-124 17-1,36-18 1,17 1-1,-71 17 1,-34 0 0,-1 0-1,-17 0 32,-1 0-47,1 0 31,0 0 1,-1 0 15,-34 0 62</inkml:trace>
  <inkml:trace contextRef="#ctx0" brushRef="#br0" timeOffset="-85721.78">27993 14711 0,'0'0'0,"0"17"79,0 1-79,0 0 15,0-1-15,0 1 0,0 0 16,0-1-16,18 177 31,-18-158-15,35 246 31,-18-88-16,-17 35 0,18-158-15,0-1-1,-18 18 1,0-17 0,17 0-1,1-36 1,-18 18-1,0-18 1,0-17 15,0 17-15,0 0 0,0 1-1,0-19 1,0 18-1,0 1 1,0-19 0,0 19-1,0-19 1,18 1 0,-18 0-1,0-1 1,0 1 15,17-18 47,1 0-62,0 0-1,-1 0 1,1 0-16,-1 0 0,19 0 16,52 0-1,-35 0 1,53 0 0,17 0-1,1 0 1,34-18-1,72 18 1,-107-17 0,18-1 15,-17 18-15,-89 0-16,89-18 15,-1 1 1,18 17-1,-53-18 1,36 0 0,-18 1-1,-18-1 1,18 0 0,-18 1-1,-35-1 1,17 1-1,-34 17 1,-1 0 0,-18 0 15,-17-18 0,0 0-31</inkml:trace>
  <inkml:trace contextRef="#ctx0" brushRef="#br0" timeOffset="-82560.2">28663 16122 0,'18'-18'172,"-18"1"-157,17 17-15,1-18 16,0 18-16,17-35 16,36-36 31,-1 18-16,-17 18 0,-35 35-31,-1-35 16,19 17-1,-1-35 1,0 18 0,0 0-1,1-1 1,-1 1-1,-17 0 1,17 17 0,0-35 15,18 18-15,-18-18-1,18 18 1,0-18-1,0 18 1,-18-1 0,18 1-1,0 0 1,-17-1 0,-1 1-1,0 18 1,0-19-1,1 1 1,-1 0 0,0-18 15,-17 17-15,17-16-1,0 34 1,-17 0-1,17-35 1,1 18 15,-19 0-15,18 17 0,-17-17-1,0 0 1,-1 17-1,19 0 1,-36 1 0,35-19-1,-17 19 1,-1-18 15,19-1-15,-19 19-1,-17-1 1,18 0 0,-1 1-1,1-1 1,0 0 0,-1 1-1,-17-1 1,18 18-1,0 0 1,-1-18 0,-17 1-1,18 17 1,0 0 15,-18-18-15,17 18-1,-17-17 1,18 17 0,-1-18-1,1 18 48,0 0-16,-18-18 0,17 18 249,-34 0-155,-1 0-141</inkml:trace>
  <inkml:trace contextRef="#ctx0" brushRef="#br0" timeOffset="-76928.37">31362 13811 0,'0'18'47,"0"0"-47,0-1 0,0 1 0,0 35 15,-18-18-15,18-17 0,0-1 16,-17 89 0,17-53 15,-18-35 16,0-124-16,18 71-31,0-18 16,0-53-1,18 53 1,0 18-1,-1 35 1,19 0 0,-1 17-1,18 54 1,-36-18 0,36 35-1,-35-35 1,0-18 15,-18-17-31</inkml:trace>
  <inkml:trace contextRef="#ctx0" brushRef="#br0" timeOffset="-76728.34">31380 14111 0,'0'0'0,"17"0"0,1 0 16,17 0-16,18-18 16,0 1-1</inkml:trace>
  <inkml:trace contextRef="#ctx0" brushRef="#br0" timeOffset="-76261.74">31768 13970 0,'0'0'0,"-18"0"0,-53 18 16,36 35-1,18-18 1,-1 18 0,18-36-1,18-17 1,-1 0 0,18 0-1,1-88 1,-19 71-16,1-54 31,0-35-15,-18 36-1,0 34 1,0 54 15,0 35-15,0 53-1,0-36 1,0-52-16,17 35 16,19 0-1,-36-36 1</inkml:trace>
  <inkml:trace contextRef="#ctx0" brushRef="#br0" timeOffset="-75978">32103 13970 0,'0'0'0,"0"-18"16,-18 18-1,-35 0 1,18 18-1,17 35 1,1 0 0,17 0-1,0-36 1,0 1 0,53-18-1</inkml:trace>
  <inkml:trace contextRef="#ctx0" brushRef="#br0" timeOffset="-75546.03">32085 13952 0,'18'-35'0,"17"-88"32,-35 105-32,-53 194 0,106-387 15,-53 175 1,0 54 15,0 17-31,0 36 16,0 17-1,0 18 1,18-53 0,17 0-1,0-36 1,-17-17 0,17-17-1,0-19 1,1-34 15,-19 52-15,-17 1-1,18 34 17,-18 1-17,0 35 1,18-18-1,-18-17 1</inkml:trace>
  <inkml:trace contextRef="#ctx0" brushRef="#br0" timeOffset="-75368.34">32385 13776 0,'0'0'0,"0"-18"0</inkml:trace>
  <inkml:trace contextRef="#ctx0" brushRef="#br0" timeOffset="-74862.67">32544 13758 0,'0'0'0,"17"0"31,-17 18-15,0 0-16,18-1 16,-18 54-1,0-1 1,0-34-16,0 34 16,18-35-1,-18 1 1,0-19-1,0-34 32,0-1-47,17-35 16,1 18 0,17 0-1,-17 35 1,-1 0-1,36 17 17,-53 1-17,18 0 1,-18-1 0</inkml:trace>
  <inkml:trace contextRef="#ctx0" brushRef="#br0" timeOffset="-74096.92">32861 13899 0,'18'0'0,"0"18"31,-1-18-31,-17 18 0,53 17 16,0 36 15,-18-36 16,-35-18-16,18-17-15,35-17 0,-36-18-1,19-18 1,-1 0-1,0 0 1,-35 18 0,0 17-1,-53 36 17,18 34-17,17-34-15,1 53 16,17-1-1,35 1 17,18-36-17,-18-17 1,-17-18 0</inkml:trace>
  <inkml:trace contextRef="#ctx0" brushRef="#br1" timeOffset="-69525.51">28469 16245 0,'18'0'47,"-1"0"-32,1 0-15,17 0 16,18 0-1,-17 0-15,69-17 32,1-19 15,18 19-16,-71-18-16,0-1 1,-1 19 0,19-19-1,-18 1 1,17 17 0,1-34-1,-36 34 1,18-17-1,-18-1 1,18 1 0,0 0 15,-17 0-15,34-18-1,-17 0 1,-18 17-1,18-34 1,0-1 0,-18 18-1,18 0 1,-17 18 0,-19-18-1,1-17 1,17 34-1,-17-16 1,-18-19 0,17 18 15,1-18-15,0 19-1,-1-37 1,1 54-1,0-71 1,-1 71 0,-17-36-1,0 1 1,18-1 0,0 36-1,-18-36 1,17 36-1,-17 18 1,0-1 0,0 0 15,0 1-15,0-19-1</inkml:trace>
  <inkml:trace contextRef="#ctx0" brushRef="#br1" timeOffset="-67264.34">28381 16492 0,'0'-17'32,"0"-1"-17,0 0 1,0 1-16,0-1 15,0-17-15,35-89 32,-17 54-17,0 17 1,17-35 15,-18 17-15,19 1-1,-1-1 1,18-17 0,-18 17-1,0-17 1,1 35 0,-1 0-1,0-17 1,-17 52-1,35-52 1,0 17 0,-18 17-1,18-52 17,-18 53-17,18-36 1,0 36-1,0-18 1,-18 0 0,36-35-1,-18 53 1,0-18 0,17 0-1,-17 18 1,0-1-1,0 1 1,18 0 0,-19 17-1,-16-35 1,52 18 15,-53 35-15,36-53-1,-18 35 1,17 1 0,1-19-1,-71 19-15,53 17 16,17-53 0,1 35-1,-18 1 1,17-19-1,-17 1 1,0 0 0,-18 17-1,1 18 17,-19-17-17,1 17 16,-36 0 32</inkml:trace>
  <inkml:trace contextRef="#ctx0" brushRef="#br1" timeOffset="-65284.19">30674 12629 0,'0'0'0,"18"-17"31,-1 17 16,1 17-32,-18 1-15,0 0 16,18 52 15,-18-34-15,0-19-16,0 1 31,17-18 16,-17-53-47,18 0 16,17-18-1,0 19 1,-17 52 0,17 0 15,1 17-16,-19 18 1,-17-17-16,18 17 16,-18 1-1,0-1 1,0-17 0,0-36 30,18-35-30,-1 18 0,1 17-1,-1 0 1,1 18 0,17 0 15,-17 36-16,-18-1 1,18 18 0</inkml:trace>
  <inkml:trace contextRef="#ctx0" brushRef="#br1" timeOffset="-64534.54">31291 12612 0,'0'-18'0,"18"18"47,-18 18-32,0-1-15,18-17 0,-18 53 32,0-35-1,17 0 0,19-54 0,-36 19-31,35-19 16,-35 19 0,0-1-1,35 18 1,-17 35 15,-1-17 0,1 0-15,-18-1-16,18-17 16,-1 0-16</inkml:trace>
  <inkml:trace contextRef="#ctx0" brushRef="#br1" timeOffset="-64251.69">31574 12506 0,'0'-18'15,"0"36"-15,0-71 0,0 35 0,0-35 16,0 36 0,0-18-1,17 35 1,-17 17 15,0 18-31,18 54 31,0-1-15,-18-35 0,0 0-1,0 0 1</inkml:trace>
  <inkml:trace contextRef="#ctx0" brushRef="#br1" timeOffset="-63919.07">31785 12365 0,'18'0'31,"-18"17"-31,0 1 16,0 17-16,18 18 16,-1 36-1,-17-37 1,0-16-1,0-1 1</inkml:trace>
  <inkml:trace contextRef="#ctx0" brushRef="#br1" timeOffset="-63717.72">31838 12700 0,'0'-18'15,"0"1"-15,0-1 0,35-35 31,-17 18-15,35 35 0,-35 0-1,17 0 1,-17 35 0,-18-17-1,0-1 1</inkml:trace>
  <inkml:trace contextRef="#ctx0" brushRef="#br1" timeOffset="-63538.51">32015 12312 0,'0'-18'0,"17"18"47</inkml:trace>
  <inkml:trace contextRef="#ctx0" brushRef="#br1" timeOffset="-62985.57">32191 12524 0,'0'0'0,"0"35"16,0-17-16,0 70 15,0 0 16,0-53-31,0 36 16,0-1 0,0-17-1,0-35 1,-18-18 15,1-18-15,-19-88-1,36 1 1,0 16 0,18 19-1,17 17 1,54 18 0,-37 35-1,-34 17 16,0 19-15,-18 34 0,-18-17-1,0-35-15,-17 17 16,0 0 0</inkml:trace>
  <inkml:trace contextRef="#ctx0" brushRef="#br1" timeOffset="-62436.67">32456 12312 0,'0'0'0,"17"-18"16,1 18 15,-18 18-15,17 52 0,1-17-1,-18-17-15,18 17 16,-18 17-1,17-17 1,-17-35 0,18-1-1,0-17 17,17-35-17,-17-18 16,-1 18-15,1 35 0,-1 0-1,1 0 1,-18 18 0,0 17-1,0-18-15,18-17 16,-18 18-1</inkml:trace>
  <inkml:trace contextRef="#ctx0" brushRef="#br1" timeOffset="-62272.91">32738 12365 0,'0'0'0,"0"17"47</inkml:trace>
  <inkml:trace contextRef="#ctx0" brushRef="#br1" timeOffset="-61937.11">32932 12594 0,'0'-70'31,"0"52"-31,-18 18 16,1 0 0,-1 18-1,0 35 1,18-18 0,0 18-1,0-18 1,36-35-1</inkml:trace>
  <inkml:trace contextRef="#ctx0" brushRef="#br1" timeOffset="-61720.11">33020 12594 0,'0'18'63,"-18"-18"-48,18 17-15,0 19 16,0-19 0,0 1-1</inkml:trace>
  <inkml:trace contextRef="#ctx0" brushRef="#br1" timeOffset="-60836.53">33002 12700 0,'18'0'16,"-18"-18"-1,18 18 32,-1 0-31,-17 18-16,18-18 31,0 0-15,-1 0-1,36-35 1,-53-36 0,18 54-16,-1-72 15,-17 19 1,0 34-1,0 54 17,0 35-17,0 0 1,0 18 0,0-19-1,0-16 1,0-19 15,18-17 0,0 0-15,-1-17 0,1-1-1,0 0 1,-18 1-1,17 17 1,1 0 15,-18 17-15,17 1-16,19 0 16,-36-1-1,17-17 1,1 0 15,0 0-15,17-17-1,-17-54 1,-1 54 0,-17-1-16,0 0 15,0 36 48,0 0-48,0-1-15,36 1 16,-19-1 0,18-17-1,-17 0 1</inkml:trace>
  <inkml:trace contextRef="#ctx0" brushRef="#br1" timeOffset="-60537.2">33214 12506 0,'-18'0'16,"54"-18"31,-19 18-47,1 0 15,52-17-15,1-1 32,-36 18-32</inkml:trace>
  <inkml:trace contextRef="#ctx0" brushRef="#br1" timeOffset="-47912.59">13600 15222 0,'0'-17'0,"0"-1"15,-18 18 17,0 0-32,1 0 15,-1 0-15,18 18 0,-18-18 16,1 17-16,17 1 0,0 0 15,-18-1-15,18 19 32,0-19-32,53 107 31,18-36 0,-54-35 0,-17-36 1,0 19-17,-53-36 1,18 0 0,0 0-1,-1 0 16,36-18-15</inkml:trace>
  <inkml:trace contextRef="#ctx0" brushRef="#br1" timeOffset="-47377.42">13741 15505 0,'0'17'31,"0"1"-15,0-1-16,0 1 16,0 0-1,17-1 1,1-17 0,0 0-1,-1 0 1,-17-17-1,0-19 1,0 19 0,-17 17-1,-1 0-15,-17 0 16,-18 35 0,35 18-1,18-18 1,18-17 15,88 0-15,-18-18-1,-18-18 1,-52 0-16</inkml:trace>
  <inkml:trace contextRef="#ctx0" brushRef="#br1" timeOffset="-47177.91">14076 15522 0,'-18'0'15,"1"0"17,-1 18-32,0 35 15,18-36 1,0 19-1,0-1 1,0-17-16</inkml:trace>
  <inkml:trace contextRef="#ctx0" brushRef="#br1" timeOffset="-46978.2">14076 15646 0,'0'0'0,"0"-18"0,35-17 16,-35-1-1,18 36 1,-18 18 31,0 0-47,17-18 0,-17 35 16,18 18-1</inkml:trace>
  <inkml:trace contextRef="#ctx0" brushRef="#br1" timeOffset="-46694.42">14199 15681 0,'18'0'0,"0"0"0,-71 0 15,141-53 1,-159 106-16,142-124 0,-36 18 16,0 1-1,18 34 1,-17 0-1,-19 18 1,1 0-16,0 0 16,-1 36-1,-17 16 1,-35 19 0,0-53-1,17 17 1</inkml:trace>
  <inkml:trace contextRef="#ctx0" brushRef="#br1" timeOffset="-46444.15">14781 15557 0,'0'-17'16,"18"17"-1,0 0-15,52-18 16,-17 18-1</inkml:trace>
  <inkml:trace contextRef="#ctx0" brushRef="#br1" timeOffset="-45645.43">15399 15363 0,'-18'-17'16,"18"34"15,0 1-31,0 0 0,0 17 16,0-17-16,0-1 0,0 36 31,18-18 0,-1-35 1,36-88-1,-35 71-31,0-1 16,17-17-1,18 35 1,-18 0 15,-17 35-15,-1 0-1,-17 18 1,18-53 0,-18 18-1,18-18 16,-1-18-15,1-35 0,0 18-1,-1 17 1,1 18 0,-1 0-1,1 53 1,0-35-1,-18 0 1,0-1 0,0 18-1</inkml:trace>
  <inkml:trace contextRef="#ctx0" brushRef="#br1" timeOffset="-45362.8">15910 15469 0,'0'0'0,"0"-17"16,18 17-16,-18-18 15,18 18 32,-18 18-47,17 35 16,1-1-1,-18 1 17,17-53-17,-17 18-15,18-18 16,17 0 0</inkml:trace>
  <inkml:trace contextRef="#ctx0" brushRef="#br1" timeOffset="-45144.73">16087 15575 0,'17'-53'15,"1"0"1,-53 159-16,88-247 16,-36 141 15,1 18 0,-18-1-31,17 19 16,36-1-1,-17-18 17,-19-17-17,1 0-15</inkml:trace>
  <inkml:trace contextRef="#ctx0" brushRef="#br1" timeOffset="-44879.7">16351 15222 0,'0'0'0,"0"-17"0,0-1 15,0 0 1,18 36 31,-18 17-32,0 18-15,18 18 32,-18-36-32,0 18 15,17 18 1,1-54 0</inkml:trace>
  <inkml:trace contextRef="#ctx0" brushRef="#br1" timeOffset="-44494.93">16686 15028 0,'0'36'16,"0"-19"-16,0 19 16,0-19-16,0 54 15,18 35 1,-18-18-1,0-18 1,0 1 0,0-54-1,0 1 1</inkml:trace>
  <inkml:trace contextRef="#ctx0" brushRef="#br1" timeOffset="-44296.17">16633 15363 0,'0'0'0,"-17"-17"0,17-18 15,0-1 1,17 19 0,36-1-1,18 0 1,-1 18-1,-34 0 1,-19 0 0</inkml:trace>
  <inkml:trace contextRef="#ctx0" brushRef="#br1" timeOffset="-33718.76">14905 16369 0,'-18'0'0,"18"18"0,18-18 63,-1 0-47,1 0-16,0 0 0,-1 0 0,1 0 15,0 0-15,-1 0 0,19 0 16,-19 0-16,1 0 0,17 0 0,-17 0 15,-1-18-15,1 18 0,0 0 0,17-18 16,-17 18-16,52-17 31,-52 17 1</inkml:trace>
  <inkml:trace contextRef="#ctx0" brushRef="#br1" timeOffset="-32586.05">15681 16228 0,'0'-18'15,"0"36"16,0-1-31,0 1 16,0 17-16,0 1 0,0-19 16,0 19-16,-18-36 0,18 17 0,0 1 15,-17 52 1,17-52 15,0-71 16,0-123-16,0 158-31,0-35 16,17 35 0,1 1-1,0 17 1,17 17-1,0 36 1,18 53 0,0-35-1,-53-1 1,18-17 0,-18-35-1</inkml:trace>
  <inkml:trace contextRef="#ctx0" brushRef="#br1" timeOffset="-32386.59">15699 16492 0,'53'-17'16,"-36"17"0,18 0-16,54-18 15,-72 18 1</inkml:trace>
  <inkml:trace contextRef="#ctx0" brushRef="#br1" timeOffset="-32119.99">16069 16422 0,'-18'0'31,"1"0"-31,-19 17 16,19 36-1,-1-17 1,18-19 0,18-17 31</inkml:trace>
  <inkml:trace contextRef="#ctx0" brushRef="#br1" timeOffset="-31919.21">16034 16351 0,'0'-53'16,"0"106"-16,0-123 0,0 52 31,0 36 1,0-1-32,17 19 15,-17 34 1,0-52-16,18 35 15,17 0 1,-35-18 0</inkml:trace>
  <inkml:trace contextRef="#ctx0" brushRef="#br1" timeOffset="-31619.94">16316 16439 0,'-35'0'31,"17"0"-31,18 18 0,-18 0 16,-17-1-1,35 19 1,18-36 15,-1 0-15,1 0-16,0-18 0</inkml:trace>
  <inkml:trace contextRef="#ctx0" brushRef="#br1" timeOffset="-31203.8">16316 16298 0,'0'-53'15,"0"124"1,0-89-16,0-70 16,0 106 15,18 52-15,-18-52-16,0 35 15,35 17 1,-17-17-1,17-35 1,-18-18 0,19 0-1,-19 0 1,1-71 0,0 54-1,-18-18 1,17 35 15,1 0 0,0 35-15,-1-18 0,-17 1-1,0 0 1</inkml:trace>
  <inkml:trace contextRef="#ctx0" brushRef="#br1" timeOffset="-31047.3">16581 16228 0</inkml:trace>
  <inkml:trace contextRef="#ctx0" brushRef="#br1" timeOffset="-30753.72">16722 16175 0,'0'0'0,"0"17"47,17 1-31,-17 0-16,0 17 0,0 71 15,0 0 17,0-53-17,0-36-15,0 19 16</inkml:trace>
  <inkml:trace contextRef="#ctx0" brushRef="#br1" timeOffset="-30487.07">16739 16475 0,'0'-18'15,"0"36"-15,0-54 0,0 19 0,18-18 16,0 17 0,17 18-1,0 0 1,18 18-1,-35-1 17,-1 36-17,-17-35 1,0-1 0</inkml:trace>
  <inkml:trace contextRef="#ctx0" brushRef="#br1" timeOffset="-30312.33">16933 16228 0,'0'17'46,"18"1"-30</inkml:trace>
  <inkml:trace contextRef="#ctx0" brushRef="#br1" timeOffset="-29854.43">17057 16439 0,'0'-35'31,"0"18"-31,0-1 16,0 0-1,17 18-15,1 0 31,0 36-31,17-1 16,-35-18 15,18 1-15,17-18 0,-17 0-1,-1-18 1,1-17-1,17-18 1,-35 18 0,18 35-1</inkml:trace>
  <inkml:trace contextRef="#ctx0" brushRef="#br1" timeOffset="-29403.73">17427 16422 0,'18'0'16,"-1"0"0,1 0 15,0 0-31,-1-35 16,1-1-1,-18 1 1,0 0-1,0 17 1,-18 18 15,1 0-15,-1 53 0,18-35-1,0 52 1,0-52-1,53-1 1,0-17 0,-18 0-1</inkml:trace>
  <inkml:trace contextRef="#ctx0" brushRef="#br1" timeOffset="-29274.14">17815 16351 0,'0'0'0,"18"-17"32</inkml:trace>
  <inkml:trace contextRef="#ctx0" brushRef="#br1" timeOffset="12.36">22860 14570 0,'0'-18'0,"-18"18"16,1 0 31,-1 0 140,18 18-156,0-1 1,0 1-17,18-18 48,-1 0-48,1 0 17,0 0-17,-18-18-15,17 18 16,-17-17 0,0-1-1,0 0 1,0 1 15,0-1 0,0 1 47,0-1 1,-17 18-64,-1 0 32,18 18-31,0-1-1,-18 1 1,18-1 15,0 1-15,0 0-1,0-1 32,18-17-47,0 0 16,-1 0 0,1 0-1,0 0 1,-1 0 15,-17-17-15,0-19-1,0 19 32,0-1-31,0 1 31,-17 17 0,17-18-32,-18 18 1,0 0 31,18 18-32,-17-18-15,17 17 32,-18-17-32,18 18 0,0-1 31,0 1-16,0 0 1,0-1 15,18-17 63,-1 0-78,1 0-1,0 0 1,-18-17 0,0-1-1,0 0 1,0 1 15,0-1-15,0 1 15,0-1 0,-18 18 0,18 18 1,-18-18-32,18 17 15,-17-17 1,17 18-16,0-1 31,0 1 0,17-18 1,-17-18 30,-17 18-15,-1 0-16,18 18-15,0 0 0,18-18 30,-18-18 33,-18 18-64,0 0 188,1 0 1282,-1 0-1079,0 0-375,18 18-15,0-1 15,0 1-15,0-36 77,18 18 204,-18-17-219,0-1-15,18 18-63,-18-18 16,17 18-16</inkml:trace>
  <inkml:trace contextRef="#ctx0" brushRef="#br1" timeOffset="1353.84">23248 14605 0,'-18'0'31,"1"0"1,34 0 30,1 0-46,53 0-1,-18 0 1,35 0 0,-18 0-1,-17 0 1,-18 0 0,18 0-1,-35 0 1,35 0-1,-18 0 1,0 0 15,-17 0-15,17 0 0,-17 0-1,0 0 1,-1 0-1</inkml:trace>
  <inkml:trace contextRef="#ctx0" brushRef="#br1" timeOffset="2094.88">23707 14429 0,'0'0'0,"-18"-18"31,0 18-31,18-18 32,0 36 14,18-18-30,0 18-16,-1-18 0,54 0 31,-36 17-15,0-17 0,1 18-1,-19-18 1,1 0 15,0 0-15,-18 18 62,0-1-63,0 1 1,0-1 0,0 1-16,0 0 15,-18-1-15,18 1 16,-18 17 0,1 1-1,-1-19 1,18 18-1,-18-35 1,1 36 0</inkml:trace>
  <inkml:trace contextRef="#ctx0" brushRef="#br1" timeOffset="7445.05">19932 16792 0</inkml:trace>
  <inkml:trace contextRef="#ctx0" brushRef="#br1" timeOffset="10346.59">19950 16792 0,'17'-17'47,"1"-1"-47,-1 18 15,-17-18 1,18 18-16,0 0 31,-18 18 0,-36 52 1,19-34-17,-1-36-15,1 0 16,-1 0 0,0 0 15,18-18 0,0 0-15,18-34-1,0 34 1,-1 18 0,1 0-1,-18 18 16,0-1-15,0 1-16,0-1 16,0 1-1,0 0 1,0-36 46,0 0-46,0 1-16,0-1 16,0 1-16,0-1 15,35-17 1,-17 17 0,17 18-1,-35 18 16,0 35-15,0-1 0,-35-16-1,17-19 1,0-17 0,1 0 15,-1 0-16,18-17 1,0-1 0,18-35-1,17 18 1,18 17 0,-35 18-1,-1 0 1,-17 18-1,0 17 1,-17 0 0,-19 1-1,19-36 1,-1 17-16,0-17 31,-17 0-15,18-35-1,17 17 1,0-17 0,17 0-1,18 0 1,-17 35 0,0 0-1,-1 0 1,-17 35-1,0 18 1,-17-18 0,-19-17-1,19-18 1,-1 0 0,1 0 15,17-18 0,0-35-15,17 18-1,1 35-15,-18-18 16,35 1 0,-17 17 15,-1 0-16,-17 35 1,-17 0 0,-1 0-1,-17 1 1,0-36 0,17 0 15,0 0-16,18-18 1,0-35 0,0 36-1,18-19 1,0 19 0,17 17-1,-35 17 32,0 1-31,0 0-16,-18 17 15,1-18 1,-1 1 0,0-18-1,18-18 48,0 1-63,0-1 15,36 1 1,-1-1 0,-18 18-1,1 0 1,-18 18-1,0-1 1,0 1 0,0-1-1,-18-17 17,1 0-17,17-17 48,17 17-48,1 0 1,0 0 0,-1 0-1,1 0 1,-36 0 31,1 0-32,-1 0 1,0 0 0,1 0 30,-1 0 1,1 0 31,17-18 1,-18 18-17,0 0-46</inkml:trace>
  <inkml:trace contextRef="#ctx0" brushRef="#br1" timeOffset="12419.32">22895 14587 0,'0'0'0,"0"-17"31,-17 17-31,17-18 16,0 0 15,17 18 31,-17 18 1,0 0-63,0-1 15,-17 1 1,-1-18 0,0 0-1,1 0 1,17-18 46,0 1-46,0-1 0,17 18-1,-17-18-15,18 18 16,-18 18 31,0 0-32,-18-18 48,18-18-16,0 0-32,18 18 48,-18 18-47,0 0-1,-18-18 63,1 0-78,-1 0 32,0 0-17,1 0 16</inkml:trace>
  <inkml:trace contextRef="#ctx0" brushRef="#br1" timeOffset="14205.98">19420 16933 0</inkml:trace>
  <inkml:trace contextRef="#ctx0" brushRef="#br1" timeOffset="14453.6">19579 16916 0,'18'-18'0,"-1"18"32,1 0-32,0 0 15,-1 0 1,1 0-1,17 0 1</inkml:trace>
  <inkml:trace contextRef="#ctx0" brushRef="#br1" timeOffset="14638.41">19808 16898 0,'0'0'0,"18"0"16,0 0 0,-1 0-1</inkml:trace>
  <inkml:trace contextRef="#ctx0" brushRef="#br1" timeOffset="15913.78">19173 14852 0,'-17'0'15,"34"0"32,1 0-47,0 0 16,-1 0-16,1 0 0</inkml:trace>
  <inkml:trace contextRef="#ctx0" brushRef="#br1" timeOffset="16120.23">19756 14799 0,'0'0'0,"17"0"32,1 0-17,17 0 1,-17 0-16</inkml:trace>
  <inkml:trace contextRef="#ctx0" brushRef="#br1" timeOffset="16370.08">20232 14746 0,'35'-18'15,"-17"18"1,-1 0-1,1 0-15,17-17 16,18 17 15,-35 0-31,52 0 16,-34-18-16</inkml:trace>
  <inkml:trace contextRef="#ctx0" brushRef="#br1" timeOffset="16552.1">20796 14640 0,'18'0'0,"0"-17"16,-1 17-1,1 0 1,17 0 0,-17 0-1,-1 0 1</inkml:trace>
  <inkml:trace contextRef="#ctx0" brushRef="#br1" timeOffset="16753.14">21361 14570 0,'17'0'0,"-34"0"0,34-18 15,1 18-15,0 0 16,52 0 0,-17 0-1,35 0 1,-70 0-16</inkml:trace>
  <inkml:trace contextRef="#ctx0" brushRef="#br1" timeOffset="16969.51">22260 14482 0,'0'0'0,"18"0"16,17 0-1,-17 0-15,35-18 16,0 0-1,-18 18 1,0 0 0</inkml:trace>
  <inkml:trace contextRef="#ctx0" brushRef="#br1" timeOffset="18435.21">20126 16845 0,'18'0'0,"-1"0"31</inkml:trace>
  <inkml:trace contextRef="#ctx0" brushRef="#br1" timeOffset="19736.82">18644 17004 0,'0'0'0,"0"-18"16,0 1 0,-17-1-1,17 0 1,0 1-1,0 34 48,0 1-63,0 17 16,0 36-1,0 35 16,0-53 1,53-36 15,-1-17-32,19 0 1,-18 0-1,-18-17 1,-17 17-16</inkml:trace>
  <inkml:trace contextRef="#ctx0" brushRef="#br1" timeOffset="20867.31">19914 17533 0,'-17'0'15,"17"18"1,17-18 31,1 0-31,0 0-16,70 0 15,18-36 16,-89 36 1</inkml:trace>
  <inkml:trace contextRef="#ctx0" brushRef="#br1" timeOffset="21167.51">20055 17568 0,'0'0'0,"-17"0"0,17 18 15,0 0 1,0 52-1,0 1 1,0-18 0,0 0-1,0-18 1,0-18 15,0 1-15</inkml:trace>
  <inkml:trace contextRef="#ctx0" brushRef="#br1" timeOffset="21582.91">20249 17939 0,'18'0'15,"-18"17"48,0 1-47,0 0-1,0-1-15,18 36 31</inkml:trace>
  <inkml:trace contextRef="#ctx0" brushRef="#br1" timeOffset="23549.36">19085 17339 0,'0'0'0,"0"-18"31,0 36 16,0 0-31,0-1-16,0 1 16,0 0-16,0 34 15,0-16 1</inkml:trace>
  <inkml:trace contextRef="#ctx0" brushRef="#br1" timeOffset="25997.89">23054 17586 0,'0'0'0,"-18"0"0,1 0 32,-1 0-32,36 0 62,-18-18-62,35 18 16,18 0-1,70-17 17,-105 17-32,0 0 31</inkml:trace>
  <inkml:trace contextRef="#ctx0" brushRef="#br1" timeOffset="26297.09">23213 17621 0,'0'0'0,"-18"0"0,0 18 46,18 17-30,-35 18 0,35 18-1,0-1 1,0 18 0,0-70-1,0 17 1</inkml:trace>
  <inkml:trace contextRef="#ctx0" brushRef="#br1" timeOffset="27020.62">23354 18045 0,'0'-18'16,"0"36"31,0-1-32,0 1 1,0-1-16,0 1 31,0-36 32,0 1-63,0-1 15,0 1 1,0-1 0,18 18-1,-1 0-15,1 0 16,35 0-1,-36 18 1,36-1 0,-17-17-1,-19 18 1,1-18 0,-1-35 15,-17-36 0,0 36-15,0-1-1,0 19 1</inkml:trace>
  <inkml:trace contextRef="#ctx0" brushRef="#br1" timeOffset="32660.26">18097 14887 0,'0'-17'0,"0"34"78,0 1-78,0-1 16,0 19-16,0-19 0,0 107 31,0-89 16,0 0-31,0-17-1,18-18 16,0 0-15,-1 0 0,36 0-1,-17 0 1,-19 0 0,1 0 15</inkml:trace>
  <inkml:trace contextRef="#ctx0" brushRef="#br1" timeOffset="33484.6">18556 15134 0,'0'18'63,"0"-1"-63,0 1 0,-18-18 16,18 35-1,0-17 1,0 0-1,0-1 1,-17-17 31,17-17-47,0-19 16,0 1-1,0 0 1,0 17-1,0 1 1,17 17 0,19 0 15,-1 0-15,-17 17-1,17 1 1,0 17-1,-17-35 1,-1 18 0,-17-1-1,18-17 1,-18-17 15,0-1-15,0-17-16,0 0 15,0-1 1,0 19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3E4E79-6798-4D00-84B1-308D658D73C5}"/>
                  </a:ext>
                </a:extLst>
              </p14:cNvPr>
              <p14:cNvContentPartPr/>
              <p14:nvPr/>
            </p14:nvContentPartPr>
            <p14:xfrm>
              <a:off x="628560" y="152280"/>
              <a:ext cx="11468520" cy="636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3E4E79-6798-4D00-84B1-308D658D73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142920"/>
                <a:ext cx="11487240" cy="63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28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20</cp:revision>
  <dcterms:created xsi:type="dcterms:W3CDTF">2020-12-14T10:21:19Z</dcterms:created>
  <dcterms:modified xsi:type="dcterms:W3CDTF">2021-07-24T14:58:40Z</dcterms:modified>
</cp:coreProperties>
</file>