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3" r:id="rId3"/>
    <p:sldId id="265" r:id="rId4"/>
    <p:sldId id="279" r:id="rId5"/>
    <p:sldId id="266" r:id="rId6"/>
    <p:sldId id="271" r:id="rId7"/>
    <p:sldId id="273" r:id="rId8"/>
    <p:sldId id="272" r:id="rId9"/>
    <p:sldId id="280" r:id="rId10"/>
    <p:sldId id="275" r:id="rId11"/>
    <p:sldId id="277" r:id="rId12"/>
    <p:sldId id="278" r:id="rId13"/>
    <p:sldId id="281" r:id="rId14"/>
    <p:sldId id="267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>
        <a:gradFill flip="none" rotWithShape="0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chemeClr val="tx1"/>
              </a:solidFill>
            </a:rPr>
            <a:t>INTRODUCTION TO TESCO DATASET</a:t>
          </a:r>
          <a:endParaRPr lang="en-US" b="1" dirty="0">
            <a:solidFill>
              <a:schemeClr val="tx1"/>
            </a:solidFill>
          </a:endParaRP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16B1F6C1-9297-4CA1-B572-D9D919C654CE}">
      <dgm:prSet phldrT="[Text]"/>
      <dgm:spPr>
        <a:gradFill flip="none" rotWithShape="0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pPr>
            <a:lnSpc>
              <a:spcPct val="100000"/>
            </a:lnSpc>
          </a:pPr>
          <a:r>
            <a:rPr lang="en-IN" b="1" dirty="0">
              <a:solidFill>
                <a:schemeClr val="tx1"/>
              </a:solidFill>
            </a:rPr>
            <a:t>AVERAGE PURCHASE/CONSUMPTION OF BEER,WINE/ALCOHOL</a:t>
          </a:r>
          <a:endParaRPr lang="en-US" b="1" dirty="0">
            <a:solidFill>
              <a:schemeClr val="tx1"/>
            </a:solidFill>
          </a:endParaRPr>
        </a:p>
      </dgm:t>
    </dgm:pt>
    <dgm:pt modelId="{55ED6772-9BBF-4372-9E31-B5BEA37F85A5}" type="parTrans" cxnId="{C7514263-5571-4A1F-818C-16F98650B17D}">
      <dgm:prSet/>
      <dgm:spPr/>
      <dgm:t>
        <a:bodyPr/>
        <a:lstStyle/>
        <a:p>
          <a:endParaRPr lang="en-IN"/>
        </a:p>
      </dgm:t>
    </dgm:pt>
    <dgm:pt modelId="{30453DF4-D635-4854-B8CD-B768AE745210}" type="sibTrans" cxnId="{C7514263-5571-4A1F-818C-16F98650B17D}">
      <dgm:prSet/>
      <dgm:spPr/>
      <dgm:t>
        <a:bodyPr/>
        <a:lstStyle/>
        <a:p>
          <a:endParaRPr lang="en-IN"/>
        </a:p>
      </dgm:t>
    </dgm:pt>
    <dgm:pt modelId="{0B507250-767B-40F0-AB63-D43141035EBF}">
      <dgm:prSet phldrT="[Text]"/>
      <dgm:spPr>
        <a:gradFill flip="none" rotWithShape="0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pPr>
            <a:lnSpc>
              <a:spcPct val="100000"/>
            </a:lnSpc>
          </a:pPr>
          <a:r>
            <a:rPr lang="en-IN" b="1" dirty="0">
              <a:solidFill>
                <a:schemeClr val="tx1"/>
              </a:solidFill>
            </a:rPr>
            <a:t>DESCRIBING INCOME DATASET</a:t>
          </a:r>
          <a:endParaRPr lang="en-US" b="1" dirty="0">
            <a:solidFill>
              <a:schemeClr val="tx1"/>
            </a:solidFill>
          </a:endParaRPr>
        </a:p>
      </dgm:t>
    </dgm:pt>
    <dgm:pt modelId="{25CAEE63-2F53-4C42-9A22-278EC7E7C345}" type="parTrans" cxnId="{BA7ED334-9672-4C6D-A952-5F794175D026}">
      <dgm:prSet/>
      <dgm:spPr/>
      <dgm:t>
        <a:bodyPr/>
        <a:lstStyle/>
        <a:p>
          <a:endParaRPr lang="en-IN"/>
        </a:p>
      </dgm:t>
    </dgm:pt>
    <dgm:pt modelId="{303AA162-10C4-4B23-9394-B827407143B9}" type="sibTrans" cxnId="{BA7ED334-9672-4C6D-A952-5F794175D026}">
      <dgm:prSet/>
      <dgm:spPr/>
      <dgm:t>
        <a:bodyPr/>
        <a:lstStyle/>
        <a:p>
          <a:endParaRPr lang="en-IN"/>
        </a:p>
      </dgm:t>
    </dgm:pt>
    <dgm:pt modelId="{7F97C0BF-2D54-4924-8890-6ED023F538CA}">
      <dgm:prSet phldrT="[Text]"/>
      <dgm:spPr>
        <a:gradFill flip="none" rotWithShape="0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chemeClr val="tx1"/>
              </a:solidFill>
            </a:rPr>
            <a:t>CORRELATIONS BETWEEN INCOME AND FOOD CATEGORIES</a:t>
          </a:r>
          <a:endParaRPr lang="en-US" b="1" dirty="0">
            <a:solidFill>
              <a:schemeClr val="tx1"/>
            </a:solidFill>
          </a:endParaRPr>
        </a:p>
      </dgm:t>
    </dgm:pt>
    <dgm:pt modelId="{5C7AF111-99F4-468C-9AD5-046B803787DB}" type="parTrans" cxnId="{F1D4A2A1-A79A-4C6D-A21E-82B169FB164C}">
      <dgm:prSet/>
      <dgm:spPr/>
      <dgm:t>
        <a:bodyPr/>
        <a:lstStyle/>
        <a:p>
          <a:endParaRPr lang="en-IN"/>
        </a:p>
      </dgm:t>
    </dgm:pt>
    <dgm:pt modelId="{6D7D2976-B146-43E8-B673-496DA9ACD6D2}" type="sibTrans" cxnId="{F1D4A2A1-A79A-4C6D-A21E-82B169FB164C}">
      <dgm:prSet/>
      <dgm:spPr/>
      <dgm:t>
        <a:bodyPr/>
        <a:lstStyle/>
        <a:p>
          <a:endParaRPr lang="en-IN"/>
        </a:p>
      </dgm:t>
    </dgm:pt>
    <dgm:pt modelId="{24318277-4023-4FCD-91C8-103A3034293B}">
      <dgm:prSet phldrT="[Text]"/>
      <dgm:spPr>
        <a:gradFill flip="none" rotWithShape="0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chemeClr val="tx1"/>
              </a:solidFill>
            </a:rPr>
            <a:t>CORRELATIONS BETWEEN DIABETES AND NUTREINTS/FOOD CATEGORIES</a:t>
          </a:r>
          <a:endParaRPr lang="en-US" dirty="0">
            <a:solidFill>
              <a:schemeClr val="tx1"/>
            </a:solidFill>
          </a:endParaRPr>
        </a:p>
      </dgm:t>
    </dgm:pt>
    <dgm:pt modelId="{7C43459F-B52E-4D5C-AE64-2E341AAA7B5D}" type="parTrans" cxnId="{D6B20D3C-2D45-404F-9834-C0AA6FA99E28}">
      <dgm:prSet/>
      <dgm:spPr/>
      <dgm:t>
        <a:bodyPr/>
        <a:lstStyle/>
        <a:p>
          <a:endParaRPr lang="en-IN"/>
        </a:p>
      </dgm:t>
    </dgm:pt>
    <dgm:pt modelId="{6B62DC70-1280-4755-B6B8-6701EABEFAD7}" type="sibTrans" cxnId="{D6B20D3C-2D45-404F-9834-C0AA6FA99E28}">
      <dgm:prSet/>
      <dgm:spPr/>
      <dgm:t>
        <a:bodyPr/>
        <a:lstStyle/>
        <a:p>
          <a:endParaRPr lang="en-IN"/>
        </a:p>
      </dgm:t>
    </dgm:pt>
    <dgm:pt modelId="{81228623-24EB-4716-ADD1-3857DDCECDBB}">
      <dgm:prSet phldrT="[Text]"/>
      <dgm:spPr>
        <a:gradFill flip="none" rotWithShape="0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chemeClr val="tx1"/>
              </a:solidFill>
            </a:rPr>
            <a:t>LIMITATIONS AND ASSUMPTIONS</a:t>
          </a:r>
          <a:endParaRPr lang="en-US" b="1" dirty="0">
            <a:solidFill>
              <a:schemeClr val="tx1"/>
            </a:solidFill>
          </a:endParaRPr>
        </a:p>
      </dgm:t>
    </dgm:pt>
    <dgm:pt modelId="{03A9ED28-376A-409A-9985-153BAD0DE918}" type="parTrans" cxnId="{006C6D2C-289D-417E-B5A2-331EB253EA24}">
      <dgm:prSet/>
      <dgm:spPr/>
      <dgm:t>
        <a:bodyPr/>
        <a:lstStyle/>
        <a:p>
          <a:endParaRPr lang="en-IN"/>
        </a:p>
      </dgm:t>
    </dgm:pt>
    <dgm:pt modelId="{34033B95-A5B5-4001-8AE6-192CED813F3B}" type="sibTrans" cxnId="{006C6D2C-289D-417E-B5A2-331EB253EA24}">
      <dgm:prSet/>
      <dgm:spPr/>
      <dgm:t>
        <a:bodyPr/>
        <a:lstStyle/>
        <a:p>
          <a:endParaRPr lang="en-IN"/>
        </a:p>
      </dgm:t>
    </dgm:pt>
    <dgm:pt modelId="{A1FE8925-CD28-47D4-B806-686D5B998793}">
      <dgm:prSet phldrT="[Text]"/>
      <dgm:spPr>
        <a:gradFill flip="none" rotWithShape="0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</a:rPr>
            <a:t>CONCLUSION</a:t>
          </a:r>
        </a:p>
      </dgm:t>
    </dgm:pt>
    <dgm:pt modelId="{78BBF5FB-E38A-4856-AFCB-24CB379AB5F1}" type="parTrans" cxnId="{33A0850B-D29B-4F36-AAED-19BDD4C00ACF}">
      <dgm:prSet/>
      <dgm:spPr/>
      <dgm:t>
        <a:bodyPr/>
        <a:lstStyle/>
        <a:p>
          <a:endParaRPr lang="en-GB"/>
        </a:p>
      </dgm:t>
    </dgm:pt>
    <dgm:pt modelId="{C3E65E8C-26C0-4DB4-A852-A875DBFB0DFC}" type="sibTrans" cxnId="{33A0850B-D29B-4F36-AAED-19BDD4C00ACF}">
      <dgm:prSet/>
      <dgm:spPr/>
      <dgm:t>
        <a:bodyPr/>
        <a:lstStyle/>
        <a:p>
          <a:endParaRPr lang="en-GB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7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7"/>
      <dgm:spPr/>
    </dgm:pt>
    <dgm:pt modelId="{429CABD1-4116-474B-81BF-735E2CA9DD00}" type="pres">
      <dgm:prSet presAssocID="{7E5AA53B-3EEE-4DE4-BB81-9044890C2946}" presName="dstNode" presStyleLbl="node1" presStyleIdx="0" presStyleCnt="7"/>
      <dgm:spPr/>
    </dgm:pt>
    <dgm:pt modelId="{58319267-C71E-43C9-94E1-827D0616C7A7}" type="pres">
      <dgm:prSet presAssocID="{6750AC01-D39D-4F3A-9DC8-2A211EE986A2}" presName="text_1" presStyleLbl="node1" presStyleIdx="0" presStyleCnt="7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7"/>
      <dgm:spPr/>
    </dgm:pt>
    <dgm:pt modelId="{BEC3D02B-3DA3-4D27-AADE-E964EDAD043C}" type="pres">
      <dgm:prSet presAssocID="{81228623-24EB-4716-ADD1-3857DDCECDBB}" presName="text_2" presStyleLbl="node1" presStyleIdx="1" presStyleCnt="7">
        <dgm:presLayoutVars>
          <dgm:bulletEnabled val="1"/>
        </dgm:presLayoutVars>
      </dgm:prSet>
      <dgm:spPr/>
    </dgm:pt>
    <dgm:pt modelId="{F26772B5-5166-4F6D-8BBE-9917AE7880DA}" type="pres">
      <dgm:prSet presAssocID="{81228623-24EB-4716-ADD1-3857DDCECDBB}" presName="accent_2" presStyleCnt="0"/>
      <dgm:spPr/>
    </dgm:pt>
    <dgm:pt modelId="{BF2A7FA5-FDEF-4E85-ABFC-E32ABCAC048A}" type="pres">
      <dgm:prSet presAssocID="{81228623-24EB-4716-ADD1-3857DDCECDBB}" presName="accentRepeatNode" presStyleLbl="solidFgAcc1" presStyleIdx="1" presStyleCnt="7"/>
      <dgm:spPr/>
    </dgm:pt>
    <dgm:pt modelId="{1875A2E0-6063-41E8-A12B-AF902A7E8765}" type="pres">
      <dgm:prSet presAssocID="{24318277-4023-4FCD-91C8-103A3034293B}" presName="text_3" presStyleLbl="node1" presStyleIdx="2" presStyleCnt="7">
        <dgm:presLayoutVars>
          <dgm:bulletEnabled val="1"/>
        </dgm:presLayoutVars>
      </dgm:prSet>
      <dgm:spPr/>
    </dgm:pt>
    <dgm:pt modelId="{2DA3489A-7583-457B-A476-D3B5B745FABD}" type="pres">
      <dgm:prSet presAssocID="{24318277-4023-4FCD-91C8-103A3034293B}" presName="accent_3" presStyleCnt="0"/>
      <dgm:spPr/>
    </dgm:pt>
    <dgm:pt modelId="{C11E25C4-C1E1-4545-9B36-81CF581CC2AE}" type="pres">
      <dgm:prSet presAssocID="{24318277-4023-4FCD-91C8-103A3034293B}" presName="accentRepeatNode" presStyleLbl="solidFgAcc1" presStyleIdx="2" presStyleCnt="7"/>
      <dgm:spPr/>
    </dgm:pt>
    <dgm:pt modelId="{5BD51688-17DF-4B71-B7B4-40A18DAB3538}" type="pres">
      <dgm:prSet presAssocID="{16B1F6C1-9297-4CA1-B572-D9D919C654CE}" presName="text_4" presStyleLbl="node1" presStyleIdx="3" presStyleCnt="7">
        <dgm:presLayoutVars>
          <dgm:bulletEnabled val="1"/>
        </dgm:presLayoutVars>
      </dgm:prSet>
      <dgm:spPr/>
    </dgm:pt>
    <dgm:pt modelId="{2BFF13C8-5DC6-4FA3-8598-77825D782C19}" type="pres">
      <dgm:prSet presAssocID="{16B1F6C1-9297-4CA1-B572-D9D919C654CE}" presName="accent_4" presStyleCnt="0"/>
      <dgm:spPr/>
    </dgm:pt>
    <dgm:pt modelId="{CEF4B680-FE48-4EEB-9285-1AB1DA04872B}" type="pres">
      <dgm:prSet presAssocID="{16B1F6C1-9297-4CA1-B572-D9D919C654CE}" presName="accentRepeatNode" presStyleLbl="solidFgAcc1" presStyleIdx="3" presStyleCnt="7"/>
      <dgm:spPr/>
    </dgm:pt>
    <dgm:pt modelId="{C4BA9691-DE28-4818-A174-55C17E7B55E6}" type="pres">
      <dgm:prSet presAssocID="{0B507250-767B-40F0-AB63-D43141035EBF}" presName="text_5" presStyleLbl="node1" presStyleIdx="4" presStyleCnt="7">
        <dgm:presLayoutVars>
          <dgm:bulletEnabled val="1"/>
        </dgm:presLayoutVars>
      </dgm:prSet>
      <dgm:spPr/>
    </dgm:pt>
    <dgm:pt modelId="{54137444-FC8C-4D78-AEC4-E2619EB0538A}" type="pres">
      <dgm:prSet presAssocID="{0B507250-767B-40F0-AB63-D43141035EBF}" presName="accent_5" presStyleCnt="0"/>
      <dgm:spPr/>
    </dgm:pt>
    <dgm:pt modelId="{BE842BF2-C631-44D2-9A38-1D73A6F6E730}" type="pres">
      <dgm:prSet presAssocID="{0B507250-767B-40F0-AB63-D43141035EBF}" presName="accentRepeatNode" presStyleLbl="solidFgAcc1" presStyleIdx="4" presStyleCnt="7"/>
      <dgm:spPr/>
    </dgm:pt>
    <dgm:pt modelId="{EE8958AA-3884-4729-B10E-EFC7848A4774}" type="pres">
      <dgm:prSet presAssocID="{7F97C0BF-2D54-4924-8890-6ED023F538CA}" presName="text_6" presStyleLbl="node1" presStyleIdx="5" presStyleCnt="7">
        <dgm:presLayoutVars>
          <dgm:bulletEnabled val="1"/>
        </dgm:presLayoutVars>
      </dgm:prSet>
      <dgm:spPr/>
    </dgm:pt>
    <dgm:pt modelId="{ADAC9020-B6F5-4AB8-97AA-9D7CFC273B6B}" type="pres">
      <dgm:prSet presAssocID="{7F97C0BF-2D54-4924-8890-6ED023F538CA}" presName="accent_6" presStyleCnt="0"/>
      <dgm:spPr/>
    </dgm:pt>
    <dgm:pt modelId="{4EF42332-9916-4899-83E0-4D92E45C8F8D}" type="pres">
      <dgm:prSet presAssocID="{7F97C0BF-2D54-4924-8890-6ED023F538CA}" presName="accentRepeatNode" presStyleLbl="solidFgAcc1" presStyleIdx="5" presStyleCnt="7"/>
      <dgm:spPr/>
    </dgm:pt>
    <dgm:pt modelId="{CA49CA92-21AF-41DA-84AA-A64416DC8F0D}" type="pres">
      <dgm:prSet presAssocID="{A1FE8925-CD28-47D4-B806-686D5B998793}" presName="text_7" presStyleLbl="node1" presStyleIdx="6" presStyleCnt="7">
        <dgm:presLayoutVars>
          <dgm:bulletEnabled val="1"/>
        </dgm:presLayoutVars>
      </dgm:prSet>
      <dgm:spPr/>
    </dgm:pt>
    <dgm:pt modelId="{C3588EE3-EC3C-468B-A427-3AB7BA5E8FF0}" type="pres">
      <dgm:prSet presAssocID="{A1FE8925-CD28-47D4-B806-686D5B998793}" presName="accent_7" presStyleCnt="0"/>
      <dgm:spPr/>
    </dgm:pt>
    <dgm:pt modelId="{72BEB9A6-7F3D-496E-B749-1A001F691BC5}" type="pres">
      <dgm:prSet presAssocID="{A1FE8925-CD28-47D4-B806-686D5B998793}" presName="accentRepeatNode" presStyleLbl="solidFgAcc1" presStyleIdx="6" presStyleCnt="7"/>
      <dgm:spPr/>
    </dgm:pt>
  </dgm:ptLst>
  <dgm:cxnLst>
    <dgm:cxn modelId="{33A0850B-D29B-4F36-AAED-19BDD4C00ACF}" srcId="{7E5AA53B-3EEE-4DE4-BB81-9044890C2946}" destId="{A1FE8925-CD28-47D4-B806-686D5B998793}" srcOrd="6" destOrd="0" parTransId="{78BBF5FB-E38A-4856-AFCB-24CB379AB5F1}" sibTransId="{C3E65E8C-26C0-4DB4-A852-A875DBFB0DFC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76527717-3923-4B5B-836D-607360251BF3}" type="presOf" srcId="{0B507250-767B-40F0-AB63-D43141035EBF}" destId="{C4BA9691-DE28-4818-A174-55C17E7B55E6}" srcOrd="0" destOrd="0" presId="urn:microsoft.com/office/officeart/2008/layout/VerticalCurvedList"/>
    <dgm:cxn modelId="{006C6D2C-289D-417E-B5A2-331EB253EA24}" srcId="{7E5AA53B-3EEE-4DE4-BB81-9044890C2946}" destId="{81228623-24EB-4716-ADD1-3857DDCECDBB}" srcOrd="1" destOrd="0" parTransId="{03A9ED28-376A-409A-9985-153BAD0DE918}" sibTransId="{34033B95-A5B5-4001-8AE6-192CED813F3B}"/>
    <dgm:cxn modelId="{BA7ED334-9672-4C6D-A952-5F794175D026}" srcId="{7E5AA53B-3EEE-4DE4-BB81-9044890C2946}" destId="{0B507250-767B-40F0-AB63-D43141035EBF}" srcOrd="4" destOrd="0" parTransId="{25CAEE63-2F53-4C42-9A22-278EC7E7C345}" sibTransId="{303AA162-10C4-4B23-9394-B827407143B9}"/>
    <dgm:cxn modelId="{D6B20D3C-2D45-404F-9834-C0AA6FA99E28}" srcId="{7E5AA53B-3EEE-4DE4-BB81-9044890C2946}" destId="{24318277-4023-4FCD-91C8-103A3034293B}" srcOrd="2" destOrd="0" parTransId="{7C43459F-B52E-4D5C-AE64-2E341AAA7B5D}" sibTransId="{6B62DC70-1280-4755-B6B8-6701EABEFAD7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4C3642-8C9D-4BA4-A2B0-19950FF41431}" type="presOf" srcId="{7F97C0BF-2D54-4924-8890-6ED023F538CA}" destId="{EE8958AA-3884-4729-B10E-EFC7848A4774}" srcOrd="0" destOrd="0" presId="urn:microsoft.com/office/officeart/2008/layout/VerticalCurvedList"/>
    <dgm:cxn modelId="{C7514263-5571-4A1F-818C-16F98650B17D}" srcId="{7E5AA53B-3EEE-4DE4-BB81-9044890C2946}" destId="{16B1F6C1-9297-4CA1-B572-D9D919C654CE}" srcOrd="3" destOrd="0" parTransId="{55ED6772-9BBF-4372-9E31-B5BEA37F85A5}" sibTransId="{30453DF4-D635-4854-B8CD-B768AE745210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1E6CA671-E2B9-4B5A-BA56-5A09D806F133}" type="presOf" srcId="{81228623-24EB-4716-ADD1-3857DDCECDBB}" destId="{BEC3D02B-3DA3-4D27-AADE-E964EDAD043C}" srcOrd="0" destOrd="0" presId="urn:microsoft.com/office/officeart/2008/layout/VerticalCurvedList"/>
    <dgm:cxn modelId="{9403E659-7DEB-4FD5-91C3-7716BFE96D16}" type="presOf" srcId="{24318277-4023-4FCD-91C8-103A3034293B}" destId="{1875A2E0-6063-41E8-A12B-AF902A7E8765}" srcOrd="0" destOrd="0" presId="urn:microsoft.com/office/officeart/2008/layout/VerticalCurvedList"/>
    <dgm:cxn modelId="{25F9288F-7B40-45AE-AFEC-F6BE3A375075}" type="presOf" srcId="{16B1F6C1-9297-4CA1-B572-D9D919C654CE}" destId="{5BD51688-17DF-4B71-B7B4-40A18DAB3538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1D4A2A1-A79A-4C6D-A21E-82B169FB164C}" srcId="{7E5AA53B-3EEE-4DE4-BB81-9044890C2946}" destId="{7F97C0BF-2D54-4924-8890-6ED023F538CA}" srcOrd="5" destOrd="0" parTransId="{5C7AF111-99F4-468C-9AD5-046B803787DB}" sibTransId="{6D7D2976-B146-43E8-B673-496DA9ACD6D2}"/>
    <dgm:cxn modelId="{54C520A8-8DC6-4FC5-9DC6-B3605D2C3DB5}" type="presOf" srcId="{A1FE8925-CD28-47D4-B806-686D5B998793}" destId="{CA49CA92-21AF-41DA-84AA-A64416DC8F0D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4D0F0364-34FC-44FC-8176-7F3678887222}" type="presParOf" srcId="{90561C55-3C6E-4D53-85E1-2C50BCDDA392}" destId="{BEC3D02B-3DA3-4D27-AADE-E964EDAD043C}" srcOrd="3" destOrd="0" presId="urn:microsoft.com/office/officeart/2008/layout/VerticalCurvedList"/>
    <dgm:cxn modelId="{53ECC227-D535-4BF0-9958-BF4043177F54}" type="presParOf" srcId="{90561C55-3C6E-4D53-85E1-2C50BCDDA392}" destId="{F26772B5-5166-4F6D-8BBE-9917AE7880DA}" srcOrd="4" destOrd="0" presId="urn:microsoft.com/office/officeart/2008/layout/VerticalCurvedList"/>
    <dgm:cxn modelId="{2B8E17C5-7489-44DF-B459-02B1CCB9CBD7}" type="presParOf" srcId="{F26772B5-5166-4F6D-8BBE-9917AE7880DA}" destId="{BF2A7FA5-FDEF-4E85-ABFC-E32ABCAC048A}" srcOrd="0" destOrd="0" presId="urn:microsoft.com/office/officeart/2008/layout/VerticalCurvedList"/>
    <dgm:cxn modelId="{7EF046B4-35EB-4967-9BE3-C7CF5402E472}" type="presParOf" srcId="{90561C55-3C6E-4D53-85E1-2C50BCDDA392}" destId="{1875A2E0-6063-41E8-A12B-AF902A7E8765}" srcOrd="5" destOrd="0" presId="urn:microsoft.com/office/officeart/2008/layout/VerticalCurvedList"/>
    <dgm:cxn modelId="{A9E67276-AE82-49F0-94B8-D542D081F925}" type="presParOf" srcId="{90561C55-3C6E-4D53-85E1-2C50BCDDA392}" destId="{2DA3489A-7583-457B-A476-D3B5B745FABD}" srcOrd="6" destOrd="0" presId="urn:microsoft.com/office/officeart/2008/layout/VerticalCurvedList"/>
    <dgm:cxn modelId="{5A63358C-0846-4C3D-827B-33089AE6554E}" type="presParOf" srcId="{2DA3489A-7583-457B-A476-D3B5B745FABD}" destId="{C11E25C4-C1E1-4545-9B36-81CF581CC2AE}" srcOrd="0" destOrd="0" presId="urn:microsoft.com/office/officeart/2008/layout/VerticalCurvedList"/>
    <dgm:cxn modelId="{83AD8F76-AE78-4F06-9011-12C4E2836986}" type="presParOf" srcId="{90561C55-3C6E-4D53-85E1-2C50BCDDA392}" destId="{5BD51688-17DF-4B71-B7B4-40A18DAB3538}" srcOrd="7" destOrd="0" presId="urn:microsoft.com/office/officeart/2008/layout/VerticalCurvedList"/>
    <dgm:cxn modelId="{B419E2FB-9C7A-495F-A57E-75BF0025455D}" type="presParOf" srcId="{90561C55-3C6E-4D53-85E1-2C50BCDDA392}" destId="{2BFF13C8-5DC6-4FA3-8598-77825D782C19}" srcOrd="8" destOrd="0" presId="urn:microsoft.com/office/officeart/2008/layout/VerticalCurvedList"/>
    <dgm:cxn modelId="{31DCD07B-B437-45FE-AFB4-0129710749CB}" type="presParOf" srcId="{2BFF13C8-5DC6-4FA3-8598-77825D782C19}" destId="{CEF4B680-FE48-4EEB-9285-1AB1DA04872B}" srcOrd="0" destOrd="0" presId="urn:microsoft.com/office/officeart/2008/layout/VerticalCurvedList"/>
    <dgm:cxn modelId="{C569BC78-718F-453D-A62E-8648B63EF7B1}" type="presParOf" srcId="{90561C55-3C6E-4D53-85E1-2C50BCDDA392}" destId="{C4BA9691-DE28-4818-A174-55C17E7B55E6}" srcOrd="9" destOrd="0" presId="urn:microsoft.com/office/officeart/2008/layout/VerticalCurvedList"/>
    <dgm:cxn modelId="{B8DA495C-B6CC-49B8-B3FE-4118826575D9}" type="presParOf" srcId="{90561C55-3C6E-4D53-85E1-2C50BCDDA392}" destId="{54137444-FC8C-4D78-AEC4-E2619EB0538A}" srcOrd="10" destOrd="0" presId="urn:microsoft.com/office/officeart/2008/layout/VerticalCurvedList"/>
    <dgm:cxn modelId="{9ED05B01-F91A-43B4-8FDB-E5CE38F97AAF}" type="presParOf" srcId="{54137444-FC8C-4D78-AEC4-E2619EB0538A}" destId="{BE842BF2-C631-44D2-9A38-1D73A6F6E730}" srcOrd="0" destOrd="0" presId="urn:microsoft.com/office/officeart/2008/layout/VerticalCurvedList"/>
    <dgm:cxn modelId="{EB775D91-B04B-48A8-9DE3-5500EAD36C4D}" type="presParOf" srcId="{90561C55-3C6E-4D53-85E1-2C50BCDDA392}" destId="{EE8958AA-3884-4729-B10E-EFC7848A4774}" srcOrd="11" destOrd="0" presId="urn:microsoft.com/office/officeart/2008/layout/VerticalCurvedList"/>
    <dgm:cxn modelId="{38E04E39-A3E6-4560-A538-A128381C24C8}" type="presParOf" srcId="{90561C55-3C6E-4D53-85E1-2C50BCDDA392}" destId="{ADAC9020-B6F5-4AB8-97AA-9D7CFC273B6B}" srcOrd="12" destOrd="0" presId="urn:microsoft.com/office/officeart/2008/layout/VerticalCurvedList"/>
    <dgm:cxn modelId="{5E08901C-B9D1-49E3-B273-4BC27C9A7A95}" type="presParOf" srcId="{ADAC9020-B6F5-4AB8-97AA-9D7CFC273B6B}" destId="{4EF42332-9916-4899-83E0-4D92E45C8F8D}" srcOrd="0" destOrd="0" presId="urn:microsoft.com/office/officeart/2008/layout/VerticalCurvedList"/>
    <dgm:cxn modelId="{89707E66-CA41-48CA-B539-D7E18D47F741}" type="presParOf" srcId="{90561C55-3C6E-4D53-85E1-2C50BCDDA392}" destId="{CA49CA92-21AF-41DA-84AA-A64416DC8F0D}" srcOrd="13" destOrd="0" presId="urn:microsoft.com/office/officeart/2008/layout/VerticalCurvedList"/>
    <dgm:cxn modelId="{8C2F1D66-C06E-4017-9C82-82C5B12903C2}" type="presParOf" srcId="{90561C55-3C6E-4D53-85E1-2C50BCDDA392}" destId="{C3588EE3-EC3C-468B-A427-3AB7BA5E8FF0}" srcOrd="14" destOrd="0" presId="urn:microsoft.com/office/officeart/2008/layout/VerticalCurvedList"/>
    <dgm:cxn modelId="{AA32842B-B180-4CFE-8600-AEA97990ABDB}" type="presParOf" srcId="{C3588EE3-EC3C-468B-A427-3AB7BA5E8FF0}" destId="{72BEB9A6-7F3D-496E-B749-1A001F691B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546178" y="-697213"/>
          <a:ext cx="5416595" cy="5416595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82155" y="182847"/>
          <a:ext cx="6518396" cy="365534"/>
        </a:xfrm>
        <a:prstGeom prst="rect">
          <a:avLst/>
        </a:prstGeom>
        <a:gradFill flip="none" rotWithShape="0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143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tx1"/>
              </a:solidFill>
            </a:rPr>
            <a:t>INTRODUCTION TO TESCO DATASET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282155" y="182847"/>
        <a:ext cx="6518396" cy="365534"/>
      </dsp:txXfrm>
    </dsp:sp>
    <dsp:sp modelId="{07CB3071-D555-47DA-A36A-69EB91531FD8}">
      <dsp:nvSpPr>
        <dsp:cNvPr id="0" name=""/>
        <dsp:cNvSpPr/>
      </dsp:nvSpPr>
      <dsp:spPr>
        <a:xfrm>
          <a:off x="53695" y="137155"/>
          <a:ext cx="456918" cy="4569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3D02B-3DA3-4D27-AADE-E964EDAD043C}">
      <dsp:nvSpPr>
        <dsp:cNvPr id="0" name=""/>
        <dsp:cNvSpPr/>
      </dsp:nvSpPr>
      <dsp:spPr>
        <a:xfrm>
          <a:off x="613179" y="731471"/>
          <a:ext cx="6187372" cy="365534"/>
        </a:xfrm>
        <a:prstGeom prst="rect">
          <a:avLst/>
        </a:prstGeom>
        <a:gradFill flip="none" rotWithShape="0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143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tx1"/>
              </a:solidFill>
            </a:rPr>
            <a:t>LIMITATIONS AND ASSUMPTIONS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613179" y="731471"/>
        <a:ext cx="6187372" cy="365534"/>
      </dsp:txXfrm>
    </dsp:sp>
    <dsp:sp modelId="{BF2A7FA5-FDEF-4E85-ABFC-E32ABCAC048A}">
      <dsp:nvSpPr>
        <dsp:cNvPr id="0" name=""/>
        <dsp:cNvSpPr/>
      </dsp:nvSpPr>
      <dsp:spPr>
        <a:xfrm>
          <a:off x="384720" y="685779"/>
          <a:ext cx="456918" cy="4569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5A2E0-6063-41E8-A12B-AF902A7E8765}">
      <dsp:nvSpPr>
        <dsp:cNvPr id="0" name=""/>
        <dsp:cNvSpPr/>
      </dsp:nvSpPr>
      <dsp:spPr>
        <a:xfrm>
          <a:off x="794579" y="1279693"/>
          <a:ext cx="6005972" cy="365534"/>
        </a:xfrm>
        <a:prstGeom prst="rect">
          <a:avLst/>
        </a:prstGeom>
        <a:gradFill flip="none" rotWithShape="0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143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tx1"/>
              </a:solidFill>
            </a:rPr>
            <a:t>CORRELATIONS BETWEEN DIABETES AND NUTREINTS/FOOD CATEGORIES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794579" y="1279693"/>
        <a:ext cx="6005972" cy="365534"/>
      </dsp:txXfrm>
    </dsp:sp>
    <dsp:sp modelId="{C11E25C4-C1E1-4545-9B36-81CF581CC2AE}">
      <dsp:nvSpPr>
        <dsp:cNvPr id="0" name=""/>
        <dsp:cNvSpPr/>
      </dsp:nvSpPr>
      <dsp:spPr>
        <a:xfrm>
          <a:off x="566120" y="1234001"/>
          <a:ext cx="456918" cy="4569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51688-17DF-4B71-B7B4-40A18DAB3538}">
      <dsp:nvSpPr>
        <dsp:cNvPr id="0" name=""/>
        <dsp:cNvSpPr/>
      </dsp:nvSpPr>
      <dsp:spPr>
        <a:xfrm>
          <a:off x="852498" y="1828317"/>
          <a:ext cx="5948053" cy="365534"/>
        </a:xfrm>
        <a:prstGeom prst="rect">
          <a:avLst/>
        </a:prstGeom>
        <a:gradFill flip="none" rotWithShape="0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143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solidFill>
                <a:schemeClr val="tx1"/>
              </a:solidFill>
            </a:rPr>
            <a:t>AVERAGE PURCHASE/CONSUMPTION OF BEER,WINE/ALCOHOL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852498" y="1828317"/>
        <a:ext cx="5948053" cy="365534"/>
      </dsp:txXfrm>
    </dsp:sp>
    <dsp:sp modelId="{CEF4B680-FE48-4EEB-9285-1AB1DA04872B}">
      <dsp:nvSpPr>
        <dsp:cNvPr id="0" name=""/>
        <dsp:cNvSpPr/>
      </dsp:nvSpPr>
      <dsp:spPr>
        <a:xfrm>
          <a:off x="624039" y="1782625"/>
          <a:ext cx="456918" cy="4569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A9691-DE28-4818-A174-55C17E7B55E6}">
      <dsp:nvSpPr>
        <dsp:cNvPr id="0" name=""/>
        <dsp:cNvSpPr/>
      </dsp:nvSpPr>
      <dsp:spPr>
        <a:xfrm>
          <a:off x="794579" y="2376940"/>
          <a:ext cx="6005972" cy="365534"/>
        </a:xfrm>
        <a:prstGeom prst="rect">
          <a:avLst/>
        </a:prstGeom>
        <a:gradFill flip="none" rotWithShape="0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143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solidFill>
                <a:schemeClr val="tx1"/>
              </a:solidFill>
            </a:rPr>
            <a:t>DESCRIBING INCOME DATASET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794579" y="2376940"/>
        <a:ext cx="6005972" cy="365534"/>
      </dsp:txXfrm>
    </dsp:sp>
    <dsp:sp modelId="{BE842BF2-C631-44D2-9A38-1D73A6F6E730}">
      <dsp:nvSpPr>
        <dsp:cNvPr id="0" name=""/>
        <dsp:cNvSpPr/>
      </dsp:nvSpPr>
      <dsp:spPr>
        <a:xfrm>
          <a:off x="566120" y="2331249"/>
          <a:ext cx="456918" cy="4569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958AA-3884-4729-B10E-EFC7848A4774}">
      <dsp:nvSpPr>
        <dsp:cNvPr id="0" name=""/>
        <dsp:cNvSpPr/>
      </dsp:nvSpPr>
      <dsp:spPr>
        <a:xfrm>
          <a:off x="613179" y="2925162"/>
          <a:ext cx="6187372" cy="365534"/>
        </a:xfrm>
        <a:prstGeom prst="rect">
          <a:avLst/>
        </a:prstGeom>
        <a:gradFill flip="none" rotWithShape="0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143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tx1"/>
              </a:solidFill>
            </a:rPr>
            <a:t>CORRELATIONS BETWEEN INCOME AND FOOD CATEGORIES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613179" y="2925162"/>
        <a:ext cx="6187372" cy="365534"/>
      </dsp:txXfrm>
    </dsp:sp>
    <dsp:sp modelId="{4EF42332-9916-4899-83E0-4D92E45C8F8D}">
      <dsp:nvSpPr>
        <dsp:cNvPr id="0" name=""/>
        <dsp:cNvSpPr/>
      </dsp:nvSpPr>
      <dsp:spPr>
        <a:xfrm>
          <a:off x="384720" y="2879470"/>
          <a:ext cx="456918" cy="4569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9CA92-21AF-41DA-84AA-A64416DC8F0D}">
      <dsp:nvSpPr>
        <dsp:cNvPr id="0" name=""/>
        <dsp:cNvSpPr/>
      </dsp:nvSpPr>
      <dsp:spPr>
        <a:xfrm>
          <a:off x="282155" y="3473786"/>
          <a:ext cx="6518396" cy="365534"/>
        </a:xfrm>
        <a:prstGeom prst="rect">
          <a:avLst/>
        </a:prstGeom>
        <a:gradFill flip="none" rotWithShape="0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143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CONCLUSION</a:t>
          </a:r>
        </a:p>
      </dsp:txBody>
      <dsp:txXfrm>
        <a:off x="282155" y="3473786"/>
        <a:ext cx="6518396" cy="365534"/>
      </dsp:txXfrm>
    </dsp:sp>
    <dsp:sp modelId="{72BEB9A6-7F3D-496E-B749-1A001F691BC5}">
      <dsp:nvSpPr>
        <dsp:cNvPr id="0" name=""/>
        <dsp:cNvSpPr/>
      </dsp:nvSpPr>
      <dsp:spPr>
        <a:xfrm>
          <a:off x="53695" y="3428094"/>
          <a:ext cx="456918" cy="4569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C0840E64-78EA-480E-9DFC-F5D183737F14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802B-70FA-41EA-BEAA-8B64D5BF1424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2D428-74E3-499E-9255-6C7C463A82F6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379E8-AC6C-43B9-9222-BDF0AF9336F0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D329652-6112-4F3D-B614-62B56A045E3D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E64D-1B50-4EC0-83A1-DE58B45AB49E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1A824-A4A3-4BDD-B7F1-293A0EC1EA54}" type="datetime1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1B1D06-1BCF-4BCB-9319-09267D16BB9F}" type="datetime1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61324-1C8A-40EA-A8C7-BACD05350B74}" type="datetime1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BA78C1D-B8C9-43D1-BED3-AB201E145563}" type="datetime1">
              <a:rPr lang="en-US" smtClean="0"/>
              <a:t>4/11/2024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FA2D3EE-FBE6-4434-A13B-BD4C1C612D44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Quarter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323AA-170C-4C76-B350-C21CF15222DA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270330"/>
          </a:xfrm>
        </p:spPr>
        <p:txBody>
          <a:bodyPr rtlCol="0">
            <a:normAutofit/>
          </a:bodyPr>
          <a:lstStyle/>
          <a:p>
            <a:pPr rtl="0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Tesco Grocery 1.0 Dataset vs. Income</a:t>
            </a:r>
            <a:endParaRPr lang="en-gb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6364"/>
    </mc:Choice>
    <mc:Fallback xmlns="">
      <p:transition spd="slow" advTm="263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FE705-FEF8-3C07-BB7E-C91A19D168F4}"/>
              </a:ext>
            </a:extLst>
          </p:cNvPr>
          <p:cNvSpPr txBox="1"/>
          <p:nvPr/>
        </p:nvSpPr>
        <p:spPr>
          <a:xfrm>
            <a:off x="2039470" y="1139221"/>
            <a:ext cx="811305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r>
              <a:rPr lang="en-IN" sz="2800" b="1" dirty="0"/>
              <a:t>DESCRIBING INCOME DATASET</a:t>
            </a:r>
            <a:endParaRPr lang="en-GB" sz="2800" b="1" dirty="0"/>
          </a:p>
          <a:p>
            <a:pPr algn="ctr"/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Regional gross disposable household income dataset describes the average income of each person not household.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income values in the dataset are after the taxes are paid.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income mentioned  in the dataset are in pounds.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It tells the income of 15 years year 1997-2020 of borough area.</a:t>
            </a:r>
            <a:r>
              <a:rPr lang="en-GB" dirty="0"/>
              <a:t>						</a:t>
            </a: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681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20"/>
    </mc:Choice>
    <mc:Fallback xmlns="">
      <p:transition spd="slow" advTm="416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C8D2D-E90E-3071-8207-CEA9D8A3C310}"/>
              </a:ext>
            </a:extLst>
          </p:cNvPr>
          <p:cNvSpPr txBox="1"/>
          <p:nvPr/>
        </p:nvSpPr>
        <p:spPr>
          <a:xfrm>
            <a:off x="592359" y="501205"/>
            <a:ext cx="11052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PRELIMINARY ANALYSIS 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9A465-3883-1CE2-C7AF-A16049AC0966}"/>
              </a:ext>
            </a:extLst>
          </p:cNvPr>
          <p:cNvSpPr txBox="1"/>
          <p:nvPr/>
        </p:nvSpPr>
        <p:spPr>
          <a:xfrm>
            <a:off x="843025" y="4740200"/>
            <a:ext cx="10551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Income over all years has been plotted and observed that all the areas has different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income of individual has been increasing from 1997-2020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dataset we can say they city of  London, Kensington and Chelsea has more income compared to other areas  hackney, Newham are low income areas.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BB2844-40F3-BCE6-A4CE-58CADB595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59" y="1228165"/>
            <a:ext cx="11052794" cy="339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9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05"/>
    </mc:Choice>
    <mc:Fallback xmlns="">
      <p:transition spd="slow" advTm="3200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DFFD53-1D5C-8CB9-55BB-0951C1DE79D3}"/>
              </a:ext>
            </a:extLst>
          </p:cNvPr>
          <p:cNvSpPr txBox="1"/>
          <p:nvPr/>
        </p:nvSpPr>
        <p:spPr>
          <a:xfrm>
            <a:off x="592359" y="501205"/>
            <a:ext cx="11052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CORRELATIONS BETWEEN INCOME AND FOOD CATEGORIES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4BA35-7346-6CC1-0DD1-859576B95F1F}"/>
              </a:ext>
            </a:extLst>
          </p:cNvPr>
          <p:cNvSpPr txBox="1"/>
          <p:nvPr/>
        </p:nvSpPr>
        <p:spPr>
          <a:xfrm>
            <a:off x="843025" y="4793990"/>
            <a:ext cx="10551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 with more income are buying more health food like dairy, fruits, vegetables, fish.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 with low income are buying unhealthy  food like grains, sweets.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+mj-lt"/>
              </a:rPr>
              <a:t>Fresh foods cost more as they require transportation and maintenance to keep them fresh. As a result, people with higher incomes are more likely to be able to afford these foods. However, this does not mean that only people with higher incomes consume fresh foods</a:t>
            </a:r>
            <a:endParaRPr lang="en-GB" dirty="0">
              <a:latin typeface="+mj-lt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B6830526-3AEC-80F2-BFC4-3E18D8DA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081089"/>
            <a:ext cx="8620125" cy="356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0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20"/>
    </mc:Choice>
    <mc:Fallback xmlns="">
      <p:transition spd="slow" advTm="4912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DFFD53-1D5C-8CB9-55BB-0951C1DE79D3}"/>
              </a:ext>
            </a:extLst>
          </p:cNvPr>
          <p:cNvSpPr txBox="1"/>
          <p:nvPr/>
        </p:nvSpPr>
        <p:spPr>
          <a:xfrm>
            <a:off x="569603" y="1442504"/>
            <a:ext cx="11052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CONCLUSION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4BA35-7346-6CC1-0DD1-859576B95F1F}"/>
              </a:ext>
            </a:extLst>
          </p:cNvPr>
          <p:cNvSpPr txBox="1"/>
          <p:nvPr/>
        </p:nvSpPr>
        <p:spPr>
          <a:xfrm>
            <a:off x="3245224" y="2319733"/>
            <a:ext cx="60153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Overall data analysis gives us an idea after considering assumptions and limitations, that how income of people determines which product to buy and type of food and diet they maintain.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Tells us how much alcohol is consumed according to seasons and geographical areas in which they reside.</a:t>
            </a:r>
          </a:p>
        </p:txBody>
      </p:sp>
    </p:spTree>
    <p:extLst>
      <p:ext uri="{BB962C8B-B14F-4D97-AF65-F5344CB8AC3E}">
        <p14:creationId xmlns:p14="http://schemas.microsoft.com/office/powerpoint/2010/main" val="100844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39"/>
    </mc:Choice>
    <mc:Fallback xmlns="">
      <p:transition spd="slow" advTm="3223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4B7D25-77B1-0D83-351F-D77203C5842C}"/>
              </a:ext>
            </a:extLst>
          </p:cNvPr>
          <p:cNvSpPr txBox="1"/>
          <p:nvPr/>
        </p:nvSpPr>
        <p:spPr>
          <a:xfrm>
            <a:off x="3048000" y="254329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44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83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5" descr="SmartArt">
            <a:extLst>
              <a:ext uri="{FF2B5EF4-FFF2-40B4-BE49-F238E27FC236}">
                <a16:creationId xmlns:a16="http://schemas.microsoft.com/office/drawing/2014/main" id="{76E3533F-6B68-169C-0419-22F5B40335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600186"/>
              </p:ext>
            </p:extLst>
          </p:nvPr>
        </p:nvGraphicFramePr>
        <p:xfrm>
          <a:off x="2744586" y="1417915"/>
          <a:ext cx="6854248" cy="402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1313B96-5D25-73C2-3C85-0E31D56E2A3B}"/>
              </a:ext>
            </a:extLst>
          </p:cNvPr>
          <p:cNvSpPr txBox="1"/>
          <p:nvPr/>
        </p:nvSpPr>
        <p:spPr>
          <a:xfrm flipH="1">
            <a:off x="1706879" y="952500"/>
            <a:ext cx="273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CONTENTS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0152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59"/>
    </mc:Choice>
    <mc:Fallback xmlns="">
      <p:transition spd="slow" advTm="4175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FE705-FEF8-3C07-BB7E-C91A19D168F4}"/>
              </a:ext>
            </a:extLst>
          </p:cNvPr>
          <p:cNvSpPr txBox="1"/>
          <p:nvPr/>
        </p:nvSpPr>
        <p:spPr>
          <a:xfrm>
            <a:off x="744070" y="628233"/>
            <a:ext cx="811305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r>
              <a:rPr lang="en-GB" sz="2800" b="1" dirty="0"/>
              <a:t>INTRODUCTION TO TESCO DATASET</a:t>
            </a:r>
          </a:p>
          <a:p>
            <a:pPr algn="ctr"/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Dataset contains information on the things that 1.6 million fidelity card owners bought in 2015 at 411 Tesco locations in London.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greater London is divided into spatial granularities:-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LSOA(Lower Super Output Areas)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MSOA(medium Super Output Areas)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Borough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Ward							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F03D6-6D8B-839A-2735-E612295A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287" y="2436993"/>
            <a:ext cx="2979651" cy="206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72"/>
    </mc:Choice>
    <mc:Fallback xmlns="">
      <p:transition spd="slow" advTm="45172"/>
    </mc:Fallback>
  </mc:AlternateContent>
  <p:extLst>
    <p:ext uri="{3A86A75C-4F4B-4683-9AE1-C65F6400EC91}">
      <p14:laserTraceLst xmlns:p14="http://schemas.microsoft.com/office/powerpoint/2010/main">
        <p14:tracePtLst>
          <p14:tracePt t="22928" x="3644900" y="6242050"/>
          <p14:tracePt t="23083" x="2659063" y="6211888"/>
          <p14:tracePt t="23085" x="2616200" y="6042025"/>
          <p14:tracePt t="23090" x="2574925" y="5915025"/>
          <p14:tracePt t="23097" x="2524125" y="5778500"/>
          <p14:tracePt t="23104" x="2481263" y="5659438"/>
          <p14:tracePt t="23110" x="2420938" y="5557838"/>
          <p14:tracePt t="23119" x="2362200" y="5464175"/>
          <p14:tracePt t="23125" x="2311400" y="5380038"/>
          <p14:tracePt t="23131" x="2251075" y="5294313"/>
          <p14:tracePt t="23139" x="2208213" y="5235575"/>
          <p14:tracePt t="23146" x="2174875" y="5183188"/>
          <p14:tracePt t="23153" x="2141538" y="5132388"/>
          <p14:tracePt t="23159" x="2106613" y="5099050"/>
          <p14:tracePt t="23168" x="2073275" y="5064125"/>
          <p14:tracePt t="23173" x="2055813" y="5030788"/>
          <p14:tracePt t="23181" x="2038350" y="5022850"/>
          <p14:tracePt t="23187" x="2022475" y="5005388"/>
          <p14:tracePt t="23194" x="2012950" y="4979988"/>
          <p14:tracePt t="23202" x="1997075" y="4962525"/>
          <p14:tracePt t="23208" x="1979613" y="4946650"/>
          <p14:tracePt t="23215" x="1971675" y="4937125"/>
          <p14:tracePt t="23222" x="1962150" y="4919663"/>
          <p14:tracePt t="23229" x="1954213" y="4903788"/>
          <p14:tracePt t="23236" x="1954213" y="4886325"/>
          <p14:tracePt t="23244" x="1954213" y="4868863"/>
          <p14:tracePt t="23251" x="1946275" y="4852988"/>
          <p14:tracePt t="23257" x="1936750" y="4843463"/>
          <p14:tracePt t="23264" x="1928813" y="4818063"/>
          <p14:tracePt t="23271" x="1928813" y="4810125"/>
          <p14:tracePt t="23278" x="1920875" y="4802188"/>
          <p14:tracePt t="23285" x="1911350" y="4784725"/>
          <p14:tracePt t="23292" x="1903413" y="4759325"/>
          <p14:tracePt t="23299" x="1903413" y="4741863"/>
          <p14:tracePt t="23306" x="1893888" y="4724400"/>
          <p14:tracePt t="23313" x="1893888" y="4699000"/>
          <p14:tracePt t="23320" x="1885950" y="4673600"/>
          <p14:tracePt t="23327" x="1878013" y="4640263"/>
          <p14:tracePt t="23334" x="1868488" y="4622800"/>
          <p14:tracePt t="23340" x="1868488" y="4589463"/>
          <p14:tracePt t="23347" x="1868488" y="4564063"/>
          <p14:tracePt t="23355" x="1860550" y="4554538"/>
          <p14:tracePt t="23361" x="1860550" y="4538663"/>
          <p14:tracePt t="23369" x="1860550" y="4521200"/>
          <p14:tracePt t="23376" x="1860550" y="4513263"/>
          <p14:tracePt t="23382" x="1860550" y="4495800"/>
          <p14:tracePt t="23390" x="1860550" y="4486275"/>
          <p14:tracePt t="23397" x="1860550" y="4478338"/>
          <p14:tracePt t="23404" x="1860550" y="4470400"/>
          <p14:tracePt t="23410" x="1860550" y="4460875"/>
          <p14:tracePt t="23417" x="1860550" y="4445000"/>
          <p14:tracePt t="23424" x="1860550" y="4427538"/>
          <p14:tracePt t="23431" x="1860550" y="4419600"/>
          <p14:tracePt t="23438" x="1868488" y="4402138"/>
          <p14:tracePt t="23445" x="1868488" y="4394200"/>
          <p14:tracePt t="23452" x="1868488" y="4384675"/>
          <p14:tracePt t="23466" x="1878013" y="4376738"/>
          <p14:tracePt t="23474" x="1878013" y="4368800"/>
          <p14:tracePt t="23673" x="1885950" y="4368800"/>
          <p14:tracePt t="23682" x="1893888" y="4368800"/>
          <p14:tracePt t="23693" x="1962150" y="4368800"/>
          <p14:tracePt t="23696" x="1997075" y="4368800"/>
          <p14:tracePt t="23703" x="2030413" y="4376738"/>
          <p14:tracePt t="23710" x="2055813" y="4376738"/>
          <p14:tracePt t="23717" x="2090738" y="4376738"/>
          <p14:tracePt t="23724" x="2124075" y="4376738"/>
          <p14:tracePt t="23731" x="2141538" y="4376738"/>
          <p14:tracePt t="23737" x="2174875" y="4384675"/>
          <p14:tracePt t="23745" x="2200275" y="4384675"/>
          <p14:tracePt t="23752" x="2225675" y="4384675"/>
          <p14:tracePt t="23758" x="2235200" y="4384675"/>
          <p14:tracePt t="23765" x="2251075" y="4384675"/>
          <p14:tracePt t="23773" x="2268538" y="4384675"/>
          <p14:tracePt t="23787" x="2276475" y="4384675"/>
          <p14:tracePt t="23794" x="2286000" y="4384675"/>
          <p14:tracePt t="23807" x="2293938" y="4384675"/>
          <p14:tracePt t="23829" x="2301875" y="4384675"/>
          <p14:tracePt t="23843" x="2311400" y="4394200"/>
          <p14:tracePt t="23864" x="2319338" y="4394200"/>
          <p14:tracePt t="23871" x="2327275" y="4394200"/>
          <p14:tracePt t="23907" x="2336800" y="4394200"/>
          <p14:tracePt t="23924" x="2344738" y="4394200"/>
          <p14:tracePt t="23943" x="2352675" y="4394200"/>
          <p14:tracePt t="23991" x="2352675" y="4402138"/>
          <p14:tracePt t="24027" x="2352675" y="4410075"/>
          <p14:tracePt t="24038" x="2344738" y="4410075"/>
          <p14:tracePt t="24044" x="2336800" y="4419600"/>
          <p14:tracePt t="24051" x="2319338" y="4427538"/>
          <p14:tracePt t="24058" x="2293938" y="4435475"/>
          <p14:tracePt t="24066" x="2268538" y="4435475"/>
          <p14:tracePt t="24072" x="2251075" y="4452938"/>
          <p14:tracePt t="24079" x="2225675" y="4460875"/>
          <p14:tracePt t="24086" x="2200275" y="4460875"/>
          <p14:tracePt t="24093" x="2166938" y="4460875"/>
          <p14:tracePt t="24101" x="2149475" y="4470400"/>
          <p14:tracePt t="24107" x="2124075" y="4470400"/>
          <p14:tracePt t="24114" x="2090738" y="4470400"/>
          <p14:tracePt t="24121" x="2081213" y="4470400"/>
          <p14:tracePt t="24128" x="2055813" y="4478338"/>
          <p14:tracePt t="24135" x="2030413" y="4486275"/>
          <p14:tracePt t="24142" x="2012950" y="4495800"/>
          <p14:tracePt t="24149" x="1997075" y="4495800"/>
          <p14:tracePt t="24156" x="1979613" y="4503738"/>
          <p14:tracePt t="24162" x="1954213" y="4503738"/>
          <p14:tracePt t="24170" x="1946275" y="4513263"/>
          <p14:tracePt t="24177" x="1928813" y="4513263"/>
          <p14:tracePt t="24184" x="1920875" y="4521200"/>
          <p14:tracePt t="24198" x="1911350" y="4521200"/>
          <p14:tracePt t="24205" x="1903413" y="4521200"/>
          <p14:tracePt t="24211" x="1893888" y="4521200"/>
          <p14:tracePt t="24248" x="1885950" y="4521200"/>
          <p14:tracePt t="24269" x="1878013" y="4521200"/>
          <p14:tracePt t="24289" x="1878013" y="4529138"/>
          <p14:tracePt t="24331" x="1878013" y="4538663"/>
          <p14:tracePt t="24373" x="1885950" y="4546600"/>
          <p14:tracePt t="24380" x="1885950" y="4554538"/>
          <p14:tracePt t="24386" x="1903413" y="4554538"/>
          <p14:tracePt t="24392" x="1920875" y="4564063"/>
          <p14:tracePt t="24400" x="1946275" y="4572000"/>
          <p14:tracePt t="24407" x="1979613" y="4579938"/>
          <p14:tracePt t="24414" x="2012950" y="4597400"/>
          <p14:tracePt t="24421" x="2065338" y="4614863"/>
          <p14:tracePt t="24427" x="2116138" y="4622800"/>
          <p14:tracePt t="24434" x="2157413" y="4640263"/>
          <p14:tracePt t="24441" x="2217738" y="4640263"/>
          <p14:tracePt t="24448" x="2268538" y="4665663"/>
          <p14:tracePt t="24455" x="2327275" y="4683125"/>
          <p14:tracePt t="24462" x="2370138" y="4699000"/>
          <p14:tracePt t="24469" x="2420938" y="4708525"/>
          <p14:tracePt t="24476" x="2481263" y="4733925"/>
          <p14:tracePt t="24485" x="2532063" y="4749800"/>
          <p14:tracePt t="24491" x="2574925" y="4759325"/>
          <p14:tracePt t="24497" x="2625725" y="4775200"/>
          <p14:tracePt t="24504" x="2668588" y="4802188"/>
          <p14:tracePt t="24511" x="2709863" y="4818063"/>
          <p14:tracePt t="24518" x="2727325" y="4835525"/>
          <p14:tracePt t="24525" x="2760663" y="4835525"/>
          <p14:tracePt t="24532" x="2786063" y="4835525"/>
          <p14:tracePt t="24539" x="2803525" y="4843463"/>
          <p14:tracePt t="24546" x="2811463" y="4843463"/>
          <p14:tracePt t="24554" x="2828925" y="4843463"/>
          <p14:tracePt t="24560" x="2854325" y="4852988"/>
          <p14:tracePt t="24575" x="2863850" y="4852988"/>
          <p14:tracePt t="24580" x="2871788" y="4852988"/>
          <p14:tracePt t="24602" x="2879725" y="4852988"/>
          <p14:tracePt t="24609" x="2889250" y="4852988"/>
          <p14:tracePt t="24616" x="2897188" y="4852988"/>
          <p14:tracePt t="24645" x="2905125" y="4852988"/>
          <p14:tracePt t="24651" x="2905125" y="4860925"/>
          <p14:tracePt t="24666" x="2914650" y="4860925"/>
          <p14:tracePt t="24687" x="2914650" y="4868863"/>
          <p14:tracePt t="24736" x="2905125" y="4868863"/>
          <p14:tracePt t="24749" x="2897188" y="4868863"/>
          <p14:tracePt t="24755" x="2863850" y="4878388"/>
          <p14:tracePt t="24762" x="2828925" y="4886325"/>
          <p14:tracePt t="24769" x="2786063" y="4886325"/>
          <p14:tracePt t="24776" x="2735263" y="4894263"/>
          <p14:tracePt t="24783" x="2668588" y="4894263"/>
          <p14:tracePt t="24790" x="2625725" y="4911725"/>
          <p14:tracePt t="24796" x="2549525" y="4911725"/>
          <p14:tracePt t="24804" x="2481263" y="4911725"/>
          <p14:tracePt t="24811" x="2430463" y="4919663"/>
          <p14:tracePt t="24818" x="2379663" y="4919663"/>
          <p14:tracePt t="24825" x="2344738" y="4919663"/>
          <p14:tracePt t="24832" x="2301875" y="4919663"/>
          <p14:tracePt t="24838" x="2268538" y="4919663"/>
          <p14:tracePt t="24845" x="2235200" y="4919663"/>
          <p14:tracePt t="24853" x="2217738" y="4919663"/>
          <p14:tracePt t="24859" x="2192338" y="4919663"/>
          <p14:tracePt t="24867" x="2166938" y="4919663"/>
          <p14:tracePt t="24874" x="2149475" y="4919663"/>
          <p14:tracePt t="24880" x="2124075" y="4919663"/>
          <p14:tracePt t="24887" x="2106613" y="4919663"/>
          <p14:tracePt t="24895" x="2090738" y="4919663"/>
          <p14:tracePt t="24901" x="2073275" y="4919663"/>
          <p14:tracePt t="24908" x="2065338" y="4919663"/>
          <p14:tracePt t="24916" x="2038350" y="4919663"/>
          <p14:tracePt t="24922" x="2022475" y="4919663"/>
          <p14:tracePt t="24937" x="2005013" y="4919663"/>
          <p14:tracePt t="24943" x="1987550" y="4919663"/>
          <p14:tracePt t="24970" x="1979613" y="4919663"/>
          <p14:tracePt t="24978" x="1971675" y="4919663"/>
          <p14:tracePt t="24992" x="1954213" y="4919663"/>
          <p14:tracePt t="24999" x="1946275" y="4919663"/>
          <p14:tracePt t="25028" x="1936750" y="4919663"/>
          <p14:tracePt t="25041" x="1928813" y="4929188"/>
          <p14:tracePt t="25055" x="1920875" y="4929188"/>
          <p14:tracePt t="25061" x="1920875" y="4937125"/>
          <p14:tracePt t="25068" x="1903413" y="4937125"/>
          <p14:tracePt t="25090" x="1903413" y="4946650"/>
          <p14:tracePt t="25097" x="1893888" y="4946650"/>
          <p14:tracePt t="25104" x="1885950" y="4946650"/>
          <p14:tracePt t="25118" x="1878013" y="4946650"/>
          <p14:tracePt t="25275" x="1885950" y="4946650"/>
          <p14:tracePt t="25285" x="1893888" y="4946650"/>
          <p14:tracePt t="25300" x="1920875" y="4954588"/>
          <p14:tracePt t="25307" x="1936750" y="4962525"/>
          <p14:tracePt t="25313" x="1971675" y="4962525"/>
          <p14:tracePt t="25320" x="2012950" y="4972050"/>
          <p14:tracePt t="25327" x="2065338" y="4979988"/>
          <p14:tracePt t="25335" x="2106613" y="4987925"/>
          <p14:tracePt t="25340" x="2157413" y="4997450"/>
          <p14:tracePt t="25347" x="2182813" y="5005388"/>
          <p14:tracePt t="25355" x="2208213" y="5013325"/>
          <p14:tracePt t="25361" x="2243138" y="5013325"/>
          <p14:tracePt t="25368" x="2268538" y="5022850"/>
          <p14:tracePt t="25376" x="2286000" y="5030788"/>
          <p14:tracePt t="25382" x="2311400" y="5030788"/>
          <p14:tracePt t="25389" x="2327275" y="5038725"/>
          <p14:tracePt t="25396" x="2352675" y="5038725"/>
          <p14:tracePt t="25403" x="2362200" y="5038725"/>
          <p14:tracePt t="25410" x="2379663" y="5048250"/>
          <p14:tracePt t="25419" x="2387600" y="5048250"/>
          <p14:tracePt t="25424" x="2395538" y="5048250"/>
          <p14:tracePt t="25431" x="2405063" y="5048250"/>
          <p14:tracePt t="25438" x="2413000" y="5048250"/>
          <p14:tracePt t="25460" x="2430463" y="5048250"/>
          <p14:tracePt t="25474" x="2430463" y="5056188"/>
          <p14:tracePt t="25480" x="2438400" y="5056188"/>
          <p14:tracePt t="25488" x="2446338" y="5056188"/>
          <p14:tracePt t="25493" x="2455863" y="5056188"/>
          <p14:tracePt t="25508" x="2463800" y="5064125"/>
          <p14:tracePt t="25515" x="2471738" y="5064125"/>
          <p14:tracePt t="25544" x="2481263" y="5064125"/>
          <p14:tracePt t="25557" x="2489200" y="5064125"/>
          <p14:tracePt t="25578" x="2497138" y="5064125"/>
          <p14:tracePt t="25728" x="2497138" y="5073650"/>
          <p14:tracePt t="26329" x="2549525" y="5073650"/>
          <p14:tracePt t="26336" x="2625725" y="5073650"/>
          <p14:tracePt t="26340" x="2709863" y="5064125"/>
          <p14:tracePt t="26344" x="2828925" y="5048250"/>
          <p14:tracePt t="26352" x="2940050" y="5048250"/>
          <p14:tracePt t="26358" x="3024188" y="5048250"/>
          <p14:tracePt t="26365" x="3135313" y="5048250"/>
          <p14:tracePt t="26372" x="3244850" y="5048250"/>
          <p14:tracePt t="26378" x="3322638" y="5038725"/>
          <p14:tracePt t="26385" x="3381375" y="5030788"/>
          <p14:tracePt t="26392" x="3449638" y="5030788"/>
          <p14:tracePt t="26399" x="3508375" y="5022850"/>
          <p14:tracePt t="26406" x="3586163" y="5013325"/>
          <p14:tracePt t="26413" x="3670300" y="4997450"/>
          <p14:tracePt t="26421" x="3789363" y="4997450"/>
          <p14:tracePt t="26427" x="3925888" y="4997450"/>
          <p14:tracePt t="26435" x="4162425" y="4987925"/>
          <p14:tracePt t="26441" x="4451350" y="4987925"/>
          <p14:tracePt t="26448" x="4740275" y="4987925"/>
          <p14:tracePt t="26455" x="5013325" y="4972050"/>
          <p14:tracePt t="26462" x="5216525" y="4972050"/>
          <p14:tracePt t="26470" x="5378450" y="4946650"/>
          <p14:tracePt t="26476" x="5480050" y="4929188"/>
          <p14:tracePt t="26483" x="5565775" y="4929188"/>
          <p14:tracePt t="26490" x="5649913" y="4919663"/>
          <p14:tracePt t="26497" x="5735638" y="4919663"/>
          <p14:tracePt t="26505" x="5819775" y="4911725"/>
          <p14:tracePt t="26511" x="5895975" y="4911725"/>
          <p14:tracePt t="26518" x="5964238" y="4911725"/>
          <p14:tracePt t="26525" x="6075363" y="4911725"/>
          <p14:tracePt t="26531" x="6219825" y="4937125"/>
          <p14:tracePt t="26538" x="6346825" y="4962525"/>
          <p14:tracePt t="26546" x="6491288" y="4972050"/>
          <p14:tracePt t="26553" x="6618288" y="4979988"/>
          <p14:tracePt t="26560" x="6704013" y="4979988"/>
          <p14:tracePt t="26567" x="6762750" y="4979988"/>
          <p14:tracePt t="26574" x="6805613" y="4979988"/>
          <p14:tracePt t="26581" x="6838950" y="4979988"/>
          <p14:tracePt t="26588" x="6873875" y="4979988"/>
          <p14:tracePt t="26594" x="6881813" y="4979988"/>
          <p14:tracePt t="26602" x="6907213" y="4979988"/>
          <p14:tracePt t="26608" x="6915150" y="4979988"/>
          <p14:tracePt t="26615" x="6932613" y="4979988"/>
          <p14:tracePt t="26622" x="6950075" y="4979988"/>
          <p14:tracePt t="26629" x="6958013" y="4979988"/>
          <p14:tracePt t="26637" x="6975475" y="4979988"/>
          <p14:tracePt t="26651" x="6983413" y="4979988"/>
          <p14:tracePt t="26665" x="6992938" y="4979988"/>
          <p14:tracePt t="26679" x="7000875" y="4979988"/>
          <p14:tracePt t="26714" x="7008813" y="4979988"/>
          <p14:tracePt t="26728" x="7018338" y="4979988"/>
          <p14:tracePt t="27116" x="7094538" y="4962525"/>
          <p14:tracePt t="27126" x="7297738" y="4878388"/>
          <p14:tracePt t="27131" x="7400925" y="4835525"/>
          <p14:tracePt t="27138" x="7485063" y="4792663"/>
          <p14:tracePt t="27145" x="7535863" y="4749800"/>
          <p14:tracePt t="27153" x="7612063" y="4691063"/>
          <p14:tracePt t="27159" x="7705725" y="4622800"/>
          <p14:tracePt t="27166" x="7748588" y="4597400"/>
          <p14:tracePt t="27173" x="7816850" y="4538663"/>
          <p14:tracePt t="27179" x="7885113" y="4486275"/>
          <p14:tracePt t="27187" x="7943850" y="4445000"/>
          <p14:tracePt t="27194" x="7994650" y="4402138"/>
          <p14:tracePt t="27201" x="8045450" y="4351338"/>
          <p14:tracePt t="27208" x="8113713" y="4308475"/>
          <p14:tracePt t="27215" x="8139113" y="4257675"/>
          <p14:tracePt t="27222" x="8199438" y="4206875"/>
          <p14:tracePt t="27228" x="8232775" y="4156075"/>
          <p14:tracePt t="27236" x="8291513" y="4087813"/>
          <p14:tracePt t="27242" x="8343900" y="4044950"/>
          <p14:tracePt t="27249" x="8369300" y="4027488"/>
          <p14:tracePt t="27257" x="8394700" y="4002088"/>
          <p14:tracePt t="27263" x="8428038" y="3960813"/>
          <p14:tracePt t="27270" x="8462963" y="3935413"/>
          <p14:tracePt t="27278" x="8504238" y="3908425"/>
          <p14:tracePt t="27285" x="8539163" y="3892550"/>
          <p14:tracePt t="27291" x="8555038" y="3875088"/>
          <p14:tracePt t="27298" x="8572500" y="3849688"/>
          <p14:tracePt t="27305" x="8580438" y="3832225"/>
          <p14:tracePt t="27312" x="8597900" y="3824288"/>
          <p14:tracePt t="27320" x="8623300" y="3816350"/>
          <p14:tracePt t="27334" x="8632825" y="3806825"/>
          <p14:tracePt t="27341" x="8640763" y="3790950"/>
          <p14:tracePt t="27347" x="8648700" y="3790950"/>
          <p14:tracePt t="27362" x="8648700" y="3781425"/>
          <p14:tracePt t="27370" x="8648700" y="3773488"/>
          <p14:tracePt t="27375" x="8666163" y="3773488"/>
          <p14:tracePt t="27381" x="8666163" y="3763963"/>
          <p14:tracePt t="27388" x="8674100" y="3756025"/>
          <p14:tracePt t="27396" x="8674100" y="3748088"/>
          <p14:tracePt t="27402" x="8683625" y="3748088"/>
          <p14:tracePt t="27410" x="8691563" y="3748088"/>
          <p14:tracePt t="27417" x="8691563" y="3738563"/>
          <p14:tracePt t="27424" x="8699500" y="3730625"/>
          <p14:tracePt t="27438" x="8716963" y="3722688"/>
          <p14:tracePt t="27444" x="8750300" y="3705225"/>
          <p14:tracePt t="27452" x="8777288" y="3687763"/>
          <p14:tracePt t="27458" x="8793163" y="3671888"/>
          <p14:tracePt t="27465" x="8828088" y="3654425"/>
          <p14:tracePt t="27472" x="8853488" y="3636963"/>
          <p14:tracePt t="27479" x="8878888" y="3619500"/>
          <p14:tracePt t="27487" x="8904288" y="3611563"/>
          <p14:tracePt t="27493" x="8929688" y="3603625"/>
          <p14:tracePt t="27500" x="8947150" y="3586163"/>
          <p14:tracePt t="27507" x="8972550" y="3578225"/>
          <p14:tracePt t="27514" x="8997950" y="3552825"/>
          <p14:tracePt t="27521" x="9023350" y="3543300"/>
          <p14:tracePt t="27528" x="9039225" y="3535363"/>
          <p14:tracePt t="27536" x="9064625" y="3517900"/>
          <p14:tracePt t="27542" x="9091613" y="3509963"/>
          <p14:tracePt t="27549" x="9107488" y="3492500"/>
          <p14:tracePt t="27556" x="9117013" y="3492500"/>
          <p14:tracePt t="27563" x="9132888" y="3484563"/>
          <p14:tracePt t="27570" x="9150350" y="3475038"/>
          <p14:tracePt t="27577" x="9158288" y="3467100"/>
          <p14:tracePt t="27584" x="9158288" y="3459163"/>
          <p14:tracePt t="27598" x="9158288" y="3449638"/>
          <p14:tracePt t="27605" x="9167813" y="3449638"/>
          <p14:tracePt t="27612" x="9167813" y="3441700"/>
          <p14:tracePt t="27619" x="9175750" y="3441700"/>
          <p14:tracePt t="27648" x="9175750" y="3433763"/>
          <p14:tracePt t="27654" x="9183688" y="3433763"/>
          <p14:tracePt t="27661" x="9183688" y="3424238"/>
          <p14:tracePt t="27667" x="9193213" y="3424238"/>
          <p14:tracePt t="27681" x="9193213" y="3416300"/>
          <p14:tracePt t="27688" x="9201150" y="3416300"/>
          <p14:tracePt t="27695" x="9201150" y="3408363"/>
          <p14:tracePt t="27703" x="9201150" y="3398838"/>
          <p14:tracePt t="27724" x="9209088" y="3398838"/>
          <p14:tracePt t="27738" x="9218613" y="3390900"/>
          <p14:tracePt t="27759" x="9218613" y="3382963"/>
          <p14:tracePt t="27780" x="9226550" y="3382963"/>
          <p14:tracePt t="27785" x="9226550" y="3373438"/>
          <p14:tracePt t="27808" x="9226550" y="3365500"/>
          <p14:tracePt t="27953" x="9226550" y="3355975"/>
          <p14:tracePt t="28018" x="9218613" y="3355975"/>
          <p14:tracePt t="28025" x="9218613" y="3348038"/>
          <p14:tracePt t="28030" x="9209088" y="3348038"/>
          <p14:tracePt t="28044" x="9209088" y="3340100"/>
          <p14:tracePt t="28075" x="9201150" y="3340100"/>
          <p14:tracePt t="28087" x="9193213" y="3330575"/>
          <p14:tracePt t="28100" x="9183688" y="3322638"/>
          <p14:tracePt t="28121" x="9183688" y="3314700"/>
          <p14:tracePt t="28137" x="9175750" y="3314700"/>
          <p14:tracePt t="28149" x="9167813" y="3314700"/>
          <p14:tracePt t="28177" x="9167813" y="3305175"/>
          <p14:tracePt t="28226" x="9167813" y="3297238"/>
          <p14:tracePt t="28269" x="9167813" y="3289300"/>
          <p14:tracePt t="28282" x="9167813" y="3279775"/>
          <p14:tracePt t="28295" x="9167813" y="3271838"/>
          <p14:tracePt t="28330" x="9167813" y="3263900"/>
          <p14:tracePt t="28344" x="9167813" y="3254375"/>
          <p14:tracePt t="28379" x="9167813" y="3246438"/>
          <p14:tracePt t="28393" x="9167813" y="3238500"/>
          <p14:tracePt t="28399" x="9167813" y="3228975"/>
          <p14:tracePt t="28420" x="9167813" y="3221038"/>
          <p14:tracePt t="28441" x="9167813" y="3211513"/>
          <p14:tracePt t="28477" x="9167813" y="3203575"/>
          <p14:tracePt t="28490" x="9167813" y="3195638"/>
          <p14:tracePt t="28503" x="9167813" y="3186113"/>
          <p14:tracePt t="28519" x="9167813" y="3178175"/>
          <p14:tracePt t="28524" x="9158288" y="3178175"/>
          <p14:tracePt t="28531" x="9150350" y="3170238"/>
          <p14:tracePt t="28545" x="9142413" y="3170238"/>
          <p14:tracePt t="28564" x="9132888" y="3160713"/>
          <p14:tracePt t="28571" x="9124950" y="3160713"/>
          <p14:tracePt t="28573" x="9117013" y="3160713"/>
          <p14:tracePt t="28580" x="9107488" y="3152775"/>
          <p14:tracePt t="28587" x="9099550" y="3152775"/>
          <p14:tracePt t="28594" x="9091613" y="3144838"/>
          <p14:tracePt t="28601" x="9082088" y="3144838"/>
          <p14:tracePt t="28608" x="9074150" y="3144838"/>
          <p14:tracePt t="28632" x="9064625" y="3144838"/>
          <p14:tracePt t="28636" x="9056688" y="3144838"/>
          <p14:tracePt t="28643" x="9048750" y="3144838"/>
          <p14:tracePt t="28657" x="9048750" y="3152775"/>
          <p14:tracePt t="28685" x="9039225" y="3160713"/>
          <p14:tracePt t="28692" x="9031288" y="3160713"/>
          <p14:tracePt t="28713" x="9031288" y="3170238"/>
          <p14:tracePt t="28719" x="9031288" y="3178175"/>
          <p14:tracePt t="28733" x="9031288" y="3186113"/>
          <p14:tracePt t="28740" x="9048750" y="3203575"/>
          <p14:tracePt t="28747" x="9056688" y="3211513"/>
          <p14:tracePt t="28754" x="9074150" y="3228975"/>
          <p14:tracePt t="28761" x="9099550" y="3246438"/>
          <p14:tracePt t="28770" x="9124950" y="3263900"/>
          <p14:tracePt t="28775" x="9150350" y="3279775"/>
          <p14:tracePt t="28782" x="9167813" y="3297238"/>
          <p14:tracePt t="28789" x="9183688" y="3305175"/>
          <p14:tracePt t="28796" x="9209088" y="3314700"/>
          <p14:tracePt t="28803" x="9244013" y="3314700"/>
          <p14:tracePt t="28810" x="9261475" y="3322638"/>
          <p14:tracePt t="28817" x="9294813" y="3322638"/>
          <p14:tracePt t="28824" x="9320213" y="3322638"/>
          <p14:tracePt t="28831" x="9345613" y="3330575"/>
          <p14:tracePt t="28838" x="9371013" y="3330575"/>
          <p14:tracePt t="28845" x="9396413" y="3330575"/>
          <p14:tracePt t="28853" x="9421813" y="3330575"/>
          <p14:tracePt t="28858" x="9431338" y="3330575"/>
          <p14:tracePt t="28865" x="9456738" y="3322638"/>
          <p14:tracePt t="28873" x="9472613" y="3322638"/>
          <p14:tracePt t="28879" x="9482138" y="3322638"/>
          <p14:tracePt t="28886" x="9498013" y="3322638"/>
          <p14:tracePt t="28894" x="9515475" y="3314700"/>
          <p14:tracePt t="28900" x="9523413" y="3305175"/>
          <p14:tracePt t="28908" x="9540875" y="3297238"/>
          <p14:tracePt t="28915" x="9558338" y="3297238"/>
          <p14:tracePt t="28922" x="9558338" y="3289300"/>
          <p14:tracePt t="28928" x="9583738" y="3279775"/>
          <p14:tracePt t="28936" x="9591675" y="3279775"/>
          <p14:tracePt t="28942" x="9601200" y="3271838"/>
          <p14:tracePt t="28953" x="9617075" y="3271838"/>
          <p14:tracePt t="28956" x="9634538" y="3254375"/>
          <p14:tracePt t="28963" x="9634538" y="3246438"/>
          <p14:tracePt t="28970" x="9652000" y="3238500"/>
          <p14:tracePt t="28978" x="9659938" y="3238500"/>
          <p14:tracePt t="28984" x="9667875" y="3221038"/>
          <p14:tracePt t="28991" x="9694863" y="3203575"/>
          <p14:tracePt t="28998" x="9702800" y="3203575"/>
          <p14:tracePt t="29005" x="9710738" y="3178175"/>
          <p14:tracePt t="29012" x="9710738" y="3160713"/>
          <p14:tracePt t="29020" x="9710738" y="3152775"/>
          <p14:tracePt t="29026" x="9720263" y="3135313"/>
          <p14:tracePt t="29033" x="9720263" y="3127375"/>
          <p14:tracePt t="29040" x="9720263" y="3109913"/>
          <p14:tracePt t="29047" x="9720263" y="3084513"/>
          <p14:tracePt t="29054" x="9720263" y="3067050"/>
          <p14:tracePt t="29061" x="9720263" y="3051175"/>
          <p14:tracePt t="29068" x="9720263" y="3025775"/>
          <p14:tracePt t="29075" x="9720263" y="3016250"/>
          <p14:tracePt t="29082" x="9710738" y="3000375"/>
          <p14:tracePt t="29089" x="9710738" y="2982913"/>
          <p14:tracePt t="29096" x="9694863" y="2965450"/>
          <p14:tracePt t="29103" x="9685338" y="2957513"/>
          <p14:tracePt t="29109" x="9677400" y="2940050"/>
          <p14:tracePt t="29116" x="9667875" y="2922588"/>
          <p14:tracePt t="29123" x="9659938" y="2914650"/>
          <p14:tracePt t="29130" x="9642475" y="2897188"/>
          <p14:tracePt t="29138" x="9634538" y="2881313"/>
          <p14:tracePt t="29144" x="9617075" y="2871788"/>
          <p14:tracePt t="29151" x="9609138" y="2863850"/>
          <p14:tracePt t="29158" x="9601200" y="2863850"/>
          <p14:tracePt t="29165" x="9583738" y="2846388"/>
          <p14:tracePt t="29172" x="9575800" y="2846388"/>
          <p14:tracePt t="29179" x="9558338" y="2838450"/>
          <p14:tracePt t="29186" x="9540875" y="2830513"/>
          <p14:tracePt t="29193" x="9532938" y="2830513"/>
          <p14:tracePt t="29200" x="9515475" y="2830513"/>
          <p14:tracePt t="29207" x="9498013" y="2820988"/>
          <p14:tracePt t="29214" x="9490075" y="2820988"/>
          <p14:tracePt t="29221" x="9472613" y="2820988"/>
          <p14:tracePt t="29228" x="9456738" y="2820988"/>
          <p14:tracePt t="29236" x="9447213" y="2813050"/>
          <p14:tracePt t="29242" x="9439275" y="2813050"/>
          <p14:tracePt t="29249" x="9431338" y="2813050"/>
          <p14:tracePt t="29263" x="9421813" y="2813050"/>
          <p14:tracePt t="29270" x="9413875" y="2813050"/>
          <p14:tracePt t="29284" x="9405938" y="2813050"/>
          <p14:tracePt t="29298" x="9396413" y="2813050"/>
          <p14:tracePt t="29305" x="9388475" y="2813050"/>
          <p14:tracePt t="29321" x="9380538" y="2813050"/>
          <p14:tracePt t="29325" x="9371013" y="2813050"/>
          <p14:tracePt t="29333" x="9363075" y="2813050"/>
          <p14:tracePt t="29346" x="9363075" y="2820988"/>
          <p14:tracePt t="29354" x="9353550" y="2820988"/>
          <p14:tracePt t="29361" x="9345613" y="2820988"/>
          <p14:tracePt t="29367" x="9345613" y="2830513"/>
          <p14:tracePt t="29383" x="9337675" y="2830513"/>
          <p14:tracePt t="29388" x="9328150" y="2830513"/>
          <p14:tracePt t="29395" x="9328150" y="2838450"/>
          <p14:tracePt t="29403" x="9312275" y="2863850"/>
          <p14:tracePt t="29409" x="9294813" y="2906713"/>
          <p14:tracePt t="29742" x="9302750" y="2914650"/>
          <p14:tracePt t="29760" x="9413875" y="3016250"/>
          <p14:tracePt t="29764" x="9490075" y="3076575"/>
          <p14:tracePt t="29771" x="9558338" y="3101975"/>
          <p14:tracePt t="29778" x="9591675" y="3119438"/>
          <p14:tracePt t="29786" x="9626600" y="3127375"/>
          <p14:tracePt t="29792" x="9642475" y="3144838"/>
          <p14:tracePt t="29799" x="9659938" y="3152775"/>
          <p14:tracePt t="29806" x="9677400" y="3152775"/>
          <p14:tracePt t="29813" x="9685338" y="3152775"/>
          <p14:tracePt t="29821" x="9702800" y="3160713"/>
          <p14:tracePt t="29827" x="9710738" y="3160713"/>
          <p14:tracePt t="29841" x="9720263" y="3160713"/>
          <p14:tracePt t="29856" x="9728200" y="3160713"/>
          <p14:tracePt t="29862" x="9736138" y="3160713"/>
          <p14:tracePt t="29876" x="9745663" y="3160713"/>
          <p14:tracePt t="29884" x="9753600" y="3170238"/>
          <p14:tracePt t="29890" x="9761538" y="3170238"/>
          <p14:tracePt t="29904" x="9771063" y="3170238"/>
          <p14:tracePt t="29911" x="9779000" y="3170238"/>
          <p14:tracePt t="29918" x="9786938" y="3170238"/>
          <p14:tracePt t="29924" x="9796463" y="3170238"/>
          <p14:tracePt t="29932" x="9804400" y="3170238"/>
          <p14:tracePt t="29955" x="9829800" y="3178175"/>
          <p14:tracePt t="29960" x="9839325" y="3186113"/>
          <p14:tracePt t="29967" x="9847263" y="3186113"/>
          <p14:tracePt t="29974" x="9855200" y="3186113"/>
          <p14:tracePt t="29980" x="9864725" y="3186113"/>
          <p14:tracePt t="29987" x="9872663" y="3186113"/>
          <p14:tracePt t="30001" x="9880600" y="3186113"/>
          <p14:tracePt t="30008" x="9898063" y="3186113"/>
          <p14:tracePt t="30031" x="9906000" y="3195638"/>
          <p14:tracePt t="30044" x="9915525" y="3195638"/>
          <p14:tracePt t="30131" x="9906000" y="3195638"/>
          <p14:tracePt t="30138" x="9898063" y="3195638"/>
          <p14:tracePt t="30141" x="9872663" y="3195638"/>
          <p14:tracePt t="30148" x="9855200" y="3186113"/>
          <p14:tracePt t="30155" x="9839325" y="3178175"/>
          <p14:tracePt t="30162" x="9821863" y="3178175"/>
          <p14:tracePt t="30170" x="9804400" y="3170238"/>
          <p14:tracePt t="30176" x="9779000" y="3152775"/>
          <p14:tracePt t="30183" x="9753600" y="3144838"/>
          <p14:tracePt t="30190" x="9728200" y="3127375"/>
          <p14:tracePt t="30197" x="9710738" y="3127375"/>
          <p14:tracePt t="30203" x="9694863" y="3109913"/>
          <p14:tracePt t="30210" x="9667875" y="3094038"/>
          <p14:tracePt t="30217" x="9652000" y="3084513"/>
          <p14:tracePt t="30224" x="9634538" y="3067050"/>
          <p14:tracePt t="30231" x="9626600" y="3051175"/>
          <p14:tracePt t="30239" x="9617075" y="3041650"/>
          <p14:tracePt t="30245" x="9601200" y="3025775"/>
          <p14:tracePt t="30253" x="9591675" y="3008313"/>
          <p14:tracePt t="30259" x="9583738" y="3008313"/>
          <p14:tracePt t="30266" x="9583738" y="2990850"/>
          <p14:tracePt t="30274" x="9566275" y="2974975"/>
          <p14:tracePt t="30280" x="9558338" y="2974975"/>
          <p14:tracePt t="30287" x="9550400" y="2957513"/>
          <p14:tracePt t="30301" x="9532938" y="2940050"/>
          <p14:tracePt t="30308" x="9515475" y="2932113"/>
          <p14:tracePt t="30315" x="9507538" y="2922588"/>
          <p14:tracePt t="30322" x="9498013" y="2906713"/>
          <p14:tracePt t="30328" x="9472613" y="2889250"/>
          <p14:tracePt t="30337" x="9447213" y="2871788"/>
          <p14:tracePt t="30342" x="9431338" y="2855913"/>
          <p14:tracePt t="30356" x="9421813" y="2855913"/>
          <p14:tracePt t="30363" x="9405938" y="2838450"/>
          <p14:tracePt t="30370" x="9388475" y="2830513"/>
          <p14:tracePt t="30377" x="9380538" y="2830513"/>
          <p14:tracePt t="30384" x="9371013" y="2830513"/>
          <p14:tracePt t="30391" x="9363075" y="2820988"/>
          <p14:tracePt t="30398" x="9353550" y="2813050"/>
          <p14:tracePt t="30406" x="9345613" y="2813050"/>
          <p14:tracePt t="30412" x="9337675" y="2805113"/>
          <p14:tracePt t="30441" x="9328150" y="2805113"/>
          <p14:tracePt t="30448" x="9320213" y="2795588"/>
          <p14:tracePt t="30454" x="9320213" y="2787650"/>
          <p14:tracePt t="30461" x="9312275" y="2787650"/>
          <p14:tracePt t="30468" x="9302750" y="2787650"/>
          <p14:tracePt t="30475" x="9294813" y="2778125"/>
          <p14:tracePt t="30482" x="9286875" y="2778125"/>
          <p14:tracePt t="30489" x="9277350" y="2778125"/>
          <p14:tracePt t="30503" x="9261475" y="2770188"/>
          <p14:tracePt t="30510" x="9251950" y="2770188"/>
          <p14:tracePt t="30517" x="9244013" y="2770188"/>
          <p14:tracePt t="30523" x="9226550" y="2770188"/>
          <p14:tracePt t="30530" x="9218613" y="2770188"/>
          <p14:tracePt t="30538" x="9209088" y="2770188"/>
          <p14:tracePt t="30544" x="9201150" y="2770188"/>
          <p14:tracePt t="30560" x="9193213" y="2770188"/>
          <p14:tracePt t="30566" x="9175750" y="2770188"/>
          <p14:tracePt t="30573" x="9175750" y="2778125"/>
          <p14:tracePt t="30580" x="9167813" y="2787650"/>
          <p14:tracePt t="30587" x="9158288" y="2795588"/>
          <p14:tracePt t="30593" x="9150350" y="2795588"/>
          <p14:tracePt t="30600" x="9150350" y="2805113"/>
          <p14:tracePt t="30607" x="9150350" y="2813050"/>
          <p14:tracePt t="30622" x="9142413" y="2838450"/>
          <p14:tracePt t="30628" x="9142413" y="2855913"/>
          <p14:tracePt t="30635" x="9132888" y="2871788"/>
          <p14:tracePt t="30643" x="9132888" y="2889250"/>
          <p14:tracePt t="30649" x="9132888" y="2914650"/>
          <p14:tracePt t="30656" x="9132888" y="2932113"/>
          <p14:tracePt t="30663" x="9132888" y="2949575"/>
          <p14:tracePt t="30670" x="9132888" y="2957513"/>
          <p14:tracePt t="30677" x="9132888" y="2982913"/>
          <p14:tracePt t="30684" x="9132888" y="3000375"/>
          <p14:tracePt t="30691" x="9132888" y="3016250"/>
          <p14:tracePt t="30698" x="9132888" y="3033713"/>
          <p14:tracePt t="30705" x="9132888" y="3051175"/>
          <p14:tracePt t="30712" x="9142413" y="3059113"/>
          <p14:tracePt t="30720" x="9150350" y="3076575"/>
          <p14:tracePt t="30726" x="9150350" y="3094038"/>
          <p14:tracePt t="30733" x="9158288" y="3101975"/>
          <p14:tracePt t="30740" x="9167813" y="3119438"/>
          <p14:tracePt t="30747" x="9175750" y="3135313"/>
          <p14:tracePt t="30754" x="9193213" y="3152775"/>
          <p14:tracePt t="30768" x="9209088" y="3160713"/>
          <p14:tracePt t="30774" x="9226550" y="3178175"/>
          <p14:tracePt t="30781" x="9226550" y="3186113"/>
          <p14:tracePt t="30789" x="9244013" y="3186113"/>
          <p14:tracePt t="30795" x="9261475" y="3195638"/>
          <p14:tracePt t="30803" x="9261475" y="3203575"/>
          <p14:tracePt t="30809" x="9277350" y="3203575"/>
          <p14:tracePt t="30816" x="9294813" y="3211513"/>
          <p14:tracePt t="30831" x="9312275" y="3221038"/>
          <p14:tracePt t="30837" x="9328150" y="3221038"/>
          <p14:tracePt t="30844" x="9337675" y="3221038"/>
          <p14:tracePt t="30851" x="9353550" y="3221038"/>
          <p14:tracePt t="30865" x="9363075" y="3221038"/>
          <p14:tracePt t="30873" x="9380538" y="3221038"/>
          <p14:tracePt t="30879" x="9396413" y="3221038"/>
          <p14:tracePt t="30887" x="9405938" y="3221038"/>
          <p14:tracePt t="30893" x="9421813" y="3211513"/>
          <p14:tracePt t="30900" x="9431338" y="3203575"/>
          <p14:tracePt t="30907" x="9439275" y="3195638"/>
          <p14:tracePt t="30914" x="9456738" y="3195638"/>
          <p14:tracePt t="30921" x="9472613" y="3186113"/>
          <p14:tracePt t="30928" x="9472613" y="3178175"/>
          <p14:tracePt t="30935" x="9482138" y="3170238"/>
          <p14:tracePt t="30942" x="9490075" y="3170238"/>
          <p14:tracePt t="30949" x="9498013" y="3152775"/>
          <p14:tracePt t="30956" x="9498013" y="3144838"/>
          <p14:tracePt t="30970" x="9507538" y="3135313"/>
          <p14:tracePt t="30984" x="9515475" y="3127375"/>
          <p14:tracePt t="30990" x="9515475" y="3119438"/>
          <p14:tracePt t="31004" x="9523413" y="3119438"/>
          <p14:tracePt t="31011" x="9523413" y="3109913"/>
          <p14:tracePt t="31026" x="9523413" y="3101975"/>
          <p14:tracePt t="31061" x="9523413" y="3094038"/>
          <p14:tracePt t="31132" x="9532938" y="3094038"/>
          <p14:tracePt t="31147" x="9540875" y="3094038"/>
          <p14:tracePt t="31152" x="9575800" y="3109913"/>
          <p14:tracePt t="31158" x="9642475" y="3152775"/>
          <p14:tracePt t="31165" x="9736138" y="3203575"/>
          <p14:tracePt t="31173" x="9906000" y="3279775"/>
          <p14:tracePt t="31179" x="10126663" y="3390900"/>
          <p14:tracePt t="31186" x="10339388" y="3467100"/>
          <p14:tracePt t="31193" x="10442575" y="3509963"/>
          <p14:tracePt t="31199" x="10526713" y="3535363"/>
          <p14:tracePt t="31206" x="10577513" y="3552825"/>
          <p14:tracePt t="31213" x="10594975" y="3552825"/>
          <p14:tracePt t="31220" x="10620375" y="3560763"/>
          <p14:tracePt t="31227" x="10637838" y="3560763"/>
          <p14:tracePt t="31234" x="10653713" y="3560763"/>
          <p14:tracePt t="31241" x="10663238" y="3560763"/>
          <p14:tracePt t="31249" x="10679113" y="3560763"/>
          <p14:tracePt t="31255" x="10688638" y="3560763"/>
          <p14:tracePt t="31262" x="10714038" y="3560763"/>
          <p14:tracePt t="31271" x="10739438" y="3560763"/>
          <p14:tracePt t="31276" x="10747375" y="3552825"/>
          <p14:tracePt t="31283" x="10782300" y="3543300"/>
          <p14:tracePt t="31290" x="10798175" y="3535363"/>
          <p14:tracePt t="31297" x="10823575" y="3535363"/>
          <p14:tracePt t="31304" x="10833100" y="3517900"/>
          <p14:tracePt t="31311" x="10848975" y="3509963"/>
          <p14:tracePt t="31317" x="10866438" y="3502025"/>
          <p14:tracePt t="31325" x="10883900" y="3492500"/>
          <p14:tracePt t="31332" x="10891838" y="3475038"/>
          <p14:tracePt t="31339" x="10909300" y="3475038"/>
          <p14:tracePt t="31345" x="10917238" y="3467100"/>
          <p14:tracePt t="31354" x="10926763" y="3459163"/>
          <p14:tracePt t="31359" x="10926763" y="3449638"/>
          <p14:tracePt t="31366" x="10934700" y="3449638"/>
          <p14:tracePt t="31374" x="10934700" y="3441700"/>
          <p14:tracePt t="31380" x="10942638" y="3441700"/>
          <p14:tracePt t="31388" x="10942638" y="3433763"/>
          <p14:tracePt t="31401" x="10942638" y="3424238"/>
          <p14:tracePt t="31409" x="10942638" y="3416300"/>
          <p14:tracePt t="31415" x="10952163" y="3408363"/>
          <p14:tracePt t="31438" x="10952163" y="3398838"/>
          <p14:tracePt t="31444" x="10960100" y="3390900"/>
          <p14:tracePt t="31450" x="10960100" y="3382963"/>
          <p14:tracePt t="31458" x="10960100" y="3373438"/>
          <p14:tracePt t="31464" x="10960100" y="3365500"/>
          <p14:tracePt t="31478" x="10960100" y="3348038"/>
          <p14:tracePt t="31485" x="10960100" y="3322638"/>
          <p14:tracePt t="31493" x="10960100" y="3305175"/>
          <p14:tracePt t="31499" x="10960100" y="3279775"/>
          <p14:tracePt t="31506" x="10960100" y="3254375"/>
          <p14:tracePt t="31513" x="10960100" y="3238500"/>
          <p14:tracePt t="31520" x="10952163" y="3211513"/>
          <p14:tracePt t="31527" x="10952163" y="3186113"/>
          <p14:tracePt t="31534" x="10942638" y="3178175"/>
          <p14:tracePt t="31541" x="10942638" y="3160713"/>
          <p14:tracePt t="31547" x="10942638" y="3135313"/>
          <p14:tracePt t="31555" x="10934700" y="3119438"/>
          <p14:tracePt t="31561" x="10926763" y="3101975"/>
          <p14:tracePt t="31568" x="10917238" y="3084513"/>
          <p14:tracePt t="31576" x="10917238" y="3067050"/>
          <p14:tracePt t="31582" x="10917238" y="3059113"/>
          <p14:tracePt t="31589" x="10909300" y="3041650"/>
          <p14:tracePt t="31596" x="10901363" y="3025775"/>
          <p14:tracePt t="31604" x="10891838" y="3016250"/>
          <p14:tracePt t="31610" x="10883900" y="3000375"/>
          <p14:tracePt t="31617" x="10874375" y="2982913"/>
          <p14:tracePt t="31624" x="10874375" y="2974975"/>
          <p14:tracePt t="31631" x="10858500" y="2957513"/>
          <p14:tracePt t="31638" x="10841038" y="2940050"/>
          <p14:tracePt t="31645" x="10833100" y="2922588"/>
          <p14:tracePt t="31652" x="10815638" y="2914650"/>
          <p14:tracePt t="31659" x="10807700" y="2906713"/>
          <p14:tracePt t="31666" x="10798175" y="2889250"/>
          <p14:tracePt t="31673" x="10782300" y="2881313"/>
          <p14:tracePt t="31680" x="10764838" y="2855913"/>
          <p14:tracePt t="31687" x="10756900" y="2855913"/>
          <p14:tracePt t="31694" x="10756900" y="2846388"/>
          <p14:tracePt t="31701" x="10739438" y="2838450"/>
          <p14:tracePt t="31708" x="10729913" y="2838450"/>
          <p14:tracePt t="31715" x="10729913" y="2830513"/>
          <p14:tracePt t="31722" x="10721975" y="2830513"/>
          <p14:tracePt t="31728" x="10714038" y="2830513"/>
          <p14:tracePt t="31736" x="10704513" y="2830513"/>
          <p14:tracePt t="31743" x="10696575" y="2820988"/>
          <p14:tracePt t="31749" x="10688638" y="2820988"/>
          <p14:tracePt t="31757" x="10688638" y="2813050"/>
          <p14:tracePt t="31763" x="10671175" y="2813050"/>
          <p14:tracePt t="31770" x="10653713" y="2805113"/>
          <p14:tracePt t="31777" x="10645775" y="2805113"/>
          <p14:tracePt t="31784" x="10637838" y="2805113"/>
          <p14:tracePt t="31798" x="10628313" y="2805113"/>
          <p14:tracePt t="31806" x="10620375" y="2805113"/>
          <p14:tracePt t="31813" x="10612438" y="2805113"/>
          <p14:tracePt t="31835" x="10602913" y="2805113"/>
          <p14:tracePt t="31841" x="10594975" y="2805113"/>
          <p14:tracePt t="31848" x="10585450" y="2805113"/>
          <p14:tracePt t="31861" x="10577513" y="2805113"/>
          <p14:tracePt t="31869" x="10560050" y="2805113"/>
          <p14:tracePt t="31883" x="10552113" y="2805113"/>
          <p14:tracePt t="31889" x="10544175" y="2813050"/>
          <p14:tracePt t="31896" x="10534650" y="2820988"/>
          <p14:tracePt t="31911" x="10518775" y="2830513"/>
          <p14:tracePt t="31917" x="10509250" y="2830513"/>
          <p14:tracePt t="31925" x="10509250" y="2846388"/>
          <p14:tracePt t="31931" x="10501313" y="2846388"/>
          <p14:tracePt t="31938" x="10493375" y="2855913"/>
          <p14:tracePt t="31945" x="10483850" y="2871788"/>
          <p14:tracePt t="31959" x="10475913" y="2881313"/>
          <p14:tracePt t="31966" x="10475913" y="2889250"/>
          <p14:tracePt t="31973" x="10467975" y="2897188"/>
          <p14:tracePt t="31980" x="10467975" y="2906713"/>
          <p14:tracePt t="31988" x="10458450" y="2914650"/>
          <p14:tracePt t="31993" x="10450513" y="2922588"/>
          <p14:tracePt t="32000" x="10442575" y="2932113"/>
          <p14:tracePt t="32008" x="10442575" y="2940050"/>
          <p14:tracePt t="32014" x="10442575" y="2949575"/>
          <p14:tracePt t="32029" x="10442575" y="2965450"/>
          <p14:tracePt t="32036" x="10433050" y="2974975"/>
          <p14:tracePt t="32050" x="10425113" y="2982913"/>
          <p14:tracePt t="32056" x="10425113" y="2990850"/>
          <p14:tracePt t="32063" x="10425113" y="3000375"/>
          <p14:tracePt t="32071" x="10425113" y="3008313"/>
          <p14:tracePt t="32077" x="10425113" y="3016250"/>
          <p14:tracePt t="32084" x="10425113" y="3025775"/>
          <p14:tracePt t="32091" x="10425113" y="3033713"/>
          <p14:tracePt t="32098" x="10425113" y="3041650"/>
          <p14:tracePt t="32112" x="10425113" y="3051175"/>
          <p14:tracePt t="32119" x="10425113" y="3059113"/>
          <p14:tracePt t="32134" x="10425113" y="3067050"/>
          <p14:tracePt t="32148" x="10425113" y="3076575"/>
          <p14:tracePt t="32161" x="10425113" y="3084513"/>
          <p14:tracePt t="32168" x="10433050" y="3094038"/>
          <p14:tracePt t="32175" x="10433050" y="3101975"/>
          <p14:tracePt t="32197" x="10433050" y="3109913"/>
          <p14:tracePt t="32206" x="10442575" y="3119438"/>
          <p14:tracePt t="32217" x="10450513" y="3119438"/>
          <p14:tracePt t="32223" x="10450513" y="3127375"/>
          <p14:tracePt t="32237" x="10458450" y="3135313"/>
          <p14:tracePt t="32245" x="10467975" y="3144838"/>
          <p14:tracePt t="32258" x="10475913" y="3144838"/>
          <p14:tracePt t="32265" x="10475913" y="3152775"/>
          <p14:tracePt t="32273" x="10483850" y="3160713"/>
          <p14:tracePt t="32279" x="10501313" y="3160713"/>
          <p14:tracePt t="32294" x="10509250" y="3160713"/>
          <p14:tracePt t="32300" x="10518775" y="3160713"/>
          <p14:tracePt t="32307" x="10526713" y="3170238"/>
          <p14:tracePt t="32314" x="10534650" y="3170238"/>
          <p14:tracePt t="32321" x="10544175" y="3178175"/>
          <p14:tracePt t="32328" x="10552113" y="3178175"/>
          <p14:tracePt t="32335" x="10560050" y="3178175"/>
          <p14:tracePt t="32342" x="10569575" y="3186113"/>
          <p14:tracePt t="32356" x="10585450" y="3186113"/>
          <p14:tracePt t="32363" x="10594975" y="3186113"/>
          <p14:tracePt t="32371" x="10594975" y="3195638"/>
          <p14:tracePt t="32377" x="10602913" y="3195638"/>
          <p14:tracePt t="32384" x="10612438" y="3195638"/>
          <p14:tracePt t="32399" x="10620375" y="3195638"/>
          <p14:tracePt t="32404" x="10628313" y="3195638"/>
          <p14:tracePt t="32431" x="10637838" y="3195638"/>
          <p14:tracePt t="32438" x="10645775" y="3195638"/>
          <p14:tracePt t="32443" x="10653713" y="3195638"/>
          <p14:tracePt t="32457" x="10663238" y="3195638"/>
          <p14:tracePt t="32460" x="10679113" y="3195638"/>
          <p14:tracePt t="32476" x="10688638" y="3195638"/>
          <p14:tracePt t="32481" x="10696575" y="3195638"/>
          <p14:tracePt t="32496" x="10704513" y="3195638"/>
          <p14:tracePt t="32503" x="10714038" y="3195638"/>
          <p14:tracePt t="32510" x="10721975" y="3195638"/>
          <p14:tracePt t="32516" x="10721975" y="3186113"/>
          <p14:tracePt t="32530" x="10729913" y="3186113"/>
          <p14:tracePt t="32537" x="10739438" y="3178175"/>
          <p14:tracePt t="32552" x="10747375" y="3178175"/>
          <p14:tracePt t="32558" x="10756900" y="3170238"/>
          <p14:tracePt t="32565" x="10756900" y="3160713"/>
          <p14:tracePt t="32572" x="10764838" y="3152775"/>
          <p14:tracePt t="32594" x="10764838" y="3144838"/>
          <p14:tracePt t="32600" x="10764838" y="3135313"/>
          <p14:tracePt t="32607" x="10772775" y="3135313"/>
          <p14:tracePt t="32613" x="10772775" y="3127375"/>
          <p14:tracePt t="32628" x="10782300" y="3127375"/>
          <p14:tracePt t="32634" x="10782300" y="3119438"/>
          <p14:tracePt t="32641" x="10782300" y="3109913"/>
          <p14:tracePt t="32656" x="10782300" y="3101975"/>
          <p14:tracePt t="32663" x="10790238" y="3094038"/>
          <p14:tracePt t="32671" x="10790238" y="3084513"/>
          <p14:tracePt t="32676" x="10790238" y="3076575"/>
          <p14:tracePt t="32683" x="10790238" y="3067050"/>
          <p14:tracePt t="32697" x="10790238" y="3051175"/>
          <p14:tracePt t="32704" x="10790238" y="3041650"/>
          <p14:tracePt t="32719" x="10790238" y="3025775"/>
          <p14:tracePt t="32726" x="10790238" y="3016250"/>
          <p14:tracePt t="32748" x="10790238" y="3008313"/>
          <p14:tracePt t="32755" x="10790238" y="3000375"/>
          <p14:tracePt t="32760" x="10790238" y="2990850"/>
          <p14:tracePt t="32774" x="10790238" y="2982913"/>
          <p14:tracePt t="32781" x="10790238" y="2974975"/>
          <p14:tracePt t="32788" x="10782300" y="2974975"/>
          <p14:tracePt t="32795" x="10782300" y="2965450"/>
          <p14:tracePt t="32802" x="10782300" y="2957513"/>
          <p14:tracePt t="32809" x="10772775" y="2957513"/>
          <p14:tracePt t="32815" x="10764838" y="2949575"/>
          <p14:tracePt t="32823" x="10764838" y="2940050"/>
          <p14:tracePt t="32838" x="10747375" y="2932113"/>
          <p14:tracePt t="32843" x="10739438" y="2932113"/>
          <p14:tracePt t="32851" x="10739438" y="2922588"/>
          <p14:tracePt t="32857" x="10739438" y="2914650"/>
          <p14:tracePt t="32864" x="10729913" y="2914650"/>
          <p14:tracePt t="32871" x="10721975" y="2906713"/>
          <p14:tracePt t="32887" x="10714038" y="2906713"/>
          <p14:tracePt t="32901" x="10704513" y="2906713"/>
          <p14:tracePt t="32907" x="10696575" y="2897188"/>
          <p14:tracePt t="32913" x="10688638" y="2897188"/>
          <p14:tracePt t="32921" x="10679113" y="2889250"/>
          <p14:tracePt t="32935" x="10671175" y="2889250"/>
          <p14:tracePt t="32949" x="10663238" y="2889250"/>
          <p14:tracePt t="32963" x="10653713" y="2889250"/>
          <p14:tracePt t="32983" x="10645775" y="2889250"/>
          <p14:tracePt t="32999" x="10637838" y="2889250"/>
          <p14:tracePt t="33012" x="10628313" y="2889250"/>
          <p14:tracePt t="33019" x="10620375" y="2889250"/>
          <p14:tracePt t="33025" x="10612438" y="2889250"/>
          <p14:tracePt t="33039" x="10612438" y="2897188"/>
          <p14:tracePt t="33046" x="10602913" y="2897188"/>
          <p14:tracePt t="33053" x="10594975" y="2897188"/>
          <p14:tracePt t="33059" x="10585450" y="2897188"/>
          <p14:tracePt t="33067" x="10577513" y="2897188"/>
          <p14:tracePt t="33074" x="10569575" y="2906713"/>
          <p14:tracePt t="33080" x="10560050" y="2914650"/>
          <p14:tracePt t="33088" x="10552113" y="2922588"/>
          <p14:tracePt t="33094" x="10544175" y="2922588"/>
          <p14:tracePt t="33101" x="10534650" y="2932113"/>
          <p14:tracePt t="33109" x="10526713" y="2932113"/>
          <p14:tracePt t="33115" x="10518775" y="2940050"/>
          <p14:tracePt t="33122" x="10509250" y="2949575"/>
          <p14:tracePt t="33130" x="10501313" y="2949575"/>
          <p14:tracePt t="33136" x="10493375" y="2965450"/>
          <p14:tracePt t="33143" x="10493375" y="2974975"/>
          <p14:tracePt t="33150" x="10475913" y="2974975"/>
          <p14:tracePt t="33157" x="10467975" y="2982913"/>
          <p14:tracePt t="33164" x="10458450" y="3000375"/>
          <p14:tracePt t="33180" x="10450513" y="3008313"/>
          <p14:tracePt t="33185" x="10442575" y="3033713"/>
          <p14:tracePt t="33192" x="10425113" y="3051175"/>
          <p14:tracePt t="33200" x="10415588" y="3076575"/>
          <p14:tracePt t="33206" x="10415588" y="3101975"/>
          <p14:tracePt t="33213" x="10399713" y="3135313"/>
          <p14:tracePt t="33221" x="10399713" y="3144838"/>
          <p14:tracePt t="33227" x="10390188" y="3160713"/>
          <p14:tracePt t="33234" x="10382250" y="3178175"/>
          <p14:tracePt t="33241" x="10374313" y="3186113"/>
          <p14:tracePt t="33247" x="10374313" y="3195638"/>
          <p14:tracePt t="33254" x="10364788" y="3211513"/>
          <p14:tracePt t="33262" x="10364788" y="3221038"/>
          <p14:tracePt t="33276" x="10364788" y="3228975"/>
          <p14:tracePt t="33282" x="10356850" y="3238500"/>
          <p14:tracePt t="33297" x="10348913" y="3246438"/>
          <p14:tracePt t="33305" x="10339388" y="3254375"/>
          <p14:tracePt t="33318" x="10331450" y="3263900"/>
          <p14:tracePt t="33324" x="10323513" y="3279775"/>
          <p14:tracePt t="33332" x="10306050" y="3297238"/>
          <p14:tracePt t="33339" x="10298113" y="3314700"/>
          <p14:tracePt t="33345" x="10280650" y="3314700"/>
          <p14:tracePt t="33353" x="10245725" y="3330575"/>
          <p14:tracePt t="33359" x="10220325" y="3348038"/>
          <p14:tracePt t="33366" x="10186988" y="3355975"/>
          <p14:tracePt t="33374" x="10153650" y="3365500"/>
          <p14:tracePt t="33380" x="10118725" y="3373438"/>
          <p14:tracePt t="33388" x="10093325" y="3373438"/>
          <p14:tracePt t="33394" x="10050463" y="3373438"/>
          <p14:tracePt t="33401" x="9974263" y="3382963"/>
          <p14:tracePt t="33408" x="9915525" y="3382963"/>
          <p14:tracePt t="33415" x="9864725" y="3382963"/>
          <p14:tracePt t="33422" x="9804400" y="3382963"/>
          <p14:tracePt t="33429" x="9761538" y="3382963"/>
          <p14:tracePt t="33436" x="9728200" y="3382963"/>
          <p14:tracePt t="33442" x="9694863" y="3382963"/>
          <p14:tracePt t="33450" x="9667875" y="3382963"/>
          <p14:tracePt t="33457" x="9642475" y="3382963"/>
          <p14:tracePt t="33464" x="9617075" y="3382963"/>
          <p14:tracePt t="33471" x="9601200" y="3382963"/>
          <p14:tracePt t="33478" x="9583738" y="3382963"/>
          <p14:tracePt t="33484" x="9558338" y="3382963"/>
          <p14:tracePt t="33491" x="9540875" y="3382963"/>
          <p14:tracePt t="33499" x="9523413" y="3373438"/>
          <p14:tracePt t="33505" x="9507538" y="3373438"/>
          <p14:tracePt t="33512" x="9490075" y="3373438"/>
          <p14:tracePt t="33520" x="9482138" y="3365500"/>
          <p14:tracePt t="33526" x="9464675" y="3365500"/>
          <p14:tracePt t="33533" x="9447213" y="3355975"/>
          <p14:tracePt t="33548" x="9439275" y="3348038"/>
          <p14:tracePt t="33555" x="9431338" y="3348038"/>
          <p14:tracePt t="33568" x="9421813" y="3348038"/>
          <p14:tracePt t="33584" x="9413875" y="3340100"/>
          <p14:tracePt t="33590" x="9405938" y="3340100"/>
          <p14:tracePt t="33596" x="9405938" y="3330575"/>
          <p14:tracePt t="33605" x="9396413" y="3330575"/>
          <p14:tracePt t="33618" x="9388475" y="3322638"/>
          <p14:tracePt t="33653" x="9380538" y="3322638"/>
          <p14:tracePt t="33668" x="9371013" y="3322638"/>
          <p14:tracePt t="33680" x="9363075" y="3322638"/>
          <p14:tracePt t="33702" x="9363075" y="3314700"/>
          <p14:tracePt t="33716" x="9353550" y="3314700"/>
          <p14:tracePt t="33736" x="9345613" y="3314700"/>
          <p14:tracePt t="33743" x="9345613" y="3305175"/>
          <p14:tracePt t="33768" x="9337675" y="3305175"/>
          <p14:tracePt t="33789" x="9328150" y="3305175"/>
          <p14:tracePt t="33798" x="9320213" y="3305175"/>
          <p14:tracePt t="33813" x="9320213" y="3297238"/>
          <p14:tracePt t="35059" x="9328150" y="3297238"/>
          <p14:tracePt t="35086" x="9337675" y="3297238"/>
          <p14:tracePt t="35114" x="9345613" y="3297238"/>
          <p14:tracePt t="35128" x="9353550" y="3297238"/>
          <p14:tracePt t="35142" x="9363075" y="3297238"/>
          <p14:tracePt t="35149" x="9371013" y="3297238"/>
          <p14:tracePt t="35157" x="9380538" y="3297238"/>
          <p14:tracePt t="35177" x="9388475" y="3297238"/>
          <p14:tracePt t="35184" x="9396413" y="3297238"/>
          <p14:tracePt t="35198" x="9405938" y="3297238"/>
          <p14:tracePt t="35206" x="9413875" y="3297238"/>
          <p14:tracePt t="35219" x="9421813" y="3297238"/>
          <p14:tracePt t="35226" x="9439275" y="3297238"/>
          <p14:tracePt t="35233" x="9464675" y="3305175"/>
          <p14:tracePt t="35240" x="9482138" y="3305175"/>
          <p14:tracePt t="35247" x="9507538" y="3314700"/>
          <p14:tracePt t="35254" x="9532938" y="3314700"/>
          <p14:tracePt t="35260" x="9558338" y="3314700"/>
          <p14:tracePt t="35267" x="9575800" y="3322638"/>
          <p14:tracePt t="35275" x="9591675" y="3322638"/>
          <p14:tracePt t="35281" x="9617075" y="3330575"/>
          <p14:tracePt t="35289" x="9634538" y="3330575"/>
          <p14:tracePt t="35295" x="9667875" y="3330575"/>
          <p14:tracePt t="35302" x="9694863" y="3330575"/>
          <p14:tracePt t="35309" x="9728200" y="3340100"/>
          <p14:tracePt t="35316" x="9786938" y="3348038"/>
          <p14:tracePt t="35324" x="9839325" y="3348038"/>
          <p14:tracePt t="35330" x="9915525" y="3355975"/>
          <p14:tracePt t="35339" x="9999663" y="3355975"/>
          <p14:tracePt t="35344" x="10059988" y="3373438"/>
          <p14:tracePt t="35351" x="10118725" y="3373438"/>
          <p14:tracePt t="35358" x="10144125" y="3373438"/>
          <p14:tracePt t="35365" x="10169525" y="3373438"/>
          <p14:tracePt t="35372" x="10194925" y="3373438"/>
          <p14:tracePt t="35379" x="10204450" y="3373438"/>
          <p14:tracePt t="35386" x="10220325" y="3373438"/>
          <p14:tracePt t="35393" x="10237788" y="3373438"/>
          <p14:tracePt t="35400" x="10245725" y="3373438"/>
          <p14:tracePt t="35408" x="10263188" y="3382963"/>
          <p14:tracePt t="35414" x="10288588" y="3382963"/>
          <p14:tracePt t="35422" x="10298113" y="3382963"/>
          <p14:tracePt t="35428" x="10323513" y="3382963"/>
          <p14:tracePt t="35435" x="10339388" y="3382963"/>
          <p14:tracePt t="35442" x="10348913" y="3382963"/>
          <p14:tracePt t="35449" x="10356850" y="3382963"/>
          <p14:tracePt t="35455" x="10364788" y="3382963"/>
          <p14:tracePt t="35462" x="10382250" y="3382963"/>
          <p14:tracePt t="35469" x="10390188" y="3382963"/>
          <p14:tracePt t="35483" x="10407650" y="3382963"/>
          <p14:tracePt t="35491" x="10415588" y="3382963"/>
          <p14:tracePt t="35505" x="10433050" y="3382963"/>
          <p14:tracePt t="35511" x="10458450" y="3382963"/>
          <p14:tracePt t="35518" x="10475913" y="3382963"/>
          <p14:tracePt t="35525" x="10501313" y="3382963"/>
          <p14:tracePt t="35532" x="10534650" y="3382963"/>
          <p14:tracePt t="35539" x="10552113" y="3382963"/>
          <p14:tracePt t="35546" x="10569575" y="3382963"/>
          <p14:tracePt t="35553" x="10585450" y="3382963"/>
          <p14:tracePt t="35560" x="10594975" y="3382963"/>
          <p14:tracePt t="35567" x="10602913" y="3373438"/>
          <p14:tracePt t="35575" x="10612438" y="3373438"/>
          <p14:tracePt t="35589" x="10620375" y="3365500"/>
          <p14:tracePt t="35595" x="10628313" y="3365500"/>
          <p14:tracePt t="35602" x="10637838" y="3365500"/>
          <p14:tracePt t="35624" x="10645775" y="3365500"/>
          <p14:tracePt t="35630" x="10653713" y="3365500"/>
          <p14:tracePt t="35644" x="10663238" y="3355975"/>
          <p14:tracePt t="35651" x="10671175" y="3355975"/>
          <p14:tracePt t="35672" x="10679113" y="3355975"/>
          <p14:tracePt t="35679" x="10688638" y="3355975"/>
          <p14:tracePt t="35685" x="10696575" y="3355975"/>
          <p14:tracePt t="35713" x="10704513" y="3355975"/>
          <p14:tracePt t="35734" x="10714038" y="3355975"/>
          <p14:tracePt t="35769" x="10721975" y="3355975"/>
          <p14:tracePt t="35783" x="10729913" y="3355975"/>
          <p14:tracePt t="35797" x="10739438" y="3355975"/>
          <p14:tracePt t="35825" x="10739438" y="3348038"/>
          <p14:tracePt t="35957" x="10729913" y="3348038"/>
          <p14:tracePt t="35972" x="10729913" y="3340100"/>
          <p14:tracePt t="35978" x="10721975" y="3340100"/>
          <p14:tracePt t="36013" x="10714038" y="3340100"/>
          <p14:tracePt t="36020" x="10714038" y="3330575"/>
          <p14:tracePt t="36027" x="10704513" y="3330575"/>
          <p14:tracePt t="36034" x="10704513" y="3322638"/>
          <p14:tracePt t="36041" x="10696575" y="3322638"/>
          <p14:tracePt t="36048" x="10688638" y="3322638"/>
          <p14:tracePt t="36056" x="10688638" y="3314700"/>
          <p14:tracePt t="36062" x="10679113" y="3314700"/>
          <p14:tracePt t="36096" x="10671175" y="3314700"/>
          <p14:tracePt t="36110" x="10663238" y="3314700"/>
          <p14:tracePt t="36187" x="10671175" y="3314700"/>
          <p14:tracePt t="36208" x="10679113" y="3314700"/>
          <p14:tracePt t="36215" x="10696575" y="3314700"/>
          <p14:tracePt t="36229" x="10704513" y="3314700"/>
          <p14:tracePt t="36236" x="10721975" y="3314700"/>
          <p14:tracePt t="36250" x="10729913" y="3314700"/>
          <p14:tracePt t="36257" x="10739438" y="3314700"/>
          <p14:tracePt t="36264" x="10747375" y="3314700"/>
          <p14:tracePt t="36271" x="10756900" y="3314700"/>
          <p14:tracePt t="36278" x="10772775" y="3314700"/>
          <p14:tracePt t="36285" x="10782300" y="3314700"/>
          <p14:tracePt t="36292" x="10790238" y="3314700"/>
          <p14:tracePt t="36299" x="10798175" y="3314700"/>
          <p14:tracePt t="36306" x="10807700" y="3314700"/>
          <p14:tracePt t="36312" x="10815638" y="3314700"/>
          <p14:tracePt t="36327" x="10823575" y="3314700"/>
          <p14:tracePt t="36333" x="10833100" y="3314700"/>
          <p14:tracePt t="36341" x="10841038" y="3314700"/>
          <p14:tracePt t="36380" x="10848975" y="3314700"/>
          <p14:tracePt t="36468" x="10841038" y="3322638"/>
          <p14:tracePt t="36482" x="10782300" y="3348038"/>
          <p14:tracePt t="36486" x="10747375" y="3355975"/>
          <p14:tracePt t="36494" x="10714038" y="3365500"/>
          <p14:tracePt t="36501" x="10679113" y="3382963"/>
          <p14:tracePt t="36508" x="10653713" y="3390900"/>
          <p14:tracePt t="36515" x="10628313" y="3398838"/>
          <p14:tracePt t="36522" x="10577513" y="3416300"/>
          <p14:tracePt t="36528" x="10552113" y="3424238"/>
          <p14:tracePt t="36535" x="10509250" y="3449638"/>
          <p14:tracePt t="36543" x="10483850" y="3449638"/>
          <p14:tracePt t="36550" x="10450513" y="3459163"/>
          <p14:tracePt t="36557" x="10433050" y="3467100"/>
          <p14:tracePt t="36563" x="10399713" y="3475038"/>
          <p14:tracePt t="36571" x="10382250" y="3484563"/>
          <p14:tracePt t="36577" x="10356850" y="3484563"/>
          <p14:tracePt t="36584" x="10339388" y="3492500"/>
          <p14:tracePt t="36592" x="10323513" y="3502025"/>
          <p14:tracePt t="36598" x="10306050" y="3509963"/>
          <p14:tracePt t="36606" x="10280650" y="3517900"/>
          <p14:tracePt t="36612" x="10271125" y="3527425"/>
          <p14:tracePt t="36619" x="10245725" y="3527425"/>
          <p14:tracePt t="36626" x="10229850" y="3527425"/>
          <p14:tracePt t="36633" x="10194925" y="3543300"/>
          <p14:tracePt t="36640" x="10179050" y="3552825"/>
          <p14:tracePt t="36647" x="10153650" y="3560763"/>
          <p14:tracePt t="36654" x="10118725" y="3578225"/>
          <p14:tracePt t="36661" x="10085388" y="3586163"/>
          <p14:tracePt t="36668" x="10059988" y="3594100"/>
          <p14:tracePt t="36675" x="10042525" y="3603625"/>
          <p14:tracePt t="36682" x="10009188" y="3619500"/>
          <p14:tracePt t="36689" x="9983788" y="3619500"/>
          <p14:tracePt t="36696" x="9948863" y="3629025"/>
          <p14:tracePt t="36702" x="9923463" y="3636963"/>
          <p14:tracePt t="36710" x="9906000" y="3646488"/>
          <p14:tracePt t="36717" x="9880600" y="3646488"/>
          <p14:tracePt t="36724" x="9864725" y="3654425"/>
          <p14:tracePt t="36731" x="9839325" y="3662363"/>
          <p14:tracePt t="36738" x="9821863" y="3662363"/>
          <p14:tracePt t="36745" x="9804400" y="3662363"/>
          <p14:tracePt t="36752" x="9779000" y="3662363"/>
          <p14:tracePt t="36758" x="9771063" y="3662363"/>
          <p14:tracePt t="36765" x="9745663" y="3671888"/>
          <p14:tracePt t="36773" x="9728200" y="3671888"/>
          <p14:tracePt t="36779" x="9710738" y="3679825"/>
          <p14:tracePt t="36786" x="9702800" y="3679825"/>
          <p14:tracePt t="36793" x="9685338" y="3679825"/>
          <p14:tracePt t="36800" x="9659938" y="3687763"/>
          <p14:tracePt t="36808" x="9634538" y="3687763"/>
          <p14:tracePt t="36814" x="9626600" y="3697288"/>
          <p14:tracePt t="36822" x="9601200" y="3697288"/>
          <p14:tracePt t="36828" x="9575800" y="3705225"/>
          <p14:tracePt t="36835" x="9550400" y="3705225"/>
          <p14:tracePt t="36842" x="9540875" y="3705225"/>
          <p14:tracePt t="36849" x="9523413" y="3713163"/>
          <p14:tracePt t="36856" x="9515475" y="3713163"/>
          <p14:tracePt t="36863" x="9498013" y="3713163"/>
          <p14:tracePt t="36870" x="9482138" y="3713163"/>
          <p14:tracePt t="36877" x="9464675" y="3713163"/>
          <p14:tracePt t="36884" x="9447213" y="3713163"/>
          <p14:tracePt t="36891" x="9439275" y="3713163"/>
          <p14:tracePt t="36898" x="9431338" y="3713163"/>
          <p14:tracePt t="36906" x="9413875" y="3713163"/>
          <p14:tracePt t="36919" x="9396413" y="3713163"/>
          <p14:tracePt t="36926" x="9388475" y="3713163"/>
          <p14:tracePt t="36940" x="9371013" y="3713163"/>
          <p14:tracePt t="36946" x="9363075" y="3713163"/>
          <p14:tracePt t="36974" x="9345613" y="3713163"/>
          <p14:tracePt t="36990" x="9337675" y="3713163"/>
          <p14:tracePt t="36995" x="9328150" y="3713163"/>
          <p14:tracePt t="37003" x="9320213" y="3713163"/>
          <p14:tracePt t="37016" x="9312275" y="3713163"/>
          <p14:tracePt t="37023" x="9302750" y="3713163"/>
          <p14:tracePt t="37031" x="9302750" y="3705225"/>
          <p14:tracePt t="37037" x="9294813" y="3705225"/>
          <p14:tracePt t="37052" x="9286875" y="3705225"/>
          <p14:tracePt t="37058" x="9277350" y="3705225"/>
          <p14:tracePt t="37073" x="9269413" y="3705225"/>
          <p14:tracePt t="37086" x="9261475" y="3705225"/>
          <p14:tracePt t="37093" x="9251950" y="3705225"/>
          <p14:tracePt t="37130" x="9244013" y="3705225"/>
          <p14:tracePt t="37142" x="9236075" y="3705225"/>
          <p14:tracePt t="37302" x="9236075" y="3697288"/>
          <p14:tracePt t="38964" x="9244013" y="3697288"/>
          <p14:tracePt t="38975" x="9269413" y="3697288"/>
          <p14:tracePt t="38982" x="9286875" y="3697288"/>
          <p14:tracePt t="39004" x="9302750" y="3697288"/>
          <p14:tracePt t="39017" x="9312275" y="3697288"/>
          <p14:tracePt t="39030" x="9320213" y="3697288"/>
          <p14:tracePt t="39036" x="9328150" y="3697288"/>
          <p14:tracePt t="39050" x="9345613" y="3697288"/>
          <p14:tracePt t="39057" x="9353550" y="3697288"/>
          <p14:tracePt t="39072" x="9363075" y="3697288"/>
          <p14:tracePt t="39086" x="9380538" y="3697288"/>
          <p14:tracePt t="39099" x="9388475" y="3697288"/>
          <p14:tracePt t="39107" x="9405938" y="3697288"/>
          <p14:tracePt t="39120" x="9413875" y="3697288"/>
          <p14:tracePt t="39127" x="9431338" y="3697288"/>
          <p14:tracePt t="39134" x="9464675" y="3697288"/>
          <p14:tracePt t="39141" x="9498013" y="3697288"/>
          <p14:tracePt t="39148" x="9540875" y="3697288"/>
          <p14:tracePt t="39156" x="9601200" y="3705225"/>
          <p14:tracePt t="39162" x="9685338" y="3705225"/>
          <p14:tracePt t="39168" x="9786938" y="3705225"/>
          <p14:tracePt t="39176" x="9898063" y="3705225"/>
          <p14:tracePt t="39183" x="9991725" y="3705225"/>
          <p14:tracePt t="39190" x="10075863" y="3705225"/>
          <p14:tracePt t="39197" x="10144125" y="3705225"/>
          <p14:tracePt t="39203" x="10194925" y="3705225"/>
          <p14:tracePt t="39210" x="10237788" y="3705225"/>
          <p14:tracePt t="39217" x="10263188" y="3705225"/>
          <p14:tracePt t="39225" x="10306050" y="3705225"/>
          <p14:tracePt t="39231" x="10364788" y="3705225"/>
          <p14:tracePt t="39239" x="10407650" y="3705225"/>
          <p14:tracePt t="39246" x="10450513" y="3705225"/>
          <p14:tracePt t="39252" x="10493375" y="3705225"/>
          <p14:tracePt t="39260" x="10526713" y="3705225"/>
          <p14:tracePt t="39266" x="10552113" y="3705225"/>
          <p14:tracePt t="39273" x="10569575" y="3705225"/>
          <p14:tracePt t="39280" x="10585450" y="3705225"/>
          <p14:tracePt t="39287" x="10602913" y="3705225"/>
          <p14:tracePt t="39294" x="10612438" y="3705225"/>
          <p14:tracePt t="39301" x="10628313" y="3705225"/>
          <p14:tracePt t="39308" x="10637838" y="3705225"/>
          <p14:tracePt t="39324" x="10645775" y="3705225"/>
          <p14:tracePt t="39329" x="10653713" y="3705225"/>
          <p14:tracePt t="39344" x="10663238" y="3705225"/>
          <p14:tracePt t="39357" x="10671175" y="3705225"/>
          <p14:tracePt t="39364" x="10679113" y="3705225"/>
          <p14:tracePt t="39378" x="10688638" y="3705225"/>
          <p14:tracePt t="39385" x="10696575" y="3705225"/>
          <p14:tracePt t="39407" x="10704513" y="3705225"/>
          <p14:tracePt t="39414" x="10714038" y="3705225"/>
          <p14:tracePt t="39427" x="10721975" y="3705225"/>
          <p14:tracePt t="39447" x="10729913" y="3705225"/>
          <p14:tracePt t="39454" x="10739438" y="3705225"/>
          <p14:tracePt t="39484" x="10747375" y="3705225"/>
          <p14:tracePt t="39498" x="10756900" y="3705225"/>
          <p14:tracePt t="39606" x="10756900" y="3713163"/>
          <p14:tracePt t="39635" x="10747375" y="3713163"/>
          <p14:tracePt t="39643" x="10747375" y="3722688"/>
          <p14:tracePt t="39650" x="10729913" y="3722688"/>
          <p14:tracePt t="39657" x="10714038" y="3722688"/>
          <p14:tracePt t="39664" x="10688638" y="3730625"/>
          <p14:tracePt t="39671" x="10653713" y="3738563"/>
          <p14:tracePt t="39677" x="10620375" y="3748088"/>
          <p14:tracePt t="39684" x="10569575" y="3773488"/>
          <p14:tracePt t="39691" x="10534650" y="3781425"/>
          <p14:tracePt t="39698" x="10475913" y="3790950"/>
          <p14:tracePt t="39707" x="10450513" y="3798888"/>
          <p14:tracePt t="39712" x="10415588" y="3806825"/>
          <p14:tracePt t="39719" x="10382250" y="3816350"/>
          <p14:tracePt t="39726" x="10356850" y="3824288"/>
          <p14:tracePt t="39734" x="10323513" y="3832225"/>
          <p14:tracePt t="39740" x="10306050" y="3832225"/>
          <p14:tracePt t="39747" x="10280650" y="3832225"/>
          <p14:tracePt t="39754" x="10255250" y="3841750"/>
          <p14:tracePt t="39761" x="10229850" y="3849688"/>
          <p14:tracePt t="39768" x="10212388" y="3857625"/>
          <p14:tracePt t="39775" x="10186988" y="3867150"/>
          <p14:tracePt t="39782" x="10169525" y="3875088"/>
          <p14:tracePt t="39789" x="10136188" y="3892550"/>
          <p14:tracePt t="39796" x="10110788" y="3900488"/>
          <p14:tracePt t="39803" x="10093325" y="3908425"/>
          <p14:tracePt t="39810" x="10067925" y="3917950"/>
          <p14:tracePt t="39817" x="10042525" y="3925888"/>
          <p14:tracePt t="39824" x="10009188" y="3935413"/>
          <p14:tracePt t="39831" x="9991725" y="3935413"/>
          <p14:tracePt t="39837" x="9966325" y="3951288"/>
          <p14:tracePt t="39844" x="9948863" y="3951288"/>
          <p14:tracePt t="39851" x="9923463" y="3960813"/>
          <p14:tracePt t="39859" x="9915525" y="3968750"/>
          <p14:tracePt t="39865" x="9890125" y="3968750"/>
          <p14:tracePt t="39874" x="9872663" y="3976688"/>
          <p14:tracePt t="39879" x="9864725" y="3986213"/>
          <p14:tracePt t="39886" x="9847263" y="3994150"/>
          <p14:tracePt t="39893" x="9829800" y="3994150"/>
          <p14:tracePt t="39900" x="9821863" y="4002088"/>
          <p14:tracePt t="39908" x="9804400" y="4002088"/>
          <p14:tracePt t="39915" x="9786938" y="4011613"/>
          <p14:tracePt t="39923" x="9771063" y="4011613"/>
          <p14:tracePt t="39928" x="9745663" y="4019550"/>
          <p14:tracePt t="39935" x="9728200" y="4027488"/>
          <p14:tracePt t="39942" x="9710738" y="4037013"/>
          <p14:tracePt t="39949" x="9694863" y="4044950"/>
          <p14:tracePt t="39957" x="9667875" y="4044950"/>
          <p14:tracePt t="39963" x="9652000" y="4052888"/>
          <p14:tracePt t="39970" x="9626600" y="4062413"/>
          <p14:tracePt t="39977" x="9617075" y="4062413"/>
          <p14:tracePt t="39984" x="9601200" y="4062413"/>
          <p14:tracePt t="39991" x="9591675" y="4062413"/>
          <p14:tracePt t="39998" x="9575800" y="4062413"/>
          <p14:tracePt t="40005" x="9566275" y="4062413"/>
          <p14:tracePt t="40012" x="9558338" y="4062413"/>
          <p14:tracePt t="40019" x="9540875" y="4070350"/>
          <p14:tracePt t="40026" x="9523413" y="4070350"/>
          <p14:tracePt t="40040" x="9515475" y="4070350"/>
          <p14:tracePt t="40047" x="9507538" y="4070350"/>
          <p14:tracePt t="40054" x="9498013" y="4070350"/>
          <p14:tracePt t="40060" x="9490075" y="4070350"/>
          <p14:tracePt t="40067" x="9482138" y="4070350"/>
          <p14:tracePt t="40082" x="9464675" y="4070350"/>
          <p14:tracePt t="40088" x="9456738" y="4070350"/>
          <p14:tracePt t="40103" x="9447213" y="4070350"/>
          <p14:tracePt t="40110" x="9439275" y="4070350"/>
          <p14:tracePt t="40117" x="9431338" y="4070350"/>
          <p14:tracePt t="40123" x="9421813" y="4070350"/>
          <p14:tracePt t="40130" x="9413875" y="4070350"/>
          <p14:tracePt t="40138" x="9405938" y="4070350"/>
          <p14:tracePt t="40144" x="9396413" y="4070350"/>
          <p14:tracePt t="40151" x="9388475" y="4070350"/>
          <p14:tracePt t="40158" x="9380538" y="4070350"/>
          <p14:tracePt t="40165" x="9371013" y="4070350"/>
          <p14:tracePt t="40180" x="9363075" y="4070350"/>
          <p14:tracePt t="40186" x="9353550" y="4070350"/>
          <p14:tracePt t="40194" x="9345613" y="4070350"/>
          <p14:tracePt t="40207" x="9337675" y="4070350"/>
          <p14:tracePt t="40214" x="9328150" y="4070350"/>
          <p14:tracePt t="40236" x="9320213" y="4070350"/>
          <p14:tracePt t="40242" x="9312275" y="4070350"/>
          <p14:tracePt t="40249" x="9302750" y="4070350"/>
          <p14:tracePt t="40285" x="9294813" y="4070350"/>
          <p14:tracePt t="40306" x="9286875" y="4070350"/>
          <p14:tracePt t="40336" x="9277350" y="4070350"/>
          <p14:tracePt t="40356" x="9269413" y="4070350"/>
          <p14:tracePt t="40368" x="9261475" y="4070350"/>
          <p14:tracePt t="40519" x="9269413" y="4070350"/>
          <p14:tracePt t="40530" x="9277350" y="4070350"/>
          <p14:tracePt t="40542" x="9286875" y="4070350"/>
          <p14:tracePt t="40557" x="9294813" y="4070350"/>
          <p14:tracePt t="40570" x="9302750" y="4070350"/>
          <p14:tracePt t="40577" x="9320213" y="4079875"/>
          <p14:tracePt t="40583" x="9337675" y="4079875"/>
          <p14:tracePt t="40591" x="9363075" y="4087813"/>
          <p14:tracePt t="40598" x="9421813" y="4095750"/>
          <p14:tracePt t="40604" x="9464675" y="4105275"/>
          <p14:tracePt t="40611" x="9507538" y="4113213"/>
          <p14:tracePt t="40618" x="9558338" y="4113213"/>
          <p14:tracePt t="40625" x="9583738" y="4121150"/>
          <p14:tracePt t="40632" x="9609138" y="4121150"/>
          <p14:tracePt t="40639" x="9634538" y="4121150"/>
          <p14:tracePt t="40646" x="9642475" y="4121150"/>
          <p14:tracePt t="40654" x="9659938" y="4130675"/>
          <p14:tracePt t="40660" x="9677400" y="4130675"/>
          <p14:tracePt t="40667" x="9685338" y="4138613"/>
          <p14:tracePt t="40674" x="9720263" y="4138613"/>
          <p14:tracePt t="40681" x="9753600" y="4138613"/>
          <p14:tracePt t="40687" x="9786938" y="4146550"/>
          <p14:tracePt t="40695" x="9821863" y="4156075"/>
          <p14:tracePt t="40701" x="9890125" y="4156075"/>
          <p14:tracePt t="40709" x="9948863" y="4164013"/>
          <p14:tracePt t="40715" x="10017125" y="4164013"/>
          <p14:tracePt t="40724" x="10067925" y="4164013"/>
          <p14:tracePt t="40729" x="10093325" y="4171950"/>
          <p14:tracePt t="40736" x="10118725" y="4171950"/>
          <p14:tracePt t="40743" x="10136188" y="4171950"/>
          <p14:tracePt t="40750" x="10144125" y="4171950"/>
          <p14:tracePt t="40757" x="10161588" y="4171950"/>
          <p14:tracePt t="40765" x="10169525" y="4171950"/>
          <p14:tracePt t="40771" x="10179050" y="4171950"/>
          <p14:tracePt t="40778" x="10186988" y="4171950"/>
          <p14:tracePt t="40785" x="10194925" y="4171950"/>
          <p14:tracePt t="40793" x="10204450" y="4171950"/>
          <p14:tracePt t="40799" x="10212388" y="4171950"/>
          <p14:tracePt t="40814" x="10220325" y="4171950"/>
          <p14:tracePt t="40820" x="10229850" y="4171950"/>
          <p14:tracePt t="40827" x="10237788" y="4171950"/>
          <p14:tracePt t="40841" x="10245725" y="4171950"/>
          <p14:tracePt t="40848" x="10263188" y="4171950"/>
          <p14:tracePt t="40862" x="10271125" y="4171950"/>
          <p14:tracePt t="40869" x="10288588" y="4171950"/>
          <p14:tracePt t="40883" x="10298113" y="4171950"/>
          <p14:tracePt t="40891" x="10306050" y="4171950"/>
          <p14:tracePt t="40897" x="10313988" y="4171950"/>
          <p14:tracePt t="40904" x="10323513" y="4171950"/>
          <p14:tracePt t="40910" x="10331450" y="4171950"/>
          <p14:tracePt t="40925" x="10348913" y="4171950"/>
          <p14:tracePt t="40932" x="10356850" y="4171950"/>
          <p14:tracePt t="40946" x="10364788" y="4171950"/>
          <p14:tracePt t="40953" x="10382250" y="4164013"/>
          <p14:tracePt t="40967" x="10390188" y="4164013"/>
          <p14:tracePt t="40974" x="10399713" y="4164013"/>
          <p14:tracePt t="40981" x="10407650" y="4156075"/>
          <p14:tracePt t="40987" x="10415588" y="4156075"/>
          <p14:tracePt t="40995" x="10425113" y="4156075"/>
          <p14:tracePt t="41002" x="10433050" y="4146550"/>
          <p14:tracePt t="41008" x="10442575" y="4146550"/>
          <p14:tracePt t="41016" x="10450513" y="4146550"/>
          <p14:tracePt t="41029" x="10467975" y="4146550"/>
          <p14:tracePt t="41036" x="10475913" y="4138613"/>
          <p14:tracePt t="41051" x="10501313" y="4130675"/>
          <p14:tracePt t="41058" x="10518775" y="4130675"/>
          <p14:tracePt t="41064" x="10552113" y="4121150"/>
          <p14:tracePt t="41070" x="10577513" y="4121150"/>
          <p14:tracePt t="41078" x="10585450" y="4121150"/>
          <p14:tracePt t="41085" x="10612438" y="4121150"/>
          <p14:tracePt t="41092" x="10620375" y="4121150"/>
          <p14:tracePt t="41099" x="10628313" y="4113213"/>
          <p14:tracePt t="41106" x="10645775" y="4113213"/>
          <p14:tracePt t="41112" x="10653713" y="4113213"/>
          <p14:tracePt t="41127" x="10663238" y="4113213"/>
          <p14:tracePt t="41133" x="10671175" y="4113213"/>
          <p14:tracePt t="41141" x="10679113" y="4113213"/>
          <p14:tracePt t="41148" x="10688638" y="4113213"/>
          <p14:tracePt t="41154" x="10696575" y="4113213"/>
          <p14:tracePt t="41169" x="10714038" y="4113213"/>
          <p14:tracePt t="41175" x="10721975" y="4113213"/>
          <p14:tracePt t="41191" x="10729913" y="4113213"/>
          <p14:tracePt t="41196" x="10739438" y="4113213"/>
          <p14:tracePt t="41203" x="10747375" y="4113213"/>
          <p14:tracePt t="41218" x="10756900" y="4113213"/>
          <p14:tracePt t="41236" x="10764838" y="4113213"/>
          <p14:tracePt t="41297" x="10756900" y="4121150"/>
          <p14:tracePt t="41303" x="10721975" y="4130675"/>
          <p14:tracePt t="41308" x="10688638" y="4146550"/>
          <p14:tracePt t="41315" x="10612438" y="4181475"/>
          <p14:tracePt t="41322" x="10534650" y="4197350"/>
          <p14:tracePt t="41328" x="10450513" y="4240213"/>
          <p14:tracePt t="41335" x="10348913" y="4275138"/>
          <p14:tracePt t="41343" x="10255250" y="4308475"/>
          <p14:tracePt t="41350" x="10179050" y="4341813"/>
          <p14:tracePt t="41358" x="10136188" y="4359275"/>
          <p14:tracePt t="41364" x="10067925" y="4384675"/>
          <p14:tracePt t="41370" x="10025063" y="4402138"/>
          <p14:tracePt t="41378" x="9974263" y="4419600"/>
          <p14:tracePt t="41384" x="9923463" y="4452938"/>
          <p14:tracePt t="41392" x="9880600" y="4460875"/>
          <p14:tracePt t="41398" x="9847263" y="4470400"/>
          <p14:tracePt t="41405" x="9804400" y="4470400"/>
          <p14:tracePt t="41413" x="9753600" y="4478338"/>
          <p14:tracePt t="41419" x="9728200" y="4478338"/>
          <p14:tracePt t="41426" x="9694863" y="4486275"/>
          <p14:tracePt t="41433" x="9667875" y="4486275"/>
          <p14:tracePt t="41441" x="9642475" y="4495800"/>
          <p14:tracePt t="41447" x="9617075" y="4495800"/>
          <p14:tracePt t="41454" x="9591675" y="4495800"/>
          <p14:tracePt t="41461" x="9558338" y="4495800"/>
          <p14:tracePt t="41468" x="9540875" y="4495800"/>
          <p14:tracePt t="41475" x="9515475" y="4495800"/>
          <p14:tracePt t="41482" x="9482138" y="4503738"/>
          <p14:tracePt t="41489" x="9456738" y="4503738"/>
          <p14:tracePt t="41497" x="9431338" y="4503738"/>
          <p14:tracePt t="41503" x="9396413" y="4503738"/>
          <p14:tracePt t="41510" x="9371013" y="4503738"/>
          <p14:tracePt t="41517" x="9353550" y="4503738"/>
          <p14:tracePt t="41524" x="9337675" y="4503738"/>
          <p14:tracePt t="41531" x="9312275" y="4503738"/>
          <p14:tracePt t="41545" x="9302750" y="4495800"/>
          <p14:tracePt t="41552" x="9294813" y="4495800"/>
          <p14:tracePt t="41559" x="9286875" y="4495800"/>
          <p14:tracePt t="41573" x="9277350" y="4495800"/>
          <p14:tracePt t="41580" x="9269413" y="4495800"/>
          <p14:tracePt t="41594" x="9261475" y="4495800"/>
          <p14:tracePt t="41609" x="9251950" y="4495800"/>
          <p14:tracePt t="41614" x="9244013" y="4495800"/>
          <p14:tracePt t="41651" x="9236075" y="4495800"/>
          <p14:tracePt t="41700" x="9244013" y="4495800"/>
          <p14:tracePt t="41706" x="9251950" y="4495800"/>
          <p14:tracePt t="41720" x="9261475" y="4495800"/>
          <p14:tracePt t="41727" x="9269413" y="4495800"/>
          <p14:tracePt t="41733" x="9286875" y="4495800"/>
          <p14:tracePt t="41741" x="9320213" y="4495800"/>
          <p14:tracePt t="41747" x="9363075" y="4495800"/>
          <p14:tracePt t="41754" x="9439275" y="4503738"/>
          <p14:tracePt t="41761" x="9523413" y="4521200"/>
          <p14:tracePt t="41767" x="9609138" y="4529138"/>
          <p14:tracePt t="41775" x="9728200" y="4529138"/>
          <p14:tracePt t="41782" x="9812338" y="4529138"/>
          <p14:tracePt t="41788" x="9880600" y="4529138"/>
          <p14:tracePt t="41795" x="9923463" y="4529138"/>
          <p14:tracePt t="41802" x="9983788" y="4529138"/>
          <p14:tracePt t="41810" x="10017125" y="4529138"/>
          <p14:tracePt t="41816" x="10059988" y="4529138"/>
          <p14:tracePt t="41824" x="10101263" y="4529138"/>
          <p14:tracePt t="41830" x="10136188" y="4529138"/>
          <p14:tracePt t="41837" x="10186988" y="4529138"/>
          <p14:tracePt t="41844" x="10245725" y="4529138"/>
          <p14:tracePt t="41851" x="10306050" y="4529138"/>
          <p14:tracePt t="41858" x="10364788" y="4538663"/>
          <p14:tracePt t="41865" x="10407650" y="4546600"/>
          <p14:tracePt t="41872" x="10433050" y="4546600"/>
          <p14:tracePt t="41879" x="10467975" y="4554538"/>
          <p14:tracePt t="41886" x="10483850" y="4554538"/>
          <p14:tracePt t="41893" x="10501313" y="4564063"/>
          <p14:tracePt t="41900" x="10518775" y="4564063"/>
          <p14:tracePt t="41908" x="10534650" y="4564063"/>
          <p14:tracePt t="41914" x="10552113" y="4572000"/>
          <p14:tracePt t="41921" x="10560050" y="4572000"/>
          <p14:tracePt t="41935" x="10569575" y="4572000"/>
          <p14:tracePt t="41942" x="10577513" y="4572000"/>
          <p14:tracePt t="41963" x="10585450" y="4572000"/>
          <p14:tracePt t="41984" x="10594975" y="4572000"/>
          <p14:tracePt t="41998" x="10602913" y="4572000"/>
          <p14:tracePt t="42012" x="10602913" y="4579938"/>
          <p14:tracePt t="43586" x="10136188" y="4410075"/>
          <p14:tracePt t="43588" x="9812338" y="4283075"/>
          <p14:tracePt t="43593" x="9431338" y="4146550"/>
          <p14:tracePt t="43600" x="9048750" y="4011613"/>
          <p14:tracePt t="43607" x="8699500" y="3900488"/>
          <p14:tracePt t="43614" x="8377238" y="3798888"/>
          <p14:tracePt t="43621" x="8062913" y="3687763"/>
          <p14:tracePt t="43628" x="7791450" y="3586163"/>
          <p14:tracePt t="43635" x="7518400" y="3467100"/>
          <p14:tracePt t="43642" x="7332663" y="3382963"/>
          <p14:tracePt t="43649" x="7153275" y="3330575"/>
          <p14:tracePt t="43656" x="6942138" y="3254375"/>
          <p14:tracePt t="43663" x="6762750" y="3186113"/>
          <p14:tracePt t="43670" x="6626225" y="3127375"/>
          <p14:tracePt t="43677" x="6499225" y="3076575"/>
          <p14:tracePt t="43684" x="6397625" y="3016250"/>
          <p14:tracePt t="43691" x="6296025" y="2982913"/>
          <p14:tracePt t="43697" x="6219825" y="2940050"/>
          <p14:tracePt t="43705" x="6142038" y="2906713"/>
          <p14:tracePt t="43711" x="6091238" y="2889250"/>
          <p14:tracePt t="43718" x="6065838" y="2863850"/>
          <p14:tracePt t="43726" x="6032500" y="2855913"/>
          <p14:tracePt t="43732" x="6015038" y="2846388"/>
          <p14:tracePt t="43740" x="6007100" y="2846388"/>
          <p14:tracePt t="43747" x="5997575" y="2838450"/>
          <p14:tracePt t="43753" x="5989638" y="2838450"/>
          <p14:tracePt t="43768" x="5981700" y="2838450"/>
          <p14:tracePt t="43790" x="6007100" y="2846388"/>
          <p14:tracePt t="43982" x="5819775" y="2752725"/>
          <p14:tracePt t="43993" x="5343525" y="2379663"/>
          <p14:tracePt t="43999" x="5157788" y="2209800"/>
          <p14:tracePt t="44004" x="5021263" y="2073275"/>
          <p14:tracePt t="44012" x="4927600" y="1979613"/>
          <p14:tracePt t="44019" x="4826000" y="1870075"/>
          <p14:tracePt t="44025" x="4749800" y="1793875"/>
          <p14:tracePt t="44032" x="4638675" y="1708150"/>
          <p14:tracePt t="44039" x="4503738" y="1622425"/>
          <p14:tracePt t="44046" x="4359275" y="1512888"/>
          <p14:tracePt t="44053" x="4171950" y="1376363"/>
          <p14:tracePt t="44060" x="3941763" y="1231900"/>
          <p14:tracePt t="44067" x="3662363" y="1054100"/>
          <p14:tracePt t="44074" x="3432175" y="925513"/>
          <p14:tracePt t="44081" x="3211513" y="798513"/>
          <p14:tracePt t="44088" x="2990850" y="688975"/>
          <p14:tracePt t="44095" x="2803525" y="611188"/>
          <p14:tracePt t="44102" x="2651125" y="552450"/>
          <p14:tracePt t="44109" x="2514600" y="492125"/>
          <p14:tracePt t="44116" x="2387600" y="441325"/>
          <p14:tracePt t="44123" x="2268538" y="400050"/>
          <p14:tracePt t="44129" x="2166938" y="347663"/>
          <p14:tracePt t="44137" x="2081213" y="314325"/>
          <p14:tracePt t="44144" x="1987550" y="280988"/>
          <p14:tracePt t="44150" x="1903413" y="238125"/>
          <p14:tracePt t="44159" x="1827213" y="203200"/>
          <p14:tracePt t="44164" x="1733550" y="144463"/>
          <p14:tracePt t="44171" x="1639888" y="101600"/>
          <p14:tracePt t="44178" x="1563688" y="42863"/>
          <p14:tracePt t="44185" x="1503363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3398DAD-4F57-B58A-AE4A-3D9C364E4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35" y="672352"/>
            <a:ext cx="7442948" cy="294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C3B44C-11A1-F4A1-D233-CB3E443B05B7}"/>
              </a:ext>
            </a:extLst>
          </p:cNvPr>
          <p:cNvSpPr txBox="1"/>
          <p:nvPr/>
        </p:nvSpPr>
        <p:spPr>
          <a:xfrm>
            <a:off x="8276665" y="2551837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Although the areas and population considered for each month may vary by region, when considering the overall population for the year, all regions have the same population.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562CB4C-EA80-C5B7-008A-1BCD5D5EB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35" y="3612776"/>
            <a:ext cx="7442948" cy="277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70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71"/>
    </mc:Choice>
    <mc:Fallback xmlns="">
      <p:transition spd="slow" advTm="3247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DFFD53-1D5C-8CB9-55BB-0951C1DE79D3}"/>
              </a:ext>
            </a:extLst>
          </p:cNvPr>
          <p:cNvSpPr txBox="1"/>
          <p:nvPr/>
        </p:nvSpPr>
        <p:spPr>
          <a:xfrm>
            <a:off x="941295" y="1397675"/>
            <a:ext cx="967336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b="1" dirty="0"/>
              <a:t>Introduction contd….</a:t>
            </a:r>
          </a:p>
          <a:p>
            <a:pPr algn="just"/>
            <a:endParaRPr lang="en-GB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000" dirty="0"/>
              <a:t>Total datasets contains 52 files(12 files for each month for four areas and one year long file).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000" dirty="0"/>
              <a:t>For each region, we have  information on the volume of transactions as well as the typical food item's nutritional characteristics, such as its typical calorie intake and nutrient composition.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000" dirty="0"/>
              <a:t>In order to avoid overlapping the food categories are categorized  into 17 classes and nutrients into fat, saturate, salt, sugar, protein, carb and fibre.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000" dirty="0"/>
              <a:t>Additionally, when possible, calculated standard deviation ,confidence interval and percentiles for the dataset and provided the corresponding values.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000" dirty="0"/>
              <a:t>In addition to Tesco dataset we use ONS datasets for finding the insights between the two datasets.</a:t>
            </a:r>
          </a:p>
        </p:txBody>
      </p:sp>
    </p:spTree>
    <p:extLst>
      <p:ext uri="{BB962C8B-B14F-4D97-AF65-F5344CB8AC3E}">
        <p14:creationId xmlns:p14="http://schemas.microsoft.com/office/powerpoint/2010/main" val="196771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19"/>
    </mc:Choice>
    <mc:Fallback xmlns="">
      <p:transition spd="slow" advTm="1078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DFFD53-1D5C-8CB9-55BB-0951C1DE79D3}"/>
              </a:ext>
            </a:extLst>
          </p:cNvPr>
          <p:cNvSpPr txBox="1"/>
          <p:nvPr/>
        </p:nvSpPr>
        <p:spPr>
          <a:xfrm>
            <a:off x="1131794" y="1415605"/>
            <a:ext cx="992841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/>
              <a:t>LIMITATIONS AND ASSUMPTIONS</a:t>
            </a:r>
          </a:p>
          <a:p>
            <a:pPr algn="ctr"/>
            <a:endParaRPr lang="en-GB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Data is collected only from fidelity card owners therefore they don’t represent whole population.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Northern part of London has higher number of Tesco stores. As a result, some areas of the city exhibit low penetration.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dirty="0"/>
              <a:t>representativeness(a )= customers(a) / population(a)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It does not represent full picture of daily food consumption it only tells about habits at area level.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From data we can’t estimate the diet of individual customers. So, the nutrient values are provided as averages over all the items purchased by the residents of an area.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7945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59"/>
    </mc:Choice>
    <mc:Fallback xmlns="">
      <p:transition spd="slow" advTm="4015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DFFD53-1D5C-8CB9-55BB-0951C1DE79D3}"/>
              </a:ext>
            </a:extLst>
          </p:cNvPr>
          <p:cNvSpPr txBox="1"/>
          <p:nvPr/>
        </p:nvSpPr>
        <p:spPr>
          <a:xfrm>
            <a:off x="592359" y="501205"/>
            <a:ext cx="11052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CORRELATIONS BETWEEN DIABETES AND NUTREINTS/FOOD CATEGORIES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C1582-8E21-A0B8-24B1-7A869B3F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0" y="1558529"/>
            <a:ext cx="4786808" cy="2823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74BA35-7346-6CC1-0DD1-859576B95F1F}"/>
              </a:ext>
            </a:extLst>
          </p:cNvPr>
          <p:cNvSpPr txBox="1"/>
          <p:nvPr/>
        </p:nvSpPr>
        <p:spPr>
          <a:xfrm>
            <a:off x="843025" y="4793990"/>
            <a:ext cx="10551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Consuming  foods like fish, fruits, vegetables that are rich in protein, fibre will have less chances of getting diabetes.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Consuming excessive foods like sweets, soft drinks, grains that are rich in sugar, carb, fat will have more chances of getting diabetes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003152C-8A25-AA82-E699-6BCA3E6B7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00" y="1558529"/>
            <a:ext cx="5969342" cy="313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68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40"/>
    </mc:Choice>
    <mc:Fallback xmlns="">
      <p:transition spd="slow" advTm="4874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C8D2D-E90E-3071-8207-CEA9D8A3C310}"/>
              </a:ext>
            </a:extLst>
          </p:cNvPr>
          <p:cNvSpPr txBox="1"/>
          <p:nvPr/>
        </p:nvSpPr>
        <p:spPr>
          <a:xfrm>
            <a:off x="592359" y="501205"/>
            <a:ext cx="11052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AVERAGE PURCHASE/CONSUMPTION OF BEER,WINE/ALCOHOL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9A465-3883-1CE2-C7AF-A16049AC0966}"/>
              </a:ext>
            </a:extLst>
          </p:cNvPr>
          <p:cNvSpPr txBox="1"/>
          <p:nvPr/>
        </p:nvSpPr>
        <p:spPr>
          <a:xfrm>
            <a:off x="843025" y="4740200"/>
            <a:ext cx="10551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Generally the beer is more purchased in summer(May, June, July, August) than compared to wine. overall Wine is purchased more compared to beer.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Alcohol consumption is more in December due to Christmas(as everyone spends time with their families).</a:t>
            </a:r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DC4E75-1D72-1ED8-0A48-4B557EC97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59" y="1109488"/>
            <a:ext cx="5486411" cy="36576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AC8CCAF-B393-5B2F-99D3-4B696A9B4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770" y="1109488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3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50"/>
    </mc:Choice>
    <mc:Fallback xmlns="">
      <p:transition spd="slow" advTm="4285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5D40004-0B04-C4A6-B3A0-6A5796E81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85" y="689610"/>
            <a:ext cx="5478780" cy="27393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092CF7-804C-12D6-B1B4-AA694404A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85" y="3623310"/>
            <a:ext cx="5478779" cy="27393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200AF1E-366D-98B4-8E88-C02F400729BC}"/>
              </a:ext>
            </a:extLst>
          </p:cNvPr>
          <p:cNvSpPr txBox="1"/>
          <p:nvPr/>
        </p:nvSpPr>
        <p:spPr>
          <a:xfrm>
            <a:off x="6420864" y="1952029"/>
            <a:ext cx="51920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750" dirty="0"/>
              <a:t>The words in the word cloud that are displayed in larger fonts represent product that been purchased more in a given month and region, while the words in smaller fonts represent products that have been purchased less in a given  month and region.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50" dirty="0"/>
              <a:t>Top figure shows average purchases of beer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50" dirty="0"/>
              <a:t>Below figure shows average purchases of wine</a:t>
            </a:r>
          </a:p>
          <a:p>
            <a:endParaRPr lang="en-GB" sz="1750" dirty="0"/>
          </a:p>
        </p:txBody>
      </p:sp>
    </p:spTree>
    <p:extLst>
      <p:ext uri="{BB962C8B-B14F-4D97-AF65-F5344CB8AC3E}">
        <p14:creationId xmlns:p14="http://schemas.microsoft.com/office/powerpoint/2010/main" val="136823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64"/>
    </mc:Choice>
    <mc:Fallback xmlns="">
      <p:transition spd="slow" advTm="20164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39_TF78438558" id="{0BED6512-3D0D-4F75-AB59-5444160ED234}" vid="{29214CBE-E8BC-4FF0-A7D0-03F1D5557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{F28B464E-EB19-4F79-91A7-A40DAE18B3D6}tf78438558_win32</Template>
  <TotalTime>584</TotalTime>
  <Words>793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Garamond</vt:lpstr>
      <vt:lpstr>Times New Roman</vt:lpstr>
      <vt:lpstr>SavonVTI</vt:lpstr>
      <vt:lpstr>Tesco Grocery 1.0 Dataset vs. Income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– Tesco Grocery 1.0 Dataset vs. Income</dc:title>
  <dc:creator>sainad reddy</dc:creator>
  <cp:lastModifiedBy>sainad reddy</cp:lastModifiedBy>
  <cp:revision>38</cp:revision>
  <dcterms:created xsi:type="dcterms:W3CDTF">2023-04-18T23:54:47Z</dcterms:created>
  <dcterms:modified xsi:type="dcterms:W3CDTF">2024-04-11T12:31:48Z</dcterms:modified>
</cp:coreProperties>
</file>