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2"/>
  </p:notesMasterIdLst>
  <p:sldIdLst>
    <p:sldId id="256" r:id="rId2"/>
    <p:sldId id="257" r:id="rId3"/>
    <p:sldId id="258" r:id="rId4"/>
    <p:sldId id="259" r:id="rId5"/>
    <p:sldId id="262" r:id="rId6"/>
    <p:sldId id="263" r:id="rId7"/>
    <p:sldId id="264" r:id="rId8"/>
    <p:sldId id="267"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53" d="100"/>
          <a:sy n="53" d="100"/>
        </p:scale>
        <p:origin x="-96" y="-420"/>
      </p:cViewPr>
      <p:guideLst>
        <p:guide orient="horz" pos="2160"/>
        <p:guide pos="2880"/>
      </p:guideLst>
    </p:cSldViewPr>
  </p:slideViewPr>
  <p:outlineViewPr>
    <p:cViewPr>
      <p:scale>
        <a:sx n="33" d="100"/>
        <a:sy n="33" d="100"/>
      </p:scale>
      <p:origin x="0" y="389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C600D3-6D85-43BF-991B-A2E2E573E2A4}" type="datetimeFigureOut">
              <a:rPr lang="en-IN" smtClean="0"/>
              <a:t>12-11-2021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62E7FE-5825-4890-B9C1-0409ACFC2CC1}" type="slidenum">
              <a:rPr lang="en-IN" smtClean="0"/>
              <a:t>‹#›</a:t>
            </a:fld>
            <a:endParaRPr lang="en-IN"/>
          </a:p>
        </p:txBody>
      </p:sp>
    </p:spTree>
    <p:extLst>
      <p:ext uri="{BB962C8B-B14F-4D97-AF65-F5344CB8AC3E}">
        <p14:creationId xmlns:p14="http://schemas.microsoft.com/office/powerpoint/2010/main" val="2269414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062E7FE-5825-4890-B9C1-0409ACFC2CC1}" type="slidenum">
              <a:rPr lang="en-IN" smtClean="0"/>
              <a:t>1</a:t>
            </a:fld>
            <a:endParaRPr lang="en-IN"/>
          </a:p>
        </p:txBody>
      </p:sp>
    </p:spTree>
    <p:extLst>
      <p:ext uri="{BB962C8B-B14F-4D97-AF65-F5344CB8AC3E}">
        <p14:creationId xmlns:p14="http://schemas.microsoft.com/office/powerpoint/2010/main" val="3640322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39ED315-31B9-445C-9B58-9E319430970C}"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D71F3F-D2E7-48C8-A2D0-909F23192FB4}" type="slidenum">
              <a:rPr lang="en-IN" smtClean="0"/>
              <a:t>‹#›</a:t>
            </a:fld>
            <a:endParaRPr lang="en-IN"/>
          </a:p>
        </p:txBody>
      </p:sp>
    </p:spTree>
    <p:extLst>
      <p:ext uri="{BB962C8B-B14F-4D97-AF65-F5344CB8AC3E}">
        <p14:creationId xmlns:p14="http://schemas.microsoft.com/office/powerpoint/2010/main" val="2672106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9ED315-31B9-445C-9B58-9E319430970C}"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D71F3F-D2E7-48C8-A2D0-909F23192FB4}" type="slidenum">
              <a:rPr lang="en-IN" smtClean="0"/>
              <a:t>‹#›</a:t>
            </a:fld>
            <a:endParaRPr lang="en-IN"/>
          </a:p>
        </p:txBody>
      </p:sp>
    </p:spTree>
    <p:extLst>
      <p:ext uri="{BB962C8B-B14F-4D97-AF65-F5344CB8AC3E}">
        <p14:creationId xmlns:p14="http://schemas.microsoft.com/office/powerpoint/2010/main" val="1892366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9ED315-31B9-445C-9B58-9E319430970C}"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D71F3F-D2E7-48C8-A2D0-909F23192FB4}" type="slidenum">
              <a:rPr lang="en-IN" smtClean="0"/>
              <a:t>‹#›</a:t>
            </a:fld>
            <a:endParaRPr lang="en-IN"/>
          </a:p>
        </p:txBody>
      </p:sp>
    </p:spTree>
    <p:extLst>
      <p:ext uri="{BB962C8B-B14F-4D97-AF65-F5344CB8AC3E}">
        <p14:creationId xmlns:p14="http://schemas.microsoft.com/office/powerpoint/2010/main" val="3787957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9ED315-31B9-445C-9B58-9E319430970C}"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D71F3F-D2E7-48C8-A2D0-909F23192FB4}" type="slidenum">
              <a:rPr lang="en-IN" smtClean="0"/>
              <a:t>‹#›</a:t>
            </a:fld>
            <a:endParaRPr lang="en-IN"/>
          </a:p>
        </p:txBody>
      </p:sp>
    </p:spTree>
    <p:extLst>
      <p:ext uri="{BB962C8B-B14F-4D97-AF65-F5344CB8AC3E}">
        <p14:creationId xmlns:p14="http://schemas.microsoft.com/office/powerpoint/2010/main" val="895646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9ED315-31B9-445C-9B58-9E319430970C}"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D71F3F-D2E7-48C8-A2D0-909F23192FB4}" type="slidenum">
              <a:rPr lang="en-IN" smtClean="0"/>
              <a:t>‹#›</a:t>
            </a:fld>
            <a:endParaRPr lang="en-IN"/>
          </a:p>
        </p:txBody>
      </p:sp>
    </p:spTree>
    <p:extLst>
      <p:ext uri="{BB962C8B-B14F-4D97-AF65-F5344CB8AC3E}">
        <p14:creationId xmlns:p14="http://schemas.microsoft.com/office/powerpoint/2010/main" val="3753168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39ED315-31B9-445C-9B58-9E319430970C}" type="datetimeFigureOut">
              <a:rPr lang="en-IN" smtClean="0"/>
              <a:t>12-11-2021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D71F3F-D2E7-48C8-A2D0-909F23192FB4}" type="slidenum">
              <a:rPr lang="en-IN" smtClean="0"/>
              <a:t>‹#›</a:t>
            </a:fld>
            <a:endParaRPr lang="en-IN"/>
          </a:p>
        </p:txBody>
      </p:sp>
    </p:spTree>
    <p:extLst>
      <p:ext uri="{BB962C8B-B14F-4D97-AF65-F5344CB8AC3E}">
        <p14:creationId xmlns:p14="http://schemas.microsoft.com/office/powerpoint/2010/main" val="84946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39ED315-31B9-445C-9B58-9E319430970C}" type="datetimeFigureOut">
              <a:rPr lang="en-IN" smtClean="0"/>
              <a:t>12-11-2021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D71F3F-D2E7-48C8-A2D0-909F23192FB4}" type="slidenum">
              <a:rPr lang="en-IN" smtClean="0"/>
              <a:t>‹#›</a:t>
            </a:fld>
            <a:endParaRPr lang="en-IN"/>
          </a:p>
        </p:txBody>
      </p:sp>
    </p:spTree>
    <p:extLst>
      <p:ext uri="{BB962C8B-B14F-4D97-AF65-F5344CB8AC3E}">
        <p14:creationId xmlns:p14="http://schemas.microsoft.com/office/powerpoint/2010/main" val="442626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39ED315-31B9-445C-9B58-9E319430970C}" type="datetimeFigureOut">
              <a:rPr lang="en-IN" smtClean="0"/>
              <a:t>12-11-2021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D71F3F-D2E7-48C8-A2D0-909F23192FB4}" type="slidenum">
              <a:rPr lang="en-IN" smtClean="0"/>
              <a:t>‹#›</a:t>
            </a:fld>
            <a:endParaRPr lang="en-IN"/>
          </a:p>
        </p:txBody>
      </p:sp>
    </p:spTree>
    <p:extLst>
      <p:ext uri="{BB962C8B-B14F-4D97-AF65-F5344CB8AC3E}">
        <p14:creationId xmlns:p14="http://schemas.microsoft.com/office/powerpoint/2010/main" val="2436242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ED315-31B9-445C-9B58-9E319430970C}" type="datetimeFigureOut">
              <a:rPr lang="en-IN" smtClean="0"/>
              <a:t>12-11-2021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D71F3F-D2E7-48C8-A2D0-909F23192FB4}" type="slidenum">
              <a:rPr lang="en-IN" smtClean="0"/>
              <a:t>‹#›</a:t>
            </a:fld>
            <a:endParaRPr lang="en-IN"/>
          </a:p>
        </p:txBody>
      </p:sp>
    </p:spTree>
    <p:extLst>
      <p:ext uri="{BB962C8B-B14F-4D97-AF65-F5344CB8AC3E}">
        <p14:creationId xmlns:p14="http://schemas.microsoft.com/office/powerpoint/2010/main" val="1285968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9ED315-31B9-445C-9B58-9E319430970C}" type="datetimeFigureOut">
              <a:rPr lang="en-IN" smtClean="0"/>
              <a:t>12-11-2021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D71F3F-D2E7-48C8-A2D0-909F23192FB4}" type="slidenum">
              <a:rPr lang="en-IN" smtClean="0"/>
              <a:t>‹#›</a:t>
            </a:fld>
            <a:endParaRPr lang="en-IN"/>
          </a:p>
        </p:txBody>
      </p:sp>
    </p:spTree>
    <p:extLst>
      <p:ext uri="{BB962C8B-B14F-4D97-AF65-F5344CB8AC3E}">
        <p14:creationId xmlns:p14="http://schemas.microsoft.com/office/powerpoint/2010/main" val="3796981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9ED315-31B9-445C-9B58-9E319430970C}" type="datetimeFigureOut">
              <a:rPr lang="en-IN" smtClean="0"/>
              <a:t>12-11-2021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D71F3F-D2E7-48C8-A2D0-909F23192FB4}" type="slidenum">
              <a:rPr lang="en-IN" smtClean="0"/>
              <a:t>‹#›</a:t>
            </a:fld>
            <a:endParaRPr lang="en-IN"/>
          </a:p>
        </p:txBody>
      </p:sp>
    </p:spTree>
    <p:extLst>
      <p:ext uri="{BB962C8B-B14F-4D97-AF65-F5344CB8AC3E}">
        <p14:creationId xmlns:p14="http://schemas.microsoft.com/office/powerpoint/2010/main" val="3234405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ED315-31B9-445C-9B58-9E319430970C}" type="datetimeFigureOut">
              <a:rPr lang="en-IN" smtClean="0"/>
              <a:t>12-11-2021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71F3F-D2E7-48C8-A2D0-909F23192FB4}" type="slidenum">
              <a:rPr lang="en-IN" smtClean="0"/>
              <a:t>‹#›</a:t>
            </a:fld>
            <a:endParaRPr lang="en-IN"/>
          </a:p>
        </p:txBody>
      </p:sp>
    </p:spTree>
    <p:extLst>
      <p:ext uri="{BB962C8B-B14F-4D97-AF65-F5344CB8AC3E}">
        <p14:creationId xmlns:p14="http://schemas.microsoft.com/office/powerpoint/2010/main" val="12832383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s.google.com/identity/sign-in/web/sign-i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27584" y="3933056"/>
            <a:ext cx="3384376" cy="1754326"/>
          </a:xfrm>
          <a:prstGeom prst="rect">
            <a:avLst/>
          </a:prstGeom>
          <a:noFill/>
        </p:spPr>
        <p:txBody>
          <a:bodyPr wrap="square" rtlCol="0">
            <a:spAutoFit/>
          </a:bodyPr>
          <a:lstStyle/>
          <a:p>
            <a:r>
              <a:rPr lang="en-US" dirty="0" smtClean="0"/>
              <a:t>Team Members:</a:t>
            </a:r>
          </a:p>
          <a:p>
            <a:endParaRPr lang="en-US" dirty="0"/>
          </a:p>
          <a:p>
            <a:r>
              <a:rPr lang="en-US" dirty="0" err="1" smtClean="0"/>
              <a:t>Varun</a:t>
            </a:r>
            <a:r>
              <a:rPr lang="en-US" dirty="0" smtClean="0"/>
              <a:t> </a:t>
            </a:r>
            <a:r>
              <a:rPr lang="en-US" dirty="0" err="1" smtClean="0"/>
              <a:t>Panchal</a:t>
            </a:r>
            <a:r>
              <a:rPr lang="en-US" dirty="0" smtClean="0"/>
              <a:t> – 18R21A05H8</a:t>
            </a:r>
          </a:p>
          <a:p>
            <a:r>
              <a:rPr lang="en-US" dirty="0" err="1" smtClean="0"/>
              <a:t>Jathod</a:t>
            </a:r>
            <a:r>
              <a:rPr lang="en-US" dirty="0" smtClean="0"/>
              <a:t> </a:t>
            </a:r>
            <a:r>
              <a:rPr lang="en-US" dirty="0" err="1" smtClean="0"/>
              <a:t>Pavan</a:t>
            </a:r>
            <a:r>
              <a:rPr lang="en-US" dirty="0" smtClean="0"/>
              <a:t> – 18R21A05E3</a:t>
            </a:r>
          </a:p>
          <a:p>
            <a:r>
              <a:rPr lang="en-US" dirty="0" smtClean="0"/>
              <a:t>B </a:t>
            </a:r>
            <a:r>
              <a:rPr lang="en-US" dirty="0" err="1" smtClean="0"/>
              <a:t>Abhishek</a:t>
            </a:r>
            <a:r>
              <a:rPr lang="en-US" dirty="0" smtClean="0"/>
              <a:t> – 18R21A05C7</a:t>
            </a:r>
          </a:p>
          <a:p>
            <a:r>
              <a:rPr lang="en-US" dirty="0" err="1" smtClean="0"/>
              <a:t>Sai</a:t>
            </a:r>
            <a:r>
              <a:rPr lang="en-US" dirty="0" smtClean="0"/>
              <a:t> </a:t>
            </a:r>
            <a:r>
              <a:rPr lang="en-US" dirty="0" err="1" smtClean="0"/>
              <a:t>Teja</a:t>
            </a:r>
            <a:r>
              <a:rPr lang="en-US" dirty="0"/>
              <a:t> </a:t>
            </a:r>
            <a:r>
              <a:rPr lang="en-US" dirty="0" smtClean="0"/>
              <a:t>– 18R21A05E4</a:t>
            </a:r>
          </a:p>
        </p:txBody>
      </p:sp>
      <p:sp>
        <p:nvSpPr>
          <p:cNvPr id="7" name="TextBox 6"/>
          <p:cNvSpPr txBox="1"/>
          <p:nvPr/>
        </p:nvSpPr>
        <p:spPr>
          <a:xfrm>
            <a:off x="5652120" y="3933056"/>
            <a:ext cx="3024336" cy="923330"/>
          </a:xfrm>
          <a:prstGeom prst="rect">
            <a:avLst/>
          </a:prstGeom>
          <a:noFill/>
        </p:spPr>
        <p:txBody>
          <a:bodyPr wrap="square" rtlCol="0">
            <a:spAutoFit/>
          </a:bodyPr>
          <a:lstStyle/>
          <a:p>
            <a:r>
              <a:rPr lang="en-US" dirty="0" smtClean="0"/>
              <a:t>Guided By:</a:t>
            </a:r>
          </a:p>
          <a:p>
            <a:endParaRPr lang="en-US" dirty="0"/>
          </a:p>
          <a:p>
            <a:r>
              <a:rPr lang="en-US" dirty="0" smtClean="0"/>
              <a:t>Ms. D </a:t>
            </a:r>
            <a:r>
              <a:rPr lang="en-US" dirty="0" err="1" smtClean="0"/>
              <a:t>Divya</a:t>
            </a:r>
            <a:r>
              <a:rPr lang="en-US" dirty="0" smtClean="0"/>
              <a:t> </a:t>
            </a:r>
            <a:r>
              <a:rPr lang="en-US" dirty="0" err="1" smtClean="0"/>
              <a:t>Priya</a:t>
            </a:r>
            <a:endParaRPr lang="en-IN" dirty="0"/>
          </a:p>
        </p:txBody>
      </p:sp>
    </p:spTree>
    <p:extLst>
      <p:ext uri="{BB962C8B-B14F-4D97-AF65-F5344CB8AC3E}">
        <p14:creationId xmlns:p14="http://schemas.microsoft.com/office/powerpoint/2010/main" val="1598918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rgbClr r="0" g="0" b="0"/>
          </a:lnRef>
          <a:fillRef idx="1002">
            <a:schemeClr val="lt1"/>
          </a:fillRef>
          <a:effectRef idx="0">
            <a:scrgbClr r="0" g="0" b="0"/>
          </a:effectRef>
          <a:fontRef idx="major"/>
        </p:style>
        <p:txBody>
          <a:bodyPr/>
          <a:lstStyle/>
          <a:p>
            <a:r>
              <a:rPr lang="en-US" dirty="0" smtClean="0"/>
              <a:t>GUI Framework</a:t>
            </a:r>
            <a:endParaRPr lang="en-IN" dirty="0"/>
          </a:p>
        </p:txBody>
      </p:sp>
      <p:sp>
        <p:nvSpPr>
          <p:cNvPr id="3" name="Content Placeholder 2"/>
          <p:cNvSpPr>
            <a:spLocks noGrp="1"/>
          </p:cNvSpPr>
          <p:nvPr>
            <p:ph idx="1"/>
          </p:nvPr>
        </p:nvSpPr>
        <p:spPr/>
        <p:txBody>
          <a:bodyPr>
            <a:normAutofit lnSpcReduction="10000"/>
          </a:bodyPr>
          <a:lstStyle/>
          <a:p>
            <a:r>
              <a:rPr lang="en-IN" dirty="0"/>
              <a:t>PyQt5</a:t>
            </a:r>
          </a:p>
          <a:p>
            <a:pPr lvl="1"/>
            <a:r>
              <a:rPr lang="en-IN" dirty="0" smtClean="0"/>
              <a:t>It</a:t>
            </a:r>
            <a:r>
              <a:rPr lang="en-IN" dirty="0"/>
              <a:t> is a library that lets you use the </a:t>
            </a:r>
            <a:r>
              <a:rPr lang="en-IN" dirty="0" err="1"/>
              <a:t>Qt</a:t>
            </a:r>
            <a:r>
              <a:rPr lang="en-IN" dirty="0"/>
              <a:t> GUI framework from Python. </a:t>
            </a:r>
            <a:r>
              <a:rPr lang="en-IN" dirty="0" err="1"/>
              <a:t>Qt</a:t>
            </a:r>
            <a:r>
              <a:rPr lang="en-IN" dirty="0"/>
              <a:t> itself is written in C++. By using it from Python, you can build applications much more </a:t>
            </a:r>
            <a:r>
              <a:rPr lang="en-IN" dirty="0" smtClean="0"/>
              <a:t>quickly.</a:t>
            </a:r>
          </a:p>
          <a:p>
            <a:pPr lvl="1"/>
            <a:r>
              <a:rPr lang="en-IN" dirty="0"/>
              <a:t>Also, </a:t>
            </a:r>
            <a:r>
              <a:rPr lang="en-IN" dirty="0" err="1"/>
              <a:t>Qt</a:t>
            </a:r>
            <a:r>
              <a:rPr lang="en-IN" dirty="0"/>
              <a:t> comes with </a:t>
            </a:r>
            <a:r>
              <a:rPr lang="en-IN" dirty="0" err="1"/>
              <a:t>Qt</a:t>
            </a:r>
            <a:r>
              <a:rPr lang="en-IN" dirty="0"/>
              <a:t> Designer, a tool that acts as a graphical user interface. </a:t>
            </a:r>
            <a:r>
              <a:rPr lang="en-IN" dirty="0" err="1"/>
              <a:t>PyQt</a:t>
            </a:r>
            <a:r>
              <a:rPr lang="en-IN" dirty="0"/>
              <a:t> can design Python code from </a:t>
            </a:r>
            <a:r>
              <a:rPr lang="en-IN" dirty="0" err="1"/>
              <a:t>Qt</a:t>
            </a:r>
            <a:r>
              <a:rPr lang="en-IN" dirty="0"/>
              <a:t> Designer, while adding new GUI controls when both </a:t>
            </a:r>
            <a:r>
              <a:rPr lang="en-IN" dirty="0" err="1"/>
              <a:t>Qt</a:t>
            </a:r>
            <a:r>
              <a:rPr lang="en-IN" dirty="0"/>
              <a:t> Designer and Python programming language are used.</a:t>
            </a:r>
          </a:p>
        </p:txBody>
      </p:sp>
    </p:spTree>
    <p:extLst>
      <p:ext uri="{BB962C8B-B14F-4D97-AF65-F5344CB8AC3E}">
        <p14:creationId xmlns:p14="http://schemas.microsoft.com/office/powerpoint/2010/main" val="1139650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dk1"/>
          </a:lnRef>
          <a:fillRef idx="1002">
            <a:schemeClr val="lt1"/>
          </a:fillRef>
          <a:effectRef idx="2">
            <a:schemeClr val="dk1"/>
          </a:effectRef>
          <a:fontRef idx="minor">
            <a:schemeClr val="lt1"/>
          </a:fontRef>
        </p:style>
        <p:txBody>
          <a:bodyPr/>
          <a:lstStyle/>
          <a:p>
            <a:r>
              <a:rPr lang="en-US" dirty="0" smtClean="0">
                <a:solidFill>
                  <a:schemeClr val="tx1"/>
                </a:solidFill>
              </a:rPr>
              <a:t>Agenda</a:t>
            </a:r>
            <a:endParaRPr lang="en-IN" dirty="0">
              <a:solidFill>
                <a:schemeClr val="tx1"/>
              </a:solidFill>
            </a:endParaRPr>
          </a:p>
        </p:txBody>
      </p:sp>
      <p:sp>
        <p:nvSpPr>
          <p:cNvPr id="3" name="Content Placeholder 2"/>
          <p:cNvSpPr>
            <a:spLocks noGrp="1"/>
          </p:cNvSpPr>
          <p:nvPr>
            <p:ph idx="1"/>
          </p:nvPr>
        </p:nvSpPr>
        <p:spPr/>
        <p:txBody>
          <a:bodyPr/>
          <a:lstStyle/>
          <a:p>
            <a:r>
              <a:rPr lang="en-US" dirty="0" smtClean="0"/>
              <a:t>Introduction</a:t>
            </a:r>
          </a:p>
          <a:p>
            <a:r>
              <a:rPr lang="en-US" dirty="0" smtClean="0"/>
              <a:t>Literature Survey</a:t>
            </a:r>
          </a:p>
          <a:p>
            <a:r>
              <a:rPr lang="en-US" dirty="0" smtClean="0"/>
              <a:t>Proposed Method</a:t>
            </a:r>
          </a:p>
          <a:p>
            <a:r>
              <a:rPr lang="en-US" dirty="0" smtClean="0"/>
              <a:t>Modules and Algorithm</a:t>
            </a:r>
          </a:p>
        </p:txBody>
      </p:sp>
    </p:spTree>
    <p:extLst>
      <p:ext uri="{BB962C8B-B14F-4D97-AF65-F5344CB8AC3E}">
        <p14:creationId xmlns:p14="http://schemas.microsoft.com/office/powerpoint/2010/main" val="41299198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rgbClr r="0" g="0" b="0"/>
          </a:lnRef>
          <a:fillRef idx="1003">
            <a:schemeClr val="lt1"/>
          </a:fillRef>
          <a:effectRef idx="0">
            <a:scrgbClr r="0" g="0" b="0"/>
          </a:effectRef>
          <a:fontRef idx="major"/>
        </p:style>
        <p:txBody>
          <a:bodyPr/>
          <a:lstStyle/>
          <a:p>
            <a:r>
              <a:rPr lang="en-US" dirty="0" smtClean="0"/>
              <a:t>Introduction</a:t>
            </a:r>
            <a:endParaRPr lang="en-IN" dirty="0"/>
          </a:p>
        </p:txBody>
      </p:sp>
      <p:sp>
        <p:nvSpPr>
          <p:cNvPr id="3" name="Content Placeholder 2"/>
          <p:cNvSpPr>
            <a:spLocks noGrp="1"/>
          </p:cNvSpPr>
          <p:nvPr>
            <p:ph idx="1"/>
          </p:nvPr>
        </p:nvSpPr>
        <p:spPr>
          <a:xfrm>
            <a:off x="529208" y="1772816"/>
            <a:ext cx="8229600" cy="3024336"/>
          </a:xfrm>
        </p:spPr>
        <p:txBody>
          <a:bodyPr>
            <a:normAutofit lnSpcReduction="10000"/>
          </a:bodyPr>
          <a:lstStyle/>
          <a:p>
            <a:r>
              <a:rPr lang="en-US" sz="2400" dirty="0" smtClean="0"/>
              <a:t>We know Google Drive is a File Storage and Synchronization Service developed by Google</a:t>
            </a:r>
          </a:p>
          <a:p>
            <a:r>
              <a:rPr lang="en-US" sz="2400" dirty="0" smtClean="0"/>
              <a:t>One of the major problem while downloading Shared folder from Google Drive with browser is, The browsers actually cannot download the folder itself. </a:t>
            </a:r>
          </a:p>
          <a:p>
            <a:r>
              <a:rPr lang="en-US" sz="2400" dirty="0" smtClean="0"/>
              <a:t>One more issue is that if the folder size exceeds more than 2 Giga bytes the Google drive will produce multiple extractable files of the same folder</a:t>
            </a:r>
          </a:p>
          <a:p>
            <a:pPr marL="0" indent="0">
              <a:buNone/>
            </a:pPr>
            <a:endParaRPr lang="en-US" sz="2400" dirty="0" smtClean="0"/>
          </a:p>
          <a:p>
            <a:pPr marL="0" indent="0" algn="ctr">
              <a:buNone/>
            </a:pPr>
            <a:endParaRPr lang="en-US" dirty="0" smtClean="0"/>
          </a:p>
        </p:txBody>
      </p:sp>
      <p:sp>
        <p:nvSpPr>
          <p:cNvPr id="4" name="Rectangle 3"/>
          <p:cNvSpPr/>
          <p:nvPr/>
        </p:nvSpPr>
        <p:spPr>
          <a:xfrm>
            <a:off x="467544" y="5013176"/>
            <a:ext cx="129614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GOOGLE DRIVE</a:t>
            </a:r>
            <a:endParaRPr lang="en-IN" b="1" dirty="0"/>
          </a:p>
        </p:txBody>
      </p:sp>
      <p:sp>
        <p:nvSpPr>
          <p:cNvPr id="5" name="Rectangle 4"/>
          <p:cNvSpPr/>
          <p:nvPr/>
        </p:nvSpPr>
        <p:spPr>
          <a:xfrm>
            <a:off x="2843808" y="5013176"/>
            <a:ext cx="108012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ZIPPING</a:t>
            </a:r>
            <a:endParaRPr lang="en-IN" b="1" dirty="0"/>
          </a:p>
        </p:txBody>
      </p:sp>
      <p:sp>
        <p:nvSpPr>
          <p:cNvPr id="6" name="Rectangle 5"/>
          <p:cNvSpPr/>
          <p:nvPr/>
        </p:nvSpPr>
        <p:spPr>
          <a:xfrm>
            <a:off x="5004048" y="5013176"/>
            <a:ext cx="144016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EXTRACTING</a:t>
            </a:r>
            <a:endParaRPr lang="en-IN" b="1" dirty="0"/>
          </a:p>
        </p:txBody>
      </p:sp>
      <p:sp>
        <p:nvSpPr>
          <p:cNvPr id="7" name="Rectangle 6"/>
          <p:cNvSpPr/>
          <p:nvPr/>
        </p:nvSpPr>
        <p:spPr>
          <a:xfrm>
            <a:off x="7524328" y="5013176"/>
            <a:ext cx="1008112"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LOCAL DRIVE</a:t>
            </a:r>
            <a:endParaRPr lang="en-IN" b="1" dirty="0"/>
          </a:p>
        </p:txBody>
      </p:sp>
      <p:cxnSp>
        <p:nvCxnSpPr>
          <p:cNvPr id="10" name="Straight Arrow Connector 9"/>
          <p:cNvCxnSpPr>
            <a:stCxn id="4" idx="3"/>
            <a:endCxn id="5" idx="1"/>
          </p:cNvCxnSpPr>
          <p:nvPr/>
        </p:nvCxnSpPr>
        <p:spPr>
          <a:xfrm>
            <a:off x="1763688" y="5409220"/>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a:endCxn id="6" idx="1"/>
          </p:cNvCxnSpPr>
          <p:nvPr/>
        </p:nvCxnSpPr>
        <p:spPr>
          <a:xfrm>
            <a:off x="3923928" y="5409220"/>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3"/>
            <a:endCxn id="7" idx="1"/>
          </p:cNvCxnSpPr>
          <p:nvPr/>
        </p:nvCxnSpPr>
        <p:spPr>
          <a:xfrm>
            <a:off x="6444208" y="5409220"/>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13657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5" y="1403648"/>
            <a:ext cx="847725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33375" y="836712"/>
            <a:ext cx="8477250" cy="338554"/>
          </a:xfrm>
          <a:prstGeom prst="rect">
            <a:avLst/>
          </a:prstGeom>
          <a:noFill/>
        </p:spPr>
        <p:txBody>
          <a:bodyPr wrap="square" rtlCol="0">
            <a:spAutoFit/>
          </a:bodyPr>
          <a:lstStyle/>
          <a:p>
            <a:r>
              <a:rPr lang="en-IN" sz="1600" dirty="0" smtClean="0"/>
              <a:t>https://support.google.com/a/thread/8324573/why-is-drive-so-slow-to-download-into-a-zip?hl=en</a:t>
            </a:r>
            <a:endParaRPr lang="en-IN" sz="1600" dirty="0"/>
          </a:p>
        </p:txBody>
      </p:sp>
    </p:spTree>
    <p:extLst>
      <p:ext uri="{BB962C8B-B14F-4D97-AF65-F5344CB8AC3E}">
        <p14:creationId xmlns:p14="http://schemas.microsoft.com/office/powerpoint/2010/main" val="29459398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rgbClr r="0" g="0" b="0"/>
          </a:lnRef>
          <a:fillRef idx="1003">
            <a:schemeClr val="lt2"/>
          </a:fillRef>
          <a:effectRef idx="0">
            <a:scrgbClr r="0" g="0" b="0"/>
          </a:effectRef>
          <a:fontRef idx="major"/>
        </p:style>
        <p:txBody>
          <a:bodyPr>
            <a:normAutofit/>
          </a:bodyPr>
          <a:lstStyle/>
          <a:p>
            <a:r>
              <a:rPr lang="en-US" dirty="0" smtClean="0"/>
              <a:t>Literature Survey</a:t>
            </a:r>
            <a:endParaRPr lang="en-IN" dirty="0"/>
          </a:p>
        </p:txBody>
      </p:sp>
      <p:sp>
        <p:nvSpPr>
          <p:cNvPr id="3" name="Content Placeholder 2"/>
          <p:cNvSpPr>
            <a:spLocks noGrp="1"/>
          </p:cNvSpPr>
          <p:nvPr>
            <p:ph idx="1"/>
          </p:nvPr>
        </p:nvSpPr>
        <p:spPr/>
        <p:txBody>
          <a:bodyPr/>
          <a:lstStyle/>
          <a:p>
            <a:r>
              <a:rPr lang="en-US" dirty="0" smtClean="0"/>
              <a:t>Google Drive for Desktop App</a:t>
            </a:r>
          </a:p>
          <a:p>
            <a:pPr marL="0" indent="0">
              <a:buNone/>
            </a:pPr>
            <a:r>
              <a:rPr lang="en-US" sz="2400" dirty="0"/>
              <a:t>	</a:t>
            </a:r>
            <a:r>
              <a:rPr lang="en-IN" sz="2400" dirty="0" smtClean="0"/>
              <a:t>Chooses folders </a:t>
            </a:r>
            <a:r>
              <a:rPr lang="en-IN" sz="2400" dirty="0"/>
              <a:t>on your computer to sync with Google Drive or backup to Google Photos, and access all of your content directly from your PC or </a:t>
            </a:r>
            <a:r>
              <a:rPr lang="en-IN" sz="2400" dirty="0" smtClean="0"/>
              <a:t>Mac.</a:t>
            </a:r>
          </a:p>
          <a:p>
            <a:pPr marL="0" indent="0">
              <a:buNone/>
            </a:pPr>
            <a:endParaRPr lang="en-US" sz="2400" dirty="0" smtClean="0"/>
          </a:p>
          <a:p>
            <a:pPr marL="0" indent="0">
              <a:buNone/>
            </a:pPr>
            <a:r>
              <a:rPr lang="en-US" sz="2400" dirty="0"/>
              <a:t>	</a:t>
            </a:r>
            <a:r>
              <a:rPr lang="en-US" sz="2400" dirty="0" smtClean="0"/>
              <a:t>But the disadvantage here it is that it will not give access to those folders which are been shared to us or the public</a:t>
            </a:r>
          </a:p>
          <a:p>
            <a:pPr marL="0" indent="0">
              <a:buNone/>
            </a:pPr>
            <a:endParaRPr lang="en-IN" sz="2400" dirty="0" smtClean="0"/>
          </a:p>
          <a:p>
            <a:pPr marL="0" indent="0">
              <a:buNone/>
            </a:pPr>
            <a:endParaRPr lang="en-US" sz="2400" dirty="0"/>
          </a:p>
        </p:txBody>
      </p:sp>
    </p:spTree>
    <p:extLst>
      <p:ext uri="{BB962C8B-B14F-4D97-AF65-F5344CB8AC3E}">
        <p14:creationId xmlns:p14="http://schemas.microsoft.com/office/powerpoint/2010/main" val="29865566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6"/>
          </a:lnRef>
          <a:fillRef idx="1002">
            <a:schemeClr val="lt1"/>
          </a:fillRef>
          <a:effectRef idx="0">
            <a:schemeClr val="accent6"/>
          </a:effectRef>
          <a:fontRef idx="minor">
            <a:schemeClr val="dk1"/>
          </a:fontRef>
        </p:style>
        <p:txBody>
          <a:bodyPr/>
          <a:lstStyle/>
          <a:p>
            <a:r>
              <a:rPr lang="en-US" dirty="0" smtClean="0"/>
              <a:t>Proposed Method</a:t>
            </a:r>
            <a:endParaRPr lang="en-IN" dirty="0"/>
          </a:p>
        </p:txBody>
      </p:sp>
      <p:sp>
        <p:nvSpPr>
          <p:cNvPr id="3" name="Content Placeholder 2"/>
          <p:cNvSpPr>
            <a:spLocks noGrp="1"/>
          </p:cNvSpPr>
          <p:nvPr>
            <p:ph idx="1"/>
          </p:nvPr>
        </p:nvSpPr>
        <p:spPr>
          <a:xfrm>
            <a:off x="457200" y="1556792"/>
            <a:ext cx="8229600" cy="4752528"/>
          </a:xfrm>
        </p:spPr>
        <p:txBody>
          <a:bodyPr>
            <a:normAutofit fontScale="85000" lnSpcReduction="20000"/>
          </a:bodyPr>
          <a:lstStyle/>
          <a:p>
            <a:r>
              <a:rPr lang="en-US" dirty="0"/>
              <a:t>Our objective is to make a tool which can skip the zipping process of the browser</a:t>
            </a:r>
          </a:p>
          <a:p>
            <a:r>
              <a:rPr lang="en-US" dirty="0"/>
              <a:t>With the help of the tool a user can save time without waiting for  the folder to get compressed </a:t>
            </a:r>
          </a:p>
          <a:p>
            <a:r>
              <a:rPr lang="en-US" dirty="0"/>
              <a:t>It also saves work for the user by not wasting time on extracting the files to get the exact shared folder from Google drive</a:t>
            </a:r>
          </a:p>
          <a:p>
            <a:r>
              <a:rPr lang="en-US" dirty="0"/>
              <a:t>A Desktop application which is going to solve this problem by taking the input as the URL of the shared folder from Google Drive.</a:t>
            </a:r>
          </a:p>
          <a:p>
            <a:r>
              <a:rPr lang="en-US" dirty="0"/>
              <a:t>The application will have a progress bar which shows the progress  and as well as a list view for the details of files in that folder</a:t>
            </a:r>
          </a:p>
          <a:p>
            <a:endParaRPr lang="en-IN" dirty="0"/>
          </a:p>
        </p:txBody>
      </p:sp>
    </p:spTree>
    <p:extLst>
      <p:ext uri="{BB962C8B-B14F-4D97-AF65-F5344CB8AC3E}">
        <p14:creationId xmlns:p14="http://schemas.microsoft.com/office/powerpoint/2010/main" val="36737094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style>
          <a:lnRef idx="0">
            <a:scrgbClr r="0" g="0" b="0"/>
          </a:lnRef>
          <a:fillRef idx="1002">
            <a:schemeClr val="lt2"/>
          </a:fillRef>
          <a:effectRef idx="0">
            <a:scrgbClr r="0" g="0" b="0"/>
          </a:effectRef>
          <a:fontRef idx="major"/>
        </p:style>
        <p:txBody>
          <a:bodyPr/>
          <a:lstStyle/>
          <a:p>
            <a:r>
              <a:rPr lang="en-US" dirty="0" smtClean="0"/>
              <a:t>Modules</a:t>
            </a:r>
            <a:endParaRPr lang="en-IN" dirty="0"/>
          </a:p>
        </p:txBody>
      </p:sp>
      <p:sp>
        <p:nvSpPr>
          <p:cNvPr id="3" name="Content Placeholder 2"/>
          <p:cNvSpPr>
            <a:spLocks noGrp="1"/>
          </p:cNvSpPr>
          <p:nvPr>
            <p:ph idx="1"/>
          </p:nvPr>
        </p:nvSpPr>
        <p:spPr>
          <a:xfrm>
            <a:off x="457200" y="1124745"/>
            <a:ext cx="8229600" cy="5040559"/>
          </a:xfrm>
        </p:spPr>
        <p:txBody>
          <a:bodyPr>
            <a:normAutofit/>
          </a:bodyPr>
          <a:lstStyle/>
          <a:p>
            <a:r>
              <a:rPr lang="en-US" dirty="0" smtClean="0"/>
              <a:t>Google Drive API</a:t>
            </a:r>
          </a:p>
          <a:p>
            <a:pPr lvl="1"/>
            <a:r>
              <a:rPr lang="en-IN" sz="2400" dirty="0"/>
              <a:t>The Google Drive API allows you to create apps that leverage Google Drive cloud storage. You can develop applications that integrate with Google Drive, and create robust functionality in your application using Google Drive </a:t>
            </a:r>
            <a:r>
              <a:rPr lang="en-IN" sz="2400" dirty="0" smtClean="0"/>
              <a:t>API.</a:t>
            </a:r>
          </a:p>
          <a:p>
            <a:r>
              <a:rPr lang="en-IN" i="1" dirty="0" err="1" smtClean="0"/>
              <a:t>OAuth</a:t>
            </a:r>
            <a:r>
              <a:rPr lang="en-IN" i="1" dirty="0" smtClean="0"/>
              <a:t> 2.0</a:t>
            </a:r>
          </a:p>
          <a:p>
            <a:pPr lvl="1"/>
            <a:r>
              <a:rPr lang="en-IN" sz="2400" dirty="0" smtClean="0"/>
              <a:t>The </a:t>
            </a:r>
            <a:r>
              <a:rPr lang="en-IN" sz="2400" dirty="0"/>
              <a:t>authorization protocol that Google Drive API requires to authenticate your app users. If your application uses </a:t>
            </a:r>
            <a:r>
              <a:rPr lang="en-IN" sz="2400" dirty="0">
                <a:hlinkClick r:id="rId2"/>
              </a:rPr>
              <a:t>Google Sign-in</a:t>
            </a:r>
            <a:r>
              <a:rPr lang="en-IN" sz="2400" dirty="0"/>
              <a:t>, it handles the </a:t>
            </a:r>
            <a:r>
              <a:rPr lang="en-IN" sz="2400" dirty="0" err="1"/>
              <a:t>OAuth</a:t>
            </a:r>
            <a:r>
              <a:rPr lang="en-IN" sz="2400" dirty="0"/>
              <a:t> 2.0 flow and application access tokens.</a:t>
            </a:r>
            <a:endParaRPr lang="en-IN" sz="2400" dirty="0" smtClean="0"/>
          </a:p>
          <a:p>
            <a:pPr lvl="1"/>
            <a:endParaRPr lang="en-US" dirty="0"/>
          </a:p>
        </p:txBody>
      </p:sp>
    </p:spTree>
    <p:extLst>
      <p:ext uri="{BB962C8B-B14F-4D97-AF65-F5344CB8AC3E}">
        <p14:creationId xmlns:p14="http://schemas.microsoft.com/office/powerpoint/2010/main" val="37924741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88641"/>
            <a:ext cx="8784976" cy="6526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2922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rgbClr r="0" g="0" b="0"/>
          </a:lnRef>
          <a:fillRef idx="1003">
            <a:schemeClr val="lt1"/>
          </a:fillRef>
          <a:effectRef idx="0">
            <a:scrgbClr r="0" g="0" b="0"/>
          </a:effectRef>
          <a:fontRef idx="major"/>
        </p:style>
        <p:txBody>
          <a:bodyPr>
            <a:normAutofit/>
          </a:bodyPr>
          <a:lstStyle/>
          <a:p>
            <a:r>
              <a:rPr lang="en-US" dirty="0" smtClean="0"/>
              <a:t>Algorithm</a:t>
            </a:r>
            <a:endParaRPr lang="en-IN" dirty="0"/>
          </a:p>
        </p:txBody>
      </p:sp>
      <p:pic>
        <p:nvPicPr>
          <p:cNvPr id="2050" name="Picture 2" descr="https://github.com/tanaikech/goodls/raw/master/images/downloadFolder_s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721" y="1844824"/>
            <a:ext cx="8043727" cy="4725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19601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261</TotalTime>
  <Words>299</Words>
  <Application>Microsoft Office PowerPoint</Application>
  <PresentationFormat>On-screen Show (4:3)</PresentationFormat>
  <Paragraphs>45</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Agenda</vt:lpstr>
      <vt:lpstr>Introduction</vt:lpstr>
      <vt:lpstr>PowerPoint Presentation</vt:lpstr>
      <vt:lpstr>Literature Survey</vt:lpstr>
      <vt:lpstr>Proposed Method</vt:lpstr>
      <vt:lpstr>Modules</vt:lpstr>
      <vt:lpstr>PowerPoint Presentation</vt:lpstr>
      <vt:lpstr>Algorithm</vt:lpstr>
      <vt:lpstr>GUI Framework</vt:lpstr>
    </vt:vector>
  </TitlesOfParts>
  <Company>varun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Varun</dc:creator>
  <cp:lastModifiedBy>Varun</cp:lastModifiedBy>
  <cp:revision>19</cp:revision>
  <dcterms:created xsi:type="dcterms:W3CDTF">2021-10-08T16:49:01Z</dcterms:created>
  <dcterms:modified xsi:type="dcterms:W3CDTF">2021-11-12T19:13:48Z</dcterms:modified>
</cp:coreProperties>
</file>