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353" autoAdjust="0"/>
  </p:normalViewPr>
  <p:slideViewPr>
    <p:cSldViewPr snapToGrid="0">
      <p:cViewPr varScale="1">
        <p:scale>
          <a:sx n="35" d="100"/>
          <a:sy n="35" d="100"/>
        </p:scale>
        <p:origin x="50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8CA66-CDE3-482D-9074-D8FE6E4B39D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C0397A-79A7-4396-8546-8D1788EB59F1}">
      <dgm:prSet phldrT="[Text]"/>
      <dgm:spPr/>
      <dgm:t>
        <a:bodyPr/>
        <a:lstStyle/>
        <a:p>
          <a:r>
            <a:rPr lang="en-US" dirty="0"/>
            <a:t>4-6-24</a:t>
          </a:r>
        </a:p>
      </dgm:t>
    </dgm:pt>
    <dgm:pt modelId="{5E75F9AE-628F-454E-8EFB-9BE274DEF77A}" type="parTrans" cxnId="{AFE3EAAF-9FDA-4983-B813-C07886DD49BA}">
      <dgm:prSet/>
      <dgm:spPr/>
      <dgm:t>
        <a:bodyPr/>
        <a:lstStyle/>
        <a:p>
          <a:endParaRPr lang="en-US"/>
        </a:p>
      </dgm:t>
    </dgm:pt>
    <dgm:pt modelId="{3517A220-FB35-4C84-A278-8FB080775D37}" type="sibTrans" cxnId="{AFE3EAAF-9FDA-4983-B813-C07886DD49BA}">
      <dgm:prSet/>
      <dgm:spPr/>
      <dgm:t>
        <a:bodyPr/>
        <a:lstStyle/>
        <a:p>
          <a:endParaRPr lang="en-US"/>
        </a:p>
      </dgm:t>
    </dgm:pt>
    <dgm:pt modelId="{84CC9AB4-A24B-4FF1-86EB-943077D9AEF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Kick off meeting</a:t>
          </a:r>
        </a:p>
      </dgm:t>
    </dgm:pt>
    <dgm:pt modelId="{0DD216FA-BD6A-4622-80AE-743D2A067206}" type="parTrans" cxnId="{FA6BB710-817B-4B60-9FA5-EA997008BDD8}">
      <dgm:prSet/>
      <dgm:spPr/>
      <dgm:t>
        <a:bodyPr/>
        <a:lstStyle/>
        <a:p>
          <a:endParaRPr lang="en-US"/>
        </a:p>
      </dgm:t>
    </dgm:pt>
    <dgm:pt modelId="{87FE0112-09DD-43D9-803D-2776BE85F6CD}" type="sibTrans" cxnId="{FA6BB710-817B-4B60-9FA5-EA997008BDD8}">
      <dgm:prSet/>
      <dgm:spPr/>
      <dgm:t>
        <a:bodyPr/>
        <a:lstStyle/>
        <a:p>
          <a:endParaRPr lang="en-US"/>
        </a:p>
      </dgm:t>
    </dgm:pt>
    <dgm:pt modelId="{AA7493FA-BEDF-4299-B5B0-B5416282A60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Project Plan</a:t>
          </a:r>
        </a:p>
      </dgm:t>
    </dgm:pt>
    <dgm:pt modelId="{6761ABD4-199C-44C6-8452-697FEC7AD442}" type="parTrans" cxnId="{37665715-04D2-4CD1-8D94-A93FE5EB5EFB}">
      <dgm:prSet/>
      <dgm:spPr/>
      <dgm:t>
        <a:bodyPr/>
        <a:lstStyle/>
        <a:p>
          <a:endParaRPr lang="en-US"/>
        </a:p>
      </dgm:t>
    </dgm:pt>
    <dgm:pt modelId="{B996D657-8AD1-48F0-9574-E0430C5A1A3B}" type="sibTrans" cxnId="{37665715-04D2-4CD1-8D94-A93FE5EB5EFB}">
      <dgm:prSet/>
      <dgm:spPr/>
      <dgm:t>
        <a:bodyPr/>
        <a:lstStyle/>
        <a:p>
          <a:endParaRPr lang="en-US"/>
        </a:p>
      </dgm:t>
    </dgm:pt>
    <dgm:pt modelId="{6B127DE8-3200-4D61-84AA-77ADA055A23A}">
      <dgm:prSet phldrT="[Text]"/>
      <dgm:spPr/>
      <dgm:t>
        <a:bodyPr/>
        <a:lstStyle/>
        <a:p>
          <a:r>
            <a:rPr lang="en-US" dirty="0"/>
            <a:t>12-6-24</a:t>
          </a:r>
        </a:p>
      </dgm:t>
    </dgm:pt>
    <dgm:pt modelId="{8074A38C-7A3B-4F99-88DD-71A7A1B4176C}" type="parTrans" cxnId="{64869998-87FE-4BAD-B7C4-B65DA4F064DE}">
      <dgm:prSet/>
      <dgm:spPr/>
      <dgm:t>
        <a:bodyPr/>
        <a:lstStyle/>
        <a:p>
          <a:endParaRPr lang="en-US"/>
        </a:p>
      </dgm:t>
    </dgm:pt>
    <dgm:pt modelId="{13343545-F05C-4729-A984-EE64D941E6F7}" type="sibTrans" cxnId="{64869998-87FE-4BAD-B7C4-B65DA4F064DE}">
      <dgm:prSet/>
      <dgm:spPr/>
      <dgm:t>
        <a:bodyPr/>
        <a:lstStyle/>
        <a:p>
          <a:endParaRPr lang="en-US"/>
        </a:p>
      </dgm:t>
    </dgm:pt>
    <dgm:pt modelId="{5F6C3BF5-83E6-49DC-9B60-F08CE6A0112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and Analysis</a:t>
          </a:r>
        </a:p>
      </dgm:t>
    </dgm:pt>
    <dgm:pt modelId="{7FC8DE39-6662-4CB3-8A2D-44152A5F5A19}" type="parTrans" cxnId="{E1A6DFFE-328F-460E-8D6A-FA40AF25EB48}">
      <dgm:prSet/>
      <dgm:spPr/>
      <dgm:t>
        <a:bodyPr/>
        <a:lstStyle/>
        <a:p>
          <a:endParaRPr lang="en-US"/>
        </a:p>
      </dgm:t>
    </dgm:pt>
    <dgm:pt modelId="{BA4F6CAD-F84D-4962-B542-2192FA18F43D}" type="sibTrans" cxnId="{E1A6DFFE-328F-460E-8D6A-FA40AF25EB48}">
      <dgm:prSet/>
      <dgm:spPr/>
      <dgm:t>
        <a:bodyPr/>
        <a:lstStyle/>
        <a:p>
          <a:endParaRPr lang="en-US"/>
        </a:p>
      </dgm:t>
    </dgm:pt>
    <dgm:pt modelId="{9EB8B0CF-3E32-4998-B242-8235B0345CB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Use Cases</a:t>
          </a:r>
        </a:p>
      </dgm:t>
    </dgm:pt>
    <dgm:pt modelId="{A152BDCC-E46A-433B-8D51-0B6E5421F448}" type="parTrans" cxnId="{829DDBF3-8972-4CD5-A2D6-A8CC33E3E463}">
      <dgm:prSet/>
      <dgm:spPr/>
      <dgm:t>
        <a:bodyPr/>
        <a:lstStyle/>
        <a:p>
          <a:endParaRPr lang="en-US"/>
        </a:p>
      </dgm:t>
    </dgm:pt>
    <dgm:pt modelId="{8D3C53D8-4AD8-4107-AC35-88AB2313F3BE}" type="sibTrans" cxnId="{829DDBF3-8972-4CD5-A2D6-A8CC33E3E463}">
      <dgm:prSet/>
      <dgm:spPr/>
      <dgm:t>
        <a:bodyPr/>
        <a:lstStyle/>
        <a:p>
          <a:endParaRPr lang="en-US"/>
        </a:p>
      </dgm:t>
    </dgm:pt>
    <dgm:pt modelId="{90FE4295-B64B-4BCD-AD14-EF18850104DE}">
      <dgm:prSet phldrT="[Text]"/>
      <dgm:spPr/>
      <dgm:t>
        <a:bodyPr/>
        <a:lstStyle/>
        <a:p>
          <a:r>
            <a:rPr lang="en-US" dirty="0"/>
            <a:t>19-6-24</a:t>
          </a:r>
        </a:p>
      </dgm:t>
    </dgm:pt>
    <dgm:pt modelId="{4A05A0EA-9AC3-46E6-B77A-8CAA2B278FCE}" type="parTrans" cxnId="{38A8B475-CB58-4FD8-BD67-2A41F56CA976}">
      <dgm:prSet/>
      <dgm:spPr/>
      <dgm:t>
        <a:bodyPr/>
        <a:lstStyle/>
        <a:p>
          <a:endParaRPr lang="en-US"/>
        </a:p>
      </dgm:t>
    </dgm:pt>
    <dgm:pt modelId="{51009A47-D2CE-4070-8C97-7202E663DB52}" type="sibTrans" cxnId="{38A8B475-CB58-4FD8-BD67-2A41F56CA976}">
      <dgm:prSet/>
      <dgm:spPr/>
      <dgm:t>
        <a:bodyPr/>
        <a:lstStyle/>
        <a:p>
          <a:endParaRPr lang="en-US"/>
        </a:p>
      </dgm:t>
    </dgm:pt>
    <dgm:pt modelId="{B281BA39-A375-48DA-BF32-82529FFD024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Designing System Architecture</a:t>
          </a:r>
        </a:p>
      </dgm:t>
    </dgm:pt>
    <dgm:pt modelId="{287D353B-76F0-4D83-8E2B-E724258FDC89}" type="parTrans" cxnId="{03CC8D0F-ED1D-4C08-8AFD-8477CB4B27D5}">
      <dgm:prSet/>
      <dgm:spPr/>
      <dgm:t>
        <a:bodyPr/>
        <a:lstStyle/>
        <a:p>
          <a:endParaRPr lang="en-US"/>
        </a:p>
      </dgm:t>
    </dgm:pt>
    <dgm:pt modelId="{7891268E-B55C-44CB-B0AC-8A72D90C0FF1}" type="sibTrans" cxnId="{03CC8D0F-ED1D-4C08-8AFD-8477CB4B27D5}">
      <dgm:prSet/>
      <dgm:spPr/>
      <dgm:t>
        <a:bodyPr/>
        <a:lstStyle/>
        <a:p>
          <a:endParaRPr lang="en-US"/>
        </a:p>
      </dgm:t>
    </dgm:pt>
    <dgm:pt modelId="{0B2FCB01-3F75-4FAF-8CDF-3863CA0D262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Designing User Interfaces</a:t>
          </a:r>
        </a:p>
      </dgm:t>
    </dgm:pt>
    <dgm:pt modelId="{F3317377-2A77-4CAE-AFAC-3083AF8F0B44}" type="parTrans" cxnId="{EFD5055D-05D2-450F-9473-F4608150EF41}">
      <dgm:prSet/>
      <dgm:spPr/>
      <dgm:t>
        <a:bodyPr/>
        <a:lstStyle/>
        <a:p>
          <a:endParaRPr lang="en-US"/>
        </a:p>
      </dgm:t>
    </dgm:pt>
    <dgm:pt modelId="{11ECAC37-A2AC-4D1A-AEC3-3285D22FB1BD}" type="sibTrans" cxnId="{EFD5055D-05D2-450F-9473-F4608150EF41}">
      <dgm:prSet/>
      <dgm:spPr/>
      <dgm:t>
        <a:bodyPr/>
        <a:lstStyle/>
        <a:p>
          <a:endParaRPr lang="en-US"/>
        </a:p>
      </dgm:t>
    </dgm:pt>
    <dgm:pt modelId="{00CDA2E1-3D5F-469D-AA3F-F0FFDF10E538}" type="pres">
      <dgm:prSet presAssocID="{25A8CA66-CDE3-482D-9074-D8FE6E4B39D5}" presName="linearFlow" presStyleCnt="0">
        <dgm:presLayoutVars>
          <dgm:dir/>
          <dgm:animLvl val="lvl"/>
          <dgm:resizeHandles val="exact"/>
        </dgm:presLayoutVars>
      </dgm:prSet>
      <dgm:spPr/>
    </dgm:pt>
    <dgm:pt modelId="{736E185F-BD0F-4DAB-91F2-D467D6F59754}" type="pres">
      <dgm:prSet presAssocID="{8FC0397A-79A7-4396-8546-8D1788EB59F1}" presName="composite" presStyleCnt="0"/>
      <dgm:spPr/>
    </dgm:pt>
    <dgm:pt modelId="{7B624292-A087-43B9-9F39-39E541B904FC}" type="pres">
      <dgm:prSet presAssocID="{8FC0397A-79A7-4396-8546-8D1788EB59F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4D45C4C-0E29-4864-BE68-9B7C394C65AF}" type="pres">
      <dgm:prSet presAssocID="{8FC0397A-79A7-4396-8546-8D1788EB59F1}" presName="descendantText" presStyleLbl="alignAcc1" presStyleIdx="0" presStyleCnt="3">
        <dgm:presLayoutVars>
          <dgm:bulletEnabled val="1"/>
        </dgm:presLayoutVars>
      </dgm:prSet>
      <dgm:spPr/>
    </dgm:pt>
    <dgm:pt modelId="{FD0F32F6-5609-4D8B-A78A-07FA381A6893}" type="pres">
      <dgm:prSet presAssocID="{3517A220-FB35-4C84-A278-8FB080775D37}" presName="sp" presStyleCnt="0"/>
      <dgm:spPr/>
    </dgm:pt>
    <dgm:pt modelId="{AB54A6DE-27FE-4956-AD17-528B6901422A}" type="pres">
      <dgm:prSet presAssocID="{6B127DE8-3200-4D61-84AA-77ADA055A23A}" presName="composite" presStyleCnt="0"/>
      <dgm:spPr/>
    </dgm:pt>
    <dgm:pt modelId="{9F7CD7F4-CC75-468F-8DAC-684864AE593B}" type="pres">
      <dgm:prSet presAssocID="{6B127DE8-3200-4D61-84AA-77ADA055A2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DA94F0F-5B5D-4B8D-80A6-DFE883B56B74}" type="pres">
      <dgm:prSet presAssocID="{6B127DE8-3200-4D61-84AA-77ADA055A23A}" presName="descendantText" presStyleLbl="alignAcc1" presStyleIdx="1" presStyleCnt="3">
        <dgm:presLayoutVars>
          <dgm:bulletEnabled val="1"/>
        </dgm:presLayoutVars>
      </dgm:prSet>
      <dgm:spPr/>
    </dgm:pt>
    <dgm:pt modelId="{1FD0529E-FDDF-42B7-BF77-23ED7D0F453A}" type="pres">
      <dgm:prSet presAssocID="{13343545-F05C-4729-A984-EE64D941E6F7}" presName="sp" presStyleCnt="0"/>
      <dgm:spPr/>
    </dgm:pt>
    <dgm:pt modelId="{1BEEBFFD-AAB2-4CBB-9E44-001EE5D2451E}" type="pres">
      <dgm:prSet presAssocID="{90FE4295-B64B-4BCD-AD14-EF18850104DE}" presName="composite" presStyleCnt="0"/>
      <dgm:spPr/>
    </dgm:pt>
    <dgm:pt modelId="{DBE34184-CA7F-426F-A036-6F724E08CE32}" type="pres">
      <dgm:prSet presAssocID="{90FE4295-B64B-4BCD-AD14-EF18850104D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F9F10D7-A0A6-461A-A67E-6B18678551B0}" type="pres">
      <dgm:prSet presAssocID="{90FE4295-B64B-4BCD-AD14-EF18850104D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D686302-EA06-49B1-8709-3CF8BA320000}" type="presOf" srcId="{0B2FCB01-3F75-4FAF-8CDF-3863CA0D262B}" destId="{FF9F10D7-A0A6-461A-A67E-6B18678551B0}" srcOrd="0" destOrd="1" presId="urn:microsoft.com/office/officeart/2005/8/layout/chevron2"/>
    <dgm:cxn modelId="{03CC8D0F-ED1D-4C08-8AFD-8477CB4B27D5}" srcId="{90FE4295-B64B-4BCD-AD14-EF18850104DE}" destId="{B281BA39-A375-48DA-BF32-82529FFD024F}" srcOrd="0" destOrd="0" parTransId="{287D353B-76F0-4D83-8E2B-E724258FDC89}" sibTransId="{7891268E-B55C-44CB-B0AC-8A72D90C0FF1}"/>
    <dgm:cxn modelId="{FA6BB710-817B-4B60-9FA5-EA997008BDD8}" srcId="{8FC0397A-79A7-4396-8546-8D1788EB59F1}" destId="{84CC9AB4-A24B-4FF1-86EB-943077D9AEFF}" srcOrd="0" destOrd="0" parTransId="{0DD216FA-BD6A-4622-80AE-743D2A067206}" sibTransId="{87FE0112-09DD-43D9-803D-2776BE85F6CD}"/>
    <dgm:cxn modelId="{37665715-04D2-4CD1-8D94-A93FE5EB5EFB}" srcId="{8FC0397A-79A7-4396-8546-8D1788EB59F1}" destId="{AA7493FA-BEDF-4299-B5B0-B5416282A60E}" srcOrd="1" destOrd="0" parTransId="{6761ABD4-199C-44C6-8452-697FEC7AD442}" sibTransId="{B996D657-8AD1-48F0-9574-E0430C5A1A3B}"/>
    <dgm:cxn modelId="{319A0328-5CAC-443F-AB50-18B9D2629911}" type="presOf" srcId="{9EB8B0CF-3E32-4998-B242-8235B0345CBC}" destId="{3DA94F0F-5B5D-4B8D-80A6-DFE883B56B74}" srcOrd="0" destOrd="1" presId="urn:microsoft.com/office/officeart/2005/8/layout/chevron2"/>
    <dgm:cxn modelId="{FAB71F40-776F-42C8-8E60-2A7BDFC667D4}" type="presOf" srcId="{6B127DE8-3200-4D61-84AA-77ADA055A23A}" destId="{9F7CD7F4-CC75-468F-8DAC-684864AE593B}" srcOrd="0" destOrd="0" presId="urn:microsoft.com/office/officeart/2005/8/layout/chevron2"/>
    <dgm:cxn modelId="{EFD5055D-05D2-450F-9473-F4608150EF41}" srcId="{90FE4295-B64B-4BCD-AD14-EF18850104DE}" destId="{0B2FCB01-3F75-4FAF-8CDF-3863CA0D262B}" srcOrd="1" destOrd="0" parTransId="{F3317377-2A77-4CAE-AFAC-3083AF8F0B44}" sibTransId="{11ECAC37-A2AC-4D1A-AEC3-3285D22FB1BD}"/>
    <dgm:cxn modelId="{E59F1144-8503-4004-90BA-B384149FB3D6}" type="presOf" srcId="{84CC9AB4-A24B-4FF1-86EB-943077D9AEFF}" destId="{C4D45C4C-0E29-4864-BE68-9B7C394C65AF}" srcOrd="0" destOrd="0" presId="urn:microsoft.com/office/officeart/2005/8/layout/chevron2"/>
    <dgm:cxn modelId="{F2BD0249-9FE9-4E62-938F-BB0186810F56}" type="presOf" srcId="{B281BA39-A375-48DA-BF32-82529FFD024F}" destId="{FF9F10D7-A0A6-461A-A67E-6B18678551B0}" srcOrd="0" destOrd="0" presId="urn:microsoft.com/office/officeart/2005/8/layout/chevron2"/>
    <dgm:cxn modelId="{34C84F51-F5BA-4DF5-8ED5-DA696206294D}" type="presOf" srcId="{25A8CA66-CDE3-482D-9074-D8FE6E4B39D5}" destId="{00CDA2E1-3D5F-469D-AA3F-F0FFDF10E538}" srcOrd="0" destOrd="0" presId="urn:microsoft.com/office/officeart/2005/8/layout/chevron2"/>
    <dgm:cxn modelId="{38A8B475-CB58-4FD8-BD67-2A41F56CA976}" srcId="{25A8CA66-CDE3-482D-9074-D8FE6E4B39D5}" destId="{90FE4295-B64B-4BCD-AD14-EF18850104DE}" srcOrd="2" destOrd="0" parTransId="{4A05A0EA-9AC3-46E6-B77A-8CAA2B278FCE}" sibTransId="{51009A47-D2CE-4070-8C97-7202E663DB52}"/>
    <dgm:cxn modelId="{4F78E592-A6E3-4B72-A493-3A9188053860}" type="presOf" srcId="{5F6C3BF5-83E6-49DC-9B60-F08CE6A0112F}" destId="{3DA94F0F-5B5D-4B8D-80A6-DFE883B56B74}" srcOrd="0" destOrd="0" presId="urn:microsoft.com/office/officeart/2005/8/layout/chevron2"/>
    <dgm:cxn modelId="{BEEAB697-0282-4995-B3EA-D62F86B79600}" type="presOf" srcId="{90FE4295-B64B-4BCD-AD14-EF18850104DE}" destId="{DBE34184-CA7F-426F-A036-6F724E08CE32}" srcOrd="0" destOrd="0" presId="urn:microsoft.com/office/officeart/2005/8/layout/chevron2"/>
    <dgm:cxn modelId="{64869998-87FE-4BAD-B7C4-B65DA4F064DE}" srcId="{25A8CA66-CDE3-482D-9074-D8FE6E4B39D5}" destId="{6B127DE8-3200-4D61-84AA-77ADA055A23A}" srcOrd="1" destOrd="0" parTransId="{8074A38C-7A3B-4F99-88DD-71A7A1B4176C}" sibTransId="{13343545-F05C-4729-A984-EE64D941E6F7}"/>
    <dgm:cxn modelId="{AFE3EAAF-9FDA-4983-B813-C07886DD49BA}" srcId="{25A8CA66-CDE3-482D-9074-D8FE6E4B39D5}" destId="{8FC0397A-79A7-4396-8546-8D1788EB59F1}" srcOrd="0" destOrd="0" parTransId="{5E75F9AE-628F-454E-8EFB-9BE274DEF77A}" sibTransId="{3517A220-FB35-4C84-A278-8FB080775D37}"/>
    <dgm:cxn modelId="{DE521BCF-0AA5-4938-865A-C548A751915A}" type="presOf" srcId="{8FC0397A-79A7-4396-8546-8D1788EB59F1}" destId="{7B624292-A087-43B9-9F39-39E541B904FC}" srcOrd="0" destOrd="0" presId="urn:microsoft.com/office/officeart/2005/8/layout/chevron2"/>
    <dgm:cxn modelId="{B937B2D2-4DF0-4301-81FE-95EB62AC3160}" type="presOf" srcId="{AA7493FA-BEDF-4299-B5B0-B5416282A60E}" destId="{C4D45C4C-0E29-4864-BE68-9B7C394C65AF}" srcOrd="0" destOrd="1" presId="urn:microsoft.com/office/officeart/2005/8/layout/chevron2"/>
    <dgm:cxn modelId="{829DDBF3-8972-4CD5-A2D6-A8CC33E3E463}" srcId="{6B127DE8-3200-4D61-84AA-77ADA055A23A}" destId="{9EB8B0CF-3E32-4998-B242-8235B0345CBC}" srcOrd="1" destOrd="0" parTransId="{A152BDCC-E46A-433B-8D51-0B6E5421F448}" sibTransId="{8D3C53D8-4AD8-4107-AC35-88AB2313F3BE}"/>
    <dgm:cxn modelId="{E1A6DFFE-328F-460E-8D6A-FA40AF25EB48}" srcId="{6B127DE8-3200-4D61-84AA-77ADA055A23A}" destId="{5F6C3BF5-83E6-49DC-9B60-F08CE6A0112F}" srcOrd="0" destOrd="0" parTransId="{7FC8DE39-6662-4CB3-8A2D-44152A5F5A19}" sibTransId="{BA4F6CAD-F84D-4962-B542-2192FA18F43D}"/>
    <dgm:cxn modelId="{9F0E9574-4FA9-4E72-85DE-CDE2583CBDA0}" type="presParOf" srcId="{00CDA2E1-3D5F-469D-AA3F-F0FFDF10E538}" destId="{736E185F-BD0F-4DAB-91F2-D467D6F59754}" srcOrd="0" destOrd="0" presId="urn:microsoft.com/office/officeart/2005/8/layout/chevron2"/>
    <dgm:cxn modelId="{8E630C21-23DE-41D1-B19D-6E3E7624D042}" type="presParOf" srcId="{736E185F-BD0F-4DAB-91F2-D467D6F59754}" destId="{7B624292-A087-43B9-9F39-39E541B904FC}" srcOrd="0" destOrd="0" presId="urn:microsoft.com/office/officeart/2005/8/layout/chevron2"/>
    <dgm:cxn modelId="{E20A7CB3-67DA-4800-8F1F-403E4608152E}" type="presParOf" srcId="{736E185F-BD0F-4DAB-91F2-D467D6F59754}" destId="{C4D45C4C-0E29-4864-BE68-9B7C394C65AF}" srcOrd="1" destOrd="0" presId="urn:microsoft.com/office/officeart/2005/8/layout/chevron2"/>
    <dgm:cxn modelId="{7821EAC5-1721-41AF-957C-A28CB1C82991}" type="presParOf" srcId="{00CDA2E1-3D5F-469D-AA3F-F0FFDF10E538}" destId="{FD0F32F6-5609-4D8B-A78A-07FA381A6893}" srcOrd="1" destOrd="0" presId="urn:microsoft.com/office/officeart/2005/8/layout/chevron2"/>
    <dgm:cxn modelId="{83CF694B-0DB3-48E5-BB19-D9973AFB6CB8}" type="presParOf" srcId="{00CDA2E1-3D5F-469D-AA3F-F0FFDF10E538}" destId="{AB54A6DE-27FE-4956-AD17-528B6901422A}" srcOrd="2" destOrd="0" presId="urn:microsoft.com/office/officeart/2005/8/layout/chevron2"/>
    <dgm:cxn modelId="{33ECDD80-4366-4244-8176-F92E5ECE8690}" type="presParOf" srcId="{AB54A6DE-27FE-4956-AD17-528B6901422A}" destId="{9F7CD7F4-CC75-468F-8DAC-684864AE593B}" srcOrd="0" destOrd="0" presId="urn:microsoft.com/office/officeart/2005/8/layout/chevron2"/>
    <dgm:cxn modelId="{B29BC868-3ADE-4E3E-9677-82B03BE0DA85}" type="presParOf" srcId="{AB54A6DE-27FE-4956-AD17-528B6901422A}" destId="{3DA94F0F-5B5D-4B8D-80A6-DFE883B56B74}" srcOrd="1" destOrd="0" presId="urn:microsoft.com/office/officeart/2005/8/layout/chevron2"/>
    <dgm:cxn modelId="{6A08E8A4-6D70-4875-97B4-19E68371738D}" type="presParOf" srcId="{00CDA2E1-3D5F-469D-AA3F-F0FFDF10E538}" destId="{1FD0529E-FDDF-42B7-BF77-23ED7D0F453A}" srcOrd="3" destOrd="0" presId="urn:microsoft.com/office/officeart/2005/8/layout/chevron2"/>
    <dgm:cxn modelId="{5AB940CA-0442-4171-AEC0-0A263DEE58BB}" type="presParOf" srcId="{00CDA2E1-3D5F-469D-AA3F-F0FFDF10E538}" destId="{1BEEBFFD-AAB2-4CBB-9E44-001EE5D2451E}" srcOrd="4" destOrd="0" presId="urn:microsoft.com/office/officeart/2005/8/layout/chevron2"/>
    <dgm:cxn modelId="{9DFE2C52-D5FA-40C7-8771-2DEAEB00C13A}" type="presParOf" srcId="{1BEEBFFD-AAB2-4CBB-9E44-001EE5D2451E}" destId="{DBE34184-CA7F-426F-A036-6F724E08CE32}" srcOrd="0" destOrd="0" presId="urn:microsoft.com/office/officeart/2005/8/layout/chevron2"/>
    <dgm:cxn modelId="{053EA0F7-77AA-4E75-BE08-FA38589B599B}" type="presParOf" srcId="{1BEEBFFD-AAB2-4CBB-9E44-001EE5D2451E}" destId="{FF9F10D7-A0A6-461A-A67E-6B18678551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8CA66-CDE3-482D-9074-D8FE6E4B39D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C0397A-79A7-4396-8546-8D1788EB59F1}">
      <dgm:prSet phldrT="[Text]"/>
      <dgm:spPr/>
      <dgm:t>
        <a:bodyPr/>
        <a:lstStyle/>
        <a:p>
          <a:r>
            <a:rPr lang="en-US" dirty="0"/>
            <a:t>26-6-24</a:t>
          </a:r>
        </a:p>
      </dgm:t>
    </dgm:pt>
    <dgm:pt modelId="{5E75F9AE-628F-454E-8EFB-9BE274DEF77A}" type="parTrans" cxnId="{AFE3EAAF-9FDA-4983-B813-C07886DD49BA}">
      <dgm:prSet/>
      <dgm:spPr/>
      <dgm:t>
        <a:bodyPr/>
        <a:lstStyle/>
        <a:p>
          <a:endParaRPr lang="en-US"/>
        </a:p>
      </dgm:t>
    </dgm:pt>
    <dgm:pt modelId="{3517A220-FB35-4C84-A278-8FB080775D37}" type="sibTrans" cxnId="{AFE3EAAF-9FDA-4983-B813-C07886DD49BA}">
      <dgm:prSet/>
      <dgm:spPr/>
      <dgm:t>
        <a:bodyPr/>
        <a:lstStyle/>
        <a:p>
          <a:endParaRPr lang="en-US"/>
        </a:p>
      </dgm:t>
    </dgm:pt>
    <dgm:pt modelId="{84CC9AB4-A24B-4FF1-86EB-943077D9AEF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Setting up Development Environment</a:t>
          </a:r>
        </a:p>
      </dgm:t>
    </dgm:pt>
    <dgm:pt modelId="{0DD216FA-BD6A-4622-80AE-743D2A067206}" type="parTrans" cxnId="{FA6BB710-817B-4B60-9FA5-EA997008BDD8}">
      <dgm:prSet/>
      <dgm:spPr/>
      <dgm:t>
        <a:bodyPr/>
        <a:lstStyle/>
        <a:p>
          <a:endParaRPr lang="en-US"/>
        </a:p>
      </dgm:t>
    </dgm:pt>
    <dgm:pt modelId="{87FE0112-09DD-43D9-803D-2776BE85F6CD}" type="sibTrans" cxnId="{FA6BB710-817B-4B60-9FA5-EA997008BDD8}">
      <dgm:prSet/>
      <dgm:spPr/>
      <dgm:t>
        <a:bodyPr/>
        <a:lstStyle/>
        <a:p>
          <a:endParaRPr lang="en-US"/>
        </a:p>
      </dgm:t>
    </dgm:pt>
    <dgm:pt modelId="{6B127DE8-3200-4D61-84AA-77ADA055A23A}">
      <dgm:prSet phldrT="[Text]"/>
      <dgm:spPr/>
      <dgm:t>
        <a:bodyPr/>
        <a:lstStyle/>
        <a:p>
          <a:r>
            <a:rPr lang="en-US" dirty="0"/>
            <a:t>29-6-24</a:t>
          </a:r>
        </a:p>
      </dgm:t>
    </dgm:pt>
    <dgm:pt modelId="{8074A38C-7A3B-4F99-88DD-71A7A1B4176C}" type="parTrans" cxnId="{64869998-87FE-4BAD-B7C4-B65DA4F064DE}">
      <dgm:prSet/>
      <dgm:spPr/>
      <dgm:t>
        <a:bodyPr/>
        <a:lstStyle/>
        <a:p>
          <a:endParaRPr lang="en-US"/>
        </a:p>
      </dgm:t>
    </dgm:pt>
    <dgm:pt modelId="{13343545-F05C-4729-A984-EE64D941E6F7}" type="sibTrans" cxnId="{64869998-87FE-4BAD-B7C4-B65DA4F064DE}">
      <dgm:prSet/>
      <dgm:spPr/>
      <dgm:t>
        <a:bodyPr/>
        <a:lstStyle/>
        <a:p>
          <a:endParaRPr lang="en-US"/>
        </a:p>
      </dgm:t>
    </dgm:pt>
    <dgm:pt modelId="{5F6C3BF5-83E6-49DC-9B60-F08CE6A0112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Backend Development</a:t>
          </a:r>
        </a:p>
      </dgm:t>
    </dgm:pt>
    <dgm:pt modelId="{7FC8DE39-6662-4CB3-8A2D-44152A5F5A19}" type="parTrans" cxnId="{E1A6DFFE-328F-460E-8D6A-FA40AF25EB48}">
      <dgm:prSet/>
      <dgm:spPr/>
      <dgm:t>
        <a:bodyPr/>
        <a:lstStyle/>
        <a:p>
          <a:endParaRPr lang="en-US"/>
        </a:p>
      </dgm:t>
    </dgm:pt>
    <dgm:pt modelId="{BA4F6CAD-F84D-4962-B542-2192FA18F43D}" type="sibTrans" cxnId="{E1A6DFFE-328F-460E-8D6A-FA40AF25EB48}">
      <dgm:prSet/>
      <dgm:spPr/>
      <dgm:t>
        <a:bodyPr/>
        <a:lstStyle/>
        <a:p>
          <a:endParaRPr lang="en-US"/>
        </a:p>
      </dgm:t>
    </dgm:pt>
    <dgm:pt modelId="{90FE4295-B64B-4BCD-AD14-EF18850104DE}">
      <dgm:prSet phldrT="[Text]"/>
      <dgm:spPr/>
      <dgm:t>
        <a:bodyPr/>
        <a:lstStyle/>
        <a:p>
          <a:r>
            <a:rPr lang="en-US" dirty="0"/>
            <a:t>3-7-24</a:t>
          </a:r>
        </a:p>
      </dgm:t>
    </dgm:pt>
    <dgm:pt modelId="{4A05A0EA-9AC3-46E6-B77A-8CAA2B278FCE}" type="parTrans" cxnId="{38A8B475-CB58-4FD8-BD67-2A41F56CA976}">
      <dgm:prSet/>
      <dgm:spPr/>
      <dgm:t>
        <a:bodyPr/>
        <a:lstStyle/>
        <a:p>
          <a:endParaRPr lang="en-US"/>
        </a:p>
      </dgm:t>
    </dgm:pt>
    <dgm:pt modelId="{51009A47-D2CE-4070-8C97-7202E663DB52}" type="sibTrans" cxnId="{38A8B475-CB58-4FD8-BD67-2A41F56CA976}">
      <dgm:prSet/>
      <dgm:spPr/>
      <dgm:t>
        <a:bodyPr/>
        <a:lstStyle/>
        <a:p>
          <a:endParaRPr lang="en-US"/>
        </a:p>
      </dgm:t>
    </dgm:pt>
    <dgm:pt modelId="{B281BA39-A375-48DA-BF32-82529FFD024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Providing Insights</a:t>
          </a:r>
        </a:p>
      </dgm:t>
    </dgm:pt>
    <dgm:pt modelId="{287D353B-76F0-4D83-8E2B-E724258FDC89}" type="parTrans" cxnId="{03CC8D0F-ED1D-4C08-8AFD-8477CB4B27D5}">
      <dgm:prSet/>
      <dgm:spPr/>
      <dgm:t>
        <a:bodyPr/>
        <a:lstStyle/>
        <a:p>
          <a:endParaRPr lang="en-US"/>
        </a:p>
      </dgm:t>
    </dgm:pt>
    <dgm:pt modelId="{7891268E-B55C-44CB-B0AC-8A72D90C0FF1}" type="sibTrans" cxnId="{03CC8D0F-ED1D-4C08-8AFD-8477CB4B27D5}">
      <dgm:prSet/>
      <dgm:spPr/>
      <dgm:t>
        <a:bodyPr/>
        <a:lstStyle/>
        <a:p>
          <a:endParaRPr lang="en-US"/>
        </a:p>
      </dgm:t>
    </dgm:pt>
    <dgm:pt modelId="{0B2FCB01-3F75-4FAF-8CDF-3863CA0D262B}">
      <dgm:prSet phldrT="[Text]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17377-2A77-4CAE-AFAC-3083AF8F0B44}" type="parTrans" cxnId="{EFD5055D-05D2-450F-9473-F4608150EF41}">
      <dgm:prSet/>
      <dgm:spPr/>
      <dgm:t>
        <a:bodyPr/>
        <a:lstStyle/>
        <a:p>
          <a:endParaRPr lang="en-US"/>
        </a:p>
      </dgm:t>
    </dgm:pt>
    <dgm:pt modelId="{11ECAC37-A2AC-4D1A-AEC3-3285D22FB1BD}" type="sibTrans" cxnId="{EFD5055D-05D2-450F-9473-F4608150EF41}">
      <dgm:prSet/>
      <dgm:spPr/>
      <dgm:t>
        <a:bodyPr/>
        <a:lstStyle/>
        <a:p>
          <a:endParaRPr lang="en-US"/>
        </a:p>
      </dgm:t>
    </dgm:pt>
    <dgm:pt modelId="{AA7493FA-BEDF-4299-B5B0-B5416282A60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Frontend Development</a:t>
          </a:r>
        </a:p>
      </dgm:t>
    </dgm:pt>
    <dgm:pt modelId="{B996D657-8AD1-48F0-9574-E0430C5A1A3B}" type="sibTrans" cxnId="{37665715-04D2-4CD1-8D94-A93FE5EB5EFB}">
      <dgm:prSet/>
      <dgm:spPr/>
      <dgm:t>
        <a:bodyPr/>
        <a:lstStyle/>
        <a:p>
          <a:endParaRPr lang="en-US"/>
        </a:p>
      </dgm:t>
    </dgm:pt>
    <dgm:pt modelId="{6761ABD4-199C-44C6-8452-697FEC7AD442}" type="parTrans" cxnId="{37665715-04D2-4CD1-8D94-A93FE5EB5EFB}">
      <dgm:prSet/>
      <dgm:spPr/>
      <dgm:t>
        <a:bodyPr/>
        <a:lstStyle/>
        <a:p>
          <a:endParaRPr lang="en-US"/>
        </a:p>
      </dgm:t>
    </dgm:pt>
    <dgm:pt modelId="{76460398-869A-4587-83CD-FFBAF776F57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Authentication </a:t>
          </a:r>
        </a:p>
      </dgm:t>
    </dgm:pt>
    <dgm:pt modelId="{9DC7E981-02AD-416A-B0F2-FA7F61397E14}" type="parTrans" cxnId="{9148B02C-D5E6-469C-9E6E-826D038B903E}">
      <dgm:prSet/>
      <dgm:spPr/>
      <dgm:t>
        <a:bodyPr/>
        <a:lstStyle/>
        <a:p>
          <a:endParaRPr lang="en-US"/>
        </a:p>
      </dgm:t>
    </dgm:pt>
    <dgm:pt modelId="{4EB1683E-EAC5-4A90-A911-0BA1515C64E4}" type="sibTrans" cxnId="{9148B02C-D5E6-469C-9E6E-826D038B903E}">
      <dgm:prSet/>
      <dgm:spPr/>
      <dgm:t>
        <a:bodyPr/>
        <a:lstStyle/>
        <a:p>
          <a:endParaRPr lang="en-US"/>
        </a:p>
      </dgm:t>
    </dgm:pt>
    <dgm:pt modelId="{00CDA2E1-3D5F-469D-AA3F-F0FFDF10E538}" type="pres">
      <dgm:prSet presAssocID="{25A8CA66-CDE3-482D-9074-D8FE6E4B39D5}" presName="linearFlow" presStyleCnt="0">
        <dgm:presLayoutVars>
          <dgm:dir/>
          <dgm:animLvl val="lvl"/>
          <dgm:resizeHandles val="exact"/>
        </dgm:presLayoutVars>
      </dgm:prSet>
      <dgm:spPr/>
    </dgm:pt>
    <dgm:pt modelId="{736E185F-BD0F-4DAB-91F2-D467D6F59754}" type="pres">
      <dgm:prSet presAssocID="{8FC0397A-79A7-4396-8546-8D1788EB59F1}" presName="composite" presStyleCnt="0"/>
      <dgm:spPr/>
    </dgm:pt>
    <dgm:pt modelId="{7B624292-A087-43B9-9F39-39E541B904FC}" type="pres">
      <dgm:prSet presAssocID="{8FC0397A-79A7-4396-8546-8D1788EB59F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4D45C4C-0E29-4864-BE68-9B7C394C65AF}" type="pres">
      <dgm:prSet presAssocID="{8FC0397A-79A7-4396-8546-8D1788EB59F1}" presName="descendantText" presStyleLbl="alignAcc1" presStyleIdx="0" presStyleCnt="3">
        <dgm:presLayoutVars>
          <dgm:bulletEnabled val="1"/>
        </dgm:presLayoutVars>
      </dgm:prSet>
      <dgm:spPr/>
    </dgm:pt>
    <dgm:pt modelId="{FD0F32F6-5609-4D8B-A78A-07FA381A6893}" type="pres">
      <dgm:prSet presAssocID="{3517A220-FB35-4C84-A278-8FB080775D37}" presName="sp" presStyleCnt="0"/>
      <dgm:spPr/>
    </dgm:pt>
    <dgm:pt modelId="{AB54A6DE-27FE-4956-AD17-528B6901422A}" type="pres">
      <dgm:prSet presAssocID="{6B127DE8-3200-4D61-84AA-77ADA055A23A}" presName="composite" presStyleCnt="0"/>
      <dgm:spPr/>
    </dgm:pt>
    <dgm:pt modelId="{9F7CD7F4-CC75-468F-8DAC-684864AE593B}" type="pres">
      <dgm:prSet presAssocID="{6B127DE8-3200-4D61-84AA-77ADA055A2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DA94F0F-5B5D-4B8D-80A6-DFE883B56B74}" type="pres">
      <dgm:prSet presAssocID="{6B127DE8-3200-4D61-84AA-77ADA055A23A}" presName="descendantText" presStyleLbl="alignAcc1" presStyleIdx="1" presStyleCnt="3" custLinFactNeighborX="98">
        <dgm:presLayoutVars>
          <dgm:bulletEnabled val="1"/>
        </dgm:presLayoutVars>
      </dgm:prSet>
      <dgm:spPr/>
    </dgm:pt>
    <dgm:pt modelId="{1FD0529E-FDDF-42B7-BF77-23ED7D0F453A}" type="pres">
      <dgm:prSet presAssocID="{13343545-F05C-4729-A984-EE64D941E6F7}" presName="sp" presStyleCnt="0"/>
      <dgm:spPr/>
    </dgm:pt>
    <dgm:pt modelId="{1BEEBFFD-AAB2-4CBB-9E44-001EE5D2451E}" type="pres">
      <dgm:prSet presAssocID="{90FE4295-B64B-4BCD-AD14-EF18850104DE}" presName="composite" presStyleCnt="0"/>
      <dgm:spPr/>
    </dgm:pt>
    <dgm:pt modelId="{DBE34184-CA7F-426F-A036-6F724E08CE32}" type="pres">
      <dgm:prSet presAssocID="{90FE4295-B64B-4BCD-AD14-EF18850104D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F9F10D7-A0A6-461A-A67E-6B18678551B0}" type="pres">
      <dgm:prSet presAssocID="{90FE4295-B64B-4BCD-AD14-EF18850104D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D686302-EA06-49B1-8709-3CF8BA320000}" type="presOf" srcId="{0B2FCB01-3F75-4FAF-8CDF-3863CA0D262B}" destId="{FF9F10D7-A0A6-461A-A67E-6B18678551B0}" srcOrd="0" destOrd="1" presId="urn:microsoft.com/office/officeart/2005/8/layout/chevron2"/>
    <dgm:cxn modelId="{03CC8D0F-ED1D-4C08-8AFD-8477CB4B27D5}" srcId="{90FE4295-B64B-4BCD-AD14-EF18850104DE}" destId="{B281BA39-A375-48DA-BF32-82529FFD024F}" srcOrd="0" destOrd="0" parTransId="{287D353B-76F0-4D83-8E2B-E724258FDC89}" sibTransId="{7891268E-B55C-44CB-B0AC-8A72D90C0FF1}"/>
    <dgm:cxn modelId="{FA6BB710-817B-4B60-9FA5-EA997008BDD8}" srcId="{8FC0397A-79A7-4396-8546-8D1788EB59F1}" destId="{84CC9AB4-A24B-4FF1-86EB-943077D9AEFF}" srcOrd="0" destOrd="0" parTransId="{0DD216FA-BD6A-4622-80AE-743D2A067206}" sibTransId="{87FE0112-09DD-43D9-803D-2776BE85F6CD}"/>
    <dgm:cxn modelId="{37665715-04D2-4CD1-8D94-A93FE5EB5EFB}" srcId="{8FC0397A-79A7-4396-8546-8D1788EB59F1}" destId="{AA7493FA-BEDF-4299-B5B0-B5416282A60E}" srcOrd="1" destOrd="0" parTransId="{6761ABD4-199C-44C6-8452-697FEC7AD442}" sibTransId="{B996D657-8AD1-48F0-9574-E0430C5A1A3B}"/>
    <dgm:cxn modelId="{9148B02C-D5E6-469C-9E6E-826D038B903E}" srcId="{6B127DE8-3200-4D61-84AA-77ADA055A23A}" destId="{76460398-869A-4587-83CD-FFBAF776F578}" srcOrd="1" destOrd="0" parTransId="{9DC7E981-02AD-416A-B0F2-FA7F61397E14}" sibTransId="{4EB1683E-EAC5-4A90-A911-0BA1515C64E4}"/>
    <dgm:cxn modelId="{FAB71F40-776F-42C8-8E60-2A7BDFC667D4}" type="presOf" srcId="{6B127DE8-3200-4D61-84AA-77ADA055A23A}" destId="{9F7CD7F4-CC75-468F-8DAC-684864AE593B}" srcOrd="0" destOrd="0" presId="urn:microsoft.com/office/officeart/2005/8/layout/chevron2"/>
    <dgm:cxn modelId="{EFD5055D-05D2-450F-9473-F4608150EF41}" srcId="{90FE4295-B64B-4BCD-AD14-EF18850104DE}" destId="{0B2FCB01-3F75-4FAF-8CDF-3863CA0D262B}" srcOrd="1" destOrd="0" parTransId="{F3317377-2A77-4CAE-AFAC-3083AF8F0B44}" sibTransId="{11ECAC37-A2AC-4D1A-AEC3-3285D22FB1BD}"/>
    <dgm:cxn modelId="{E59F1144-8503-4004-90BA-B384149FB3D6}" type="presOf" srcId="{84CC9AB4-A24B-4FF1-86EB-943077D9AEFF}" destId="{C4D45C4C-0E29-4864-BE68-9B7C394C65AF}" srcOrd="0" destOrd="0" presId="urn:microsoft.com/office/officeart/2005/8/layout/chevron2"/>
    <dgm:cxn modelId="{F2BD0249-9FE9-4E62-938F-BB0186810F56}" type="presOf" srcId="{B281BA39-A375-48DA-BF32-82529FFD024F}" destId="{FF9F10D7-A0A6-461A-A67E-6B18678551B0}" srcOrd="0" destOrd="0" presId="urn:microsoft.com/office/officeart/2005/8/layout/chevron2"/>
    <dgm:cxn modelId="{34C84F51-F5BA-4DF5-8ED5-DA696206294D}" type="presOf" srcId="{25A8CA66-CDE3-482D-9074-D8FE6E4B39D5}" destId="{00CDA2E1-3D5F-469D-AA3F-F0FFDF10E538}" srcOrd="0" destOrd="0" presId="urn:microsoft.com/office/officeart/2005/8/layout/chevron2"/>
    <dgm:cxn modelId="{38A8B475-CB58-4FD8-BD67-2A41F56CA976}" srcId="{25A8CA66-CDE3-482D-9074-D8FE6E4B39D5}" destId="{90FE4295-B64B-4BCD-AD14-EF18850104DE}" srcOrd="2" destOrd="0" parTransId="{4A05A0EA-9AC3-46E6-B77A-8CAA2B278FCE}" sibTransId="{51009A47-D2CE-4070-8C97-7202E663DB52}"/>
    <dgm:cxn modelId="{1F52C07D-C8B3-4D9A-8BFF-71B7116F4A66}" type="presOf" srcId="{76460398-869A-4587-83CD-FFBAF776F578}" destId="{3DA94F0F-5B5D-4B8D-80A6-DFE883B56B74}" srcOrd="0" destOrd="1" presId="urn:microsoft.com/office/officeart/2005/8/layout/chevron2"/>
    <dgm:cxn modelId="{4F78E592-A6E3-4B72-A493-3A9188053860}" type="presOf" srcId="{5F6C3BF5-83E6-49DC-9B60-F08CE6A0112F}" destId="{3DA94F0F-5B5D-4B8D-80A6-DFE883B56B74}" srcOrd="0" destOrd="0" presId="urn:microsoft.com/office/officeart/2005/8/layout/chevron2"/>
    <dgm:cxn modelId="{BEEAB697-0282-4995-B3EA-D62F86B79600}" type="presOf" srcId="{90FE4295-B64B-4BCD-AD14-EF18850104DE}" destId="{DBE34184-CA7F-426F-A036-6F724E08CE32}" srcOrd="0" destOrd="0" presId="urn:microsoft.com/office/officeart/2005/8/layout/chevron2"/>
    <dgm:cxn modelId="{64869998-87FE-4BAD-B7C4-B65DA4F064DE}" srcId="{25A8CA66-CDE3-482D-9074-D8FE6E4B39D5}" destId="{6B127DE8-3200-4D61-84AA-77ADA055A23A}" srcOrd="1" destOrd="0" parTransId="{8074A38C-7A3B-4F99-88DD-71A7A1B4176C}" sibTransId="{13343545-F05C-4729-A984-EE64D941E6F7}"/>
    <dgm:cxn modelId="{AFE3EAAF-9FDA-4983-B813-C07886DD49BA}" srcId="{25A8CA66-CDE3-482D-9074-D8FE6E4B39D5}" destId="{8FC0397A-79A7-4396-8546-8D1788EB59F1}" srcOrd="0" destOrd="0" parTransId="{5E75F9AE-628F-454E-8EFB-9BE274DEF77A}" sibTransId="{3517A220-FB35-4C84-A278-8FB080775D37}"/>
    <dgm:cxn modelId="{DE521BCF-0AA5-4938-865A-C548A751915A}" type="presOf" srcId="{8FC0397A-79A7-4396-8546-8D1788EB59F1}" destId="{7B624292-A087-43B9-9F39-39E541B904FC}" srcOrd="0" destOrd="0" presId="urn:microsoft.com/office/officeart/2005/8/layout/chevron2"/>
    <dgm:cxn modelId="{B937B2D2-4DF0-4301-81FE-95EB62AC3160}" type="presOf" srcId="{AA7493FA-BEDF-4299-B5B0-B5416282A60E}" destId="{C4D45C4C-0E29-4864-BE68-9B7C394C65AF}" srcOrd="0" destOrd="1" presId="urn:microsoft.com/office/officeart/2005/8/layout/chevron2"/>
    <dgm:cxn modelId="{E1A6DFFE-328F-460E-8D6A-FA40AF25EB48}" srcId="{6B127DE8-3200-4D61-84AA-77ADA055A23A}" destId="{5F6C3BF5-83E6-49DC-9B60-F08CE6A0112F}" srcOrd="0" destOrd="0" parTransId="{7FC8DE39-6662-4CB3-8A2D-44152A5F5A19}" sibTransId="{BA4F6CAD-F84D-4962-B542-2192FA18F43D}"/>
    <dgm:cxn modelId="{9F0E9574-4FA9-4E72-85DE-CDE2583CBDA0}" type="presParOf" srcId="{00CDA2E1-3D5F-469D-AA3F-F0FFDF10E538}" destId="{736E185F-BD0F-4DAB-91F2-D467D6F59754}" srcOrd="0" destOrd="0" presId="urn:microsoft.com/office/officeart/2005/8/layout/chevron2"/>
    <dgm:cxn modelId="{8E630C21-23DE-41D1-B19D-6E3E7624D042}" type="presParOf" srcId="{736E185F-BD0F-4DAB-91F2-D467D6F59754}" destId="{7B624292-A087-43B9-9F39-39E541B904FC}" srcOrd="0" destOrd="0" presId="urn:microsoft.com/office/officeart/2005/8/layout/chevron2"/>
    <dgm:cxn modelId="{E20A7CB3-67DA-4800-8F1F-403E4608152E}" type="presParOf" srcId="{736E185F-BD0F-4DAB-91F2-D467D6F59754}" destId="{C4D45C4C-0E29-4864-BE68-9B7C394C65AF}" srcOrd="1" destOrd="0" presId="urn:microsoft.com/office/officeart/2005/8/layout/chevron2"/>
    <dgm:cxn modelId="{7821EAC5-1721-41AF-957C-A28CB1C82991}" type="presParOf" srcId="{00CDA2E1-3D5F-469D-AA3F-F0FFDF10E538}" destId="{FD0F32F6-5609-4D8B-A78A-07FA381A6893}" srcOrd="1" destOrd="0" presId="urn:microsoft.com/office/officeart/2005/8/layout/chevron2"/>
    <dgm:cxn modelId="{83CF694B-0DB3-48E5-BB19-D9973AFB6CB8}" type="presParOf" srcId="{00CDA2E1-3D5F-469D-AA3F-F0FFDF10E538}" destId="{AB54A6DE-27FE-4956-AD17-528B6901422A}" srcOrd="2" destOrd="0" presId="urn:microsoft.com/office/officeart/2005/8/layout/chevron2"/>
    <dgm:cxn modelId="{33ECDD80-4366-4244-8176-F92E5ECE8690}" type="presParOf" srcId="{AB54A6DE-27FE-4956-AD17-528B6901422A}" destId="{9F7CD7F4-CC75-468F-8DAC-684864AE593B}" srcOrd="0" destOrd="0" presId="urn:microsoft.com/office/officeart/2005/8/layout/chevron2"/>
    <dgm:cxn modelId="{B29BC868-3ADE-4E3E-9677-82B03BE0DA85}" type="presParOf" srcId="{AB54A6DE-27FE-4956-AD17-528B6901422A}" destId="{3DA94F0F-5B5D-4B8D-80A6-DFE883B56B74}" srcOrd="1" destOrd="0" presId="urn:microsoft.com/office/officeart/2005/8/layout/chevron2"/>
    <dgm:cxn modelId="{6A08E8A4-6D70-4875-97B4-19E68371738D}" type="presParOf" srcId="{00CDA2E1-3D5F-469D-AA3F-F0FFDF10E538}" destId="{1FD0529E-FDDF-42B7-BF77-23ED7D0F453A}" srcOrd="3" destOrd="0" presId="urn:microsoft.com/office/officeart/2005/8/layout/chevron2"/>
    <dgm:cxn modelId="{5AB940CA-0442-4171-AEC0-0A263DEE58BB}" type="presParOf" srcId="{00CDA2E1-3D5F-469D-AA3F-F0FFDF10E538}" destId="{1BEEBFFD-AAB2-4CBB-9E44-001EE5D2451E}" srcOrd="4" destOrd="0" presId="urn:microsoft.com/office/officeart/2005/8/layout/chevron2"/>
    <dgm:cxn modelId="{9DFE2C52-D5FA-40C7-8771-2DEAEB00C13A}" type="presParOf" srcId="{1BEEBFFD-AAB2-4CBB-9E44-001EE5D2451E}" destId="{DBE34184-CA7F-426F-A036-6F724E08CE32}" srcOrd="0" destOrd="0" presId="urn:microsoft.com/office/officeart/2005/8/layout/chevron2"/>
    <dgm:cxn modelId="{053EA0F7-77AA-4E75-BE08-FA38589B599B}" type="presParOf" srcId="{1BEEBFFD-AAB2-4CBB-9E44-001EE5D2451E}" destId="{FF9F10D7-A0A6-461A-A67E-6B18678551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4292-A087-43B9-9F39-39E541B904FC}">
      <dsp:nvSpPr>
        <dsp:cNvPr id="0" name=""/>
        <dsp:cNvSpPr/>
      </dsp:nvSpPr>
      <dsp:spPr>
        <a:xfrm rot="5400000">
          <a:off x="-287294" y="288539"/>
          <a:ext cx="1915298" cy="134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4-6-24</a:t>
          </a:r>
        </a:p>
      </dsp:txBody>
      <dsp:txXfrm rot="-5400000">
        <a:off x="1" y="671600"/>
        <a:ext cx="1340709" cy="574589"/>
      </dsp:txXfrm>
    </dsp:sp>
    <dsp:sp modelId="{C4D45C4C-0E29-4864-BE68-9B7C394C65AF}">
      <dsp:nvSpPr>
        <dsp:cNvPr id="0" name=""/>
        <dsp:cNvSpPr/>
      </dsp:nvSpPr>
      <dsp:spPr>
        <a:xfrm rot="5400000">
          <a:off x="8204911" y="-6862957"/>
          <a:ext cx="1244944" cy="149733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Kick off meeting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Project Plan</a:t>
          </a:r>
        </a:p>
      </dsp:txBody>
      <dsp:txXfrm rot="-5400000">
        <a:off x="1340710" y="62017"/>
        <a:ext cx="14912575" cy="1123398"/>
      </dsp:txXfrm>
    </dsp:sp>
    <dsp:sp modelId="{9F7CD7F4-CC75-468F-8DAC-684864AE593B}">
      <dsp:nvSpPr>
        <dsp:cNvPr id="0" name=""/>
        <dsp:cNvSpPr/>
      </dsp:nvSpPr>
      <dsp:spPr>
        <a:xfrm rot="5400000">
          <a:off x="-287294" y="2012635"/>
          <a:ext cx="1915298" cy="134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12-6-24</a:t>
          </a:r>
        </a:p>
      </dsp:txBody>
      <dsp:txXfrm rot="-5400000">
        <a:off x="1" y="2395696"/>
        <a:ext cx="1340709" cy="574589"/>
      </dsp:txXfrm>
    </dsp:sp>
    <dsp:sp modelId="{3DA94F0F-5B5D-4B8D-80A6-DFE883B56B74}">
      <dsp:nvSpPr>
        <dsp:cNvPr id="0" name=""/>
        <dsp:cNvSpPr/>
      </dsp:nvSpPr>
      <dsp:spPr>
        <a:xfrm rot="5400000">
          <a:off x="8204911" y="-5138861"/>
          <a:ext cx="1244944" cy="149733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and Analysis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Use Cases</a:t>
          </a:r>
        </a:p>
      </dsp:txBody>
      <dsp:txXfrm rot="-5400000">
        <a:off x="1340710" y="1786113"/>
        <a:ext cx="14912575" cy="1123398"/>
      </dsp:txXfrm>
    </dsp:sp>
    <dsp:sp modelId="{DBE34184-CA7F-426F-A036-6F724E08CE32}">
      <dsp:nvSpPr>
        <dsp:cNvPr id="0" name=""/>
        <dsp:cNvSpPr/>
      </dsp:nvSpPr>
      <dsp:spPr>
        <a:xfrm rot="5400000">
          <a:off x="-287294" y="3736732"/>
          <a:ext cx="1915298" cy="134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19-6-24</a:t>
          </a:r>
        </a:p>
      </dsp:txBody>
      <dsp:txXfrm rot="-5400000">
        <a:off x="1" y="4119793"/>
        <a:ext cx="1340709" cy="574589"/>
      </dsp:txXfrm>
    </dsp:sp>
    <dsp:sp modelId="{FF9F10D7-A0A6-461A-A67E-6B18678551B0}">
      <dsp:nvSpPr>
        <dsp:cNvPr id="0" name=""/>
        <dsp:cNvSpPr/>
      </dsp:nvSpPr>
      <dsp:spPr>
        <a:xfrm rot="5400000">
          <a:off x="8204911" y="-3414764"/>
          <a:ext cx="1244944" cy="149733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Designing System Architecture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Designing User Interfaces</a:t>
          </a:r>
        </a:p>
      </dsp:txBody>
      <dsp:txXfrm rot="-5400000">
        <a:off x="1340710" y="3510210"/>
        <a:ext cx="14912575" cy="1123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4292-A087-43B9-9F39-39E541B904FC}">
      <dsp:nvSpPr>
        <dsp:cNvPr id="0" name=""/>
        <dsp:cNvSpPr/>
      </dsp:nvSpPr>
      <dsp:spPr>
        <a:xfrm rot="5400000">
          <a:off x="-287294" y="288539"/>
          <a:ext cx="1915299" cy="134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26-6-24</a:t>
          </a:r>
        </a:p>
      </dsp:txBody>
      <dsp:txXfrm rot="-5400000">
        <a:off x="2" y="671599"/>
        <a:ext cx="1340709" cy="574590"/>
      </dsp:txXfrm>
    </dsp:sp>
    <dsp:sp modelId="{C4D45C4C-0E29-4864-BE68-9B7C394C65AF}">
      <dsp:nvSpPr>
        <dsp:cNvPr id="0" name=""/>
        <dsp:cNvSpPr/>
      </dsp:nvSpPr>
      <dsp:spPr>
        <a:xfrm rot="5400000">
          <a:off x="8204911" y="-6862957"/>
          <a:ext cx="1244944" cy="149733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Setting up Development Environment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Frontend Development</a:t>
          </a:r>
        </a:p>
      </dsp:txBody>
      <dsp:txXfrm rot="-5400000">
        <a:off x="1340710" y="62017"/>
        <a:ext cx="14912575" cy="1123398"/>
      </dsp:txXfrm>
    </dsp:sp>
    <dsp:sp modelId="{9F7CD7F4-CC75-468F-8DAC-684864AE593B}">
      <dsp:nvSpPr>
        <dsp:cNvPr id="0" name=""/>
        <dsp:cNvSpPr/>
      </dsp:nvSpPr>
      <dsp:spPr>
        <a:xfrm rot="5400000">
          <a:off x="-287294" y="2012636"/>
          <a:ext cx="1915299" cy="134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29-6-24</a:t>
          </a:r>
        </a:p>
      </dsp:txBody>
      <dsp:txXfrm rot="-5400000">
        <a:off x="2" y="2395696"/>
        <a:ext cx="1340709" cy="574590"/>
      </dsp:txXfrm>
    </dsp:sp>
    <dsp:sp modelId="{3DA94F0F-5B5D-4B8D-80A6-DFE883B56B74}">
      <dsp:nvSpPr>
        <dsp:cNvPr id="0" name=""/>
        <dsp:cNvSpPr/>
      </dsp:nvSpPr>
      <dsp:spPr>
        <a:xfrm rot="5400000">
          <a:off x="8204911" y="-5138860"/>
          <a:ext cx="1244944" cy="149733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Backend Development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Authentication </a:t>
          </a:r>
        </a:p>
      </dsp:txBody>
      <dsp:txXfrm rot="-5400000">
        <a:off x="1340710" y="1786114"/>
        <a:ext cx="14912575" cy="1123398"/>
      </dsp:txXfrm>
    </dsp:sp>
    <dsp:sp modelId="{DBE34184-CA7F-426F-A036-6F724E08CE32}">
      <dsp:nvSpPr>
        <dsp:cNvPr id="0" name=""/>
        <dsp:cNvSpPr/>
      </dsp:nvSpPr>
      <dsp:spPr>
        <a:xfrm rot="5400000">
          <a:off x="-287294" y="3736733"/>
          <a:ext cx="1915299" cy="13407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3-7-24</a:t>
          </a:r>
        </a:p>
      </dsp:txBody>
      <dsp:txXfrm rot="-5400000">
        <a:off x="2" y="4119793"/>
        <a:ext cx="1340709" cy="574590"/>
      </dsp:txXfrm>
    </dsp:sp>
    <dsp:sp modelId="{FF9F10D7-A0A6-461A-A67E-6B18678551B0}">
      <dsp:nvSpPr>
        <dsp:cNvPr id="0" name=""/>
        <dsp:cNvSpPr/>
      </dsp:nvSpPr>
      <dsp:spPr>
        <a:xfrm rot="5400000">
          <a:off x="8204911" y="-3414763"/>
          <a:ext cx="1244944" cy="149733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Providing Insights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40710" y="3510211"/>
        <a:ext cx="14912575" cy="1123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iL3LVLmr0IfnACWLJWhtdICsuCq5GsRwpKW1JyJOhc/edit?usp=sharin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3.0.x/" TargetMode="External"/><Relationship Id="rId2" Type="http://schemas.openxmlformats.org/officeDocument/2006/relationships/hyperlink" Target="https://youtu.be/oQWkuJhSMCQ?feature=shared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1r79Eqw6tfg?feature=shared" TargetMode="External"/><Relationship Id="rId5" Type="http://schemas.openxmlformats.org/officeDocument/2006/relationships/hyperlink" Target="https://medium.com/@kt.26karanthakur/importing-and-visualising-financial-data-in-python-0bc560ea0259" TargetMode="External"/><Relationship Id="rId4" Type="http://schemas.openxmlformats.org/officeDocument/2006/relationships/hyperlink" Target="https://medium.com/@awaleedpk/top-python-libraries-for-financial-analysis-in-2024-b3b18c1e7ef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01/07/2024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Interim presentation…"/>
          <p:cNvSpPr txBox="1">
            <a:spLocks noGrp="1"/>
          </p:cNvSpPr>
          <p:nvPr>
            <p:ph type="ctrTitle"/>
          </p:nvPr>
        </p:nvSpPr>
        <p:spPr>
          <a:xfrm>
            <a:off x="1219200" y="1339498"/>
            <a:ext cx="21945601" cy="564187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292095">
              <a:defRPr sz="12032" spc="-12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Interim presentation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92095">
              <a:defRPr sz="12032" spc="-120">
                <a:solidFill>
                  <a:srgbClr val="942192"/>
                </a:solidFill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Date of presentati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08/07/2024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am Detai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EAM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Name of team:…"/>
          <p:cNvSpPr txBox="1">
            <a:spLocks noGrp="1"/>
          </p:cNvSpPr>
          <p:nvPr>
            <p:ph type="body" idx="1"/>
          </p:nvPr>
        </p:nvSpPr>
        <p:spPr>
          <a:xfrm>
            <a:off x="1219200" y="2975429"/>
            <a:ext cx="21948577" cy="95213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team: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Blue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Mentor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Pravindra Kumar Gole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3688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Kamutam Sai Nandu</a:t>
            </a:r>
          </a:p>
          <a:p>
            <a:pPr marL="43688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Chinthapula Sharath Kumar</a:t>
            </a:r>
          </a:p>
          <a:p>
            <a:pPr marL="43688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Kotha Vishwak</a:t>
            </a:r>
          </a:p>
          <a:p>
            <a:pPr marL="43688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Kanneganti Neharsha Vishnu</a:t>
            </a:r>
          </a:p>
          <a:p>
            <a:pPr marL="43688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5. Kamparaju Siddharth</a:t>
            </a:r>
          </a:p>
          <a:p>
            <a:pPr marL="43688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6. Janjanam Nithin Teja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Kamutam Sai nandu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Slide Subtitle"/>
          <p:cNvSpPr txBox="1">
            <a:spLocks noGrp="1"/>
          </p:cNvSpPr>
          <p:nvPr>
            <p:ph type="body" idx="21"/>
          </p:nvPr>
        </p:nvSpPr>
        <p:spPr>
          <a:xfrm>
            <a:off x="-740230" y="1267048"/>
            <a:ext cx="45719" cy="832613"/>
          </a:xfrm>
          <a:prstGeom prst="rect">
            <a:avLst/>
          </a:prstGeom>
        </p:spPr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ll Milestones"/>
          <p:cNvSpPr txBox="1">
            <a:spLocks noGrp="1"/>
          </p:cNvSpPr>
          <p:nvPr>
            <p:ph type="title"/>
          </p:nvPr>
        </p:nvSpPr>
        <p:spPr>
          <a:xfrm>
            <a:off x="1640114" y="368300"/>
            <a:ext cx="21945600" cy="1727200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Milestones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CD2C14F-68AE-E3EC-CA97-30624A7F4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118169"/>
              </p:ext>
            </p:extLst>
          </p:nvPr>
        </p:nvGraphicFramePr>
        <p:xfrm>
          <a:off x="4034971" y="2326590"/>
          <a:ext cx="16314058" cy="5365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1" name="Indicate your Complete Milestone diagram with dates and milestones"/>
          <p:cNvSpPr txBox="1">
            <a:spLocks noGrp="1"/>
          </p:cNvSpPr>
          <p:nvPr>
            <p:ph type="body" idx="21"/>
          </p:nvPr>
        </p:nvSpPr>
        <p:spPr>
          <a:xfrm flipH="1">
            <a:off x="-1117600" y="2326591"/>
            <a:ext cx="217714" cy="8326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81CDA2F2-3BDC-6B0F-1F21-FC32E2511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780203"/>
              </p:ext>
            </p:extLst>
          </p:nvPr>
        </p:nvGraphicFramePr>
        <p:xfrm>
          <a:off x="4034971" y="7576458"/>
          <a:ext cx="16314058" cy="536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ilestones completed with d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Milestones completed with date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E519EE-1200-92EF-AF5E-3BCDAE72F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27424"/>
              </p:ext>
            </p:extLst>
          </p:nvPr>
        </p:nvGraphicFramePr>
        <p:xfrm>
          <a:off x="1869744" y="2370226"/>
          <a:ext cx="21454280" cy="891647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618405">
                  <a:extLst>
                    <a:ext uri="{9D8B030D-6E8A-4147-A177-3AD203B41FA5}">
                      <a16:colId xmlns:a16="http://schemas.microsoft.com/office/drawing/2014/main" val="1261055569"/>
                    </a:ext>
                  </a:extLst>
                </a:gridCol>
                <a:gridCol w="3567175">
                  <a:extLst>
                    <a:ext uri="{9D8B030D-6E8A-4147-A177-3AD203B41FA5}">
                      <a16:colId xmlns:a16="http://schemas.microsoft.com/office/drawing/2014/main" val="1172481389"/>
                    </a:ext>
                  </a:extLst>
                </a:gridCol>
                <a:gridCol w="3567175">
                  <a:extLst>
                    <a:ext uri="{9D8B030D-6E8A-4147-A177-3AD203B41FA5}">
                      <a16:colId xmlns:a16="http://schemas.microsoft.com/office/drawing/2014/main" val="1229634425"/>
                    </a:ext>
                  </a:extLst>
                </a:gridCol>
                <a:gridCol w="3567175">
                  <a:extLst>
                    <a:ext uri="{9D8B030D-6E8A-4147-A177-3AD203B41FA5}">
                      <a16:colId xmlns:a16="http://schemas.microsoft.com/office/drawing/2014/main" val="4287785136"/>
                    </a:ext>
                  </a:extLst>
                </a:gridCol>
                <a:gridCol w="3567175">
                  <a:extLst>
                    <a:ext uri="{9D8B030D-6E8A-4147-A177-3AD203B41FA5}">
                      <a16:colId xmlns:a16="http://schemas.microsoft.com/office/drawing/2014/main" val="1325296241"/>
                    </a:ext>
                  </a:extLst>
                </a:gridCol>
                <a:gridCol w="3567175">
                  <a:extLst>
                    <a:ext uri="{9D8B030D-6E8A-4147-A177-3AD203B41FA5}">
                      <a16:colId xmlns:a16="http://schemas.microsoft.com/office/drawing/2014/main" val="1077742542"/>
                    </a:ext>
                  </a:extLst>
                </a:gridCol>
              </a:tblGrid>
              <a:tr h="1549879">
                <a:tc>
                  <a:txBody>
                    <a:bodyPr/>
                    <a:lstStyle/>
                    <a:p>
                      <a:pPr algn="l"/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of work/Task related to the 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 was involved in completing each of the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technologies has been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5539"/>
                  </a:ext>
                </a:extLst>
              </a:tr>
              <a:tr h="1921426"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the project, technologies , roles and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78021"/>
                  </a:ext>
                </a:extLst>
              </a:tr>
              <a:tr h="1549879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user interface , Dashboard,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01/07/2024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Sharath Kumar, Siddharth, Nithin Teja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93375"/>
                  </a:ext>
                </a:extLst>
              </a:tr>
              <a:tr h="2241353"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Back-End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Generating graphs, Analyzing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05/07/2024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Nandu, Vishnu, Vishwak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Python, Flask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56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346C67-84EE-08EF-32DD-9E8D0C298B7B}"/>
              </a:ext>
            </a:extLst>
          </p:cNvPr>
          <p:cNvSpPr txBox="1"/>
          <p:nvPr/>
        </p:nvSpPr>
        <p:spPr>
          <a:xfrm>
            <a:off x="798311" y="11894285"/>
            <a:ext cx="21536345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nela Text Regular"/>
              </a:rPr>
              <a:t>Milestone Tracker: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nela Text Regular"/>
                <a:hlinkClick r:id="rId2"/>
              </a:rPr>
              <a:t>https://docs.google.com/spreadsheets/d/1LiL3LVLmr0IfnACWLJWhtdICsuCq5GsRwpKW1JyJOhc/edit?usp=sharing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nela Text Regular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ending milestones with possible dates of comple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21408">
              <a:defRPr sz="7308" spc="-73"/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milestones with possible dates of completion</a:t>
            </a:r>
          </a:p>
        </p:txBody>
      </p:sp>
      <p:graphicFrame>
        <p:nvGraphicFramePr>
          <p:cNvPr id="169" name="Table"/>
          <p:cNvGraphicFramePr/>
          <p:nvPr>
            <p:extLst>
              <p:ext uri="{D42A27DB-BD31-4B8C-83A1-F6EECF244321}">
                <p14:modId xmlns:p14="http://schemas.microsoft.com/office/powerpoint/2010/main" val="4218947777"/>
              </p:ext>
            </p:extLst>
          </p:nvPr>
        </p:nvGraphicFramePr>
        <p:xfrm>
          <a:off x="2030030" y="2881097"/>
          <a:ext cx="20323939" cy="8465290"/>
        </p:xfrm>
        <a:graphic>
          <a:graphicData uri="http://schemas.openxmlformats.org/drawingml/2006/table">
            <a:tbl>
              <a:tblPr firstRow="1">
                <a:tableStyleId>{CF821DB8-F4EB-4A41-A1BA-3FCAFE7338EE}</a:tableStyleId>
              </a:tblPr>
              <a:tblGrid>
                <a:gridCol w="169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2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4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4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930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raphik Semibold"/>
                        </a:rPr>
                        <a:t>Sl. No.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raphik Semibold"/>
                        </a:rPr>
                        <a:t>Milestone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raphik Semibold"/>
                        </a:rPr>
                        <a:t>Details of work / Tasks related to the  pending milestones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raphik Semibold"/>
                        </a:rPr>
                        <a:t>Date of possible completion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raphik Semibold"/>
                        </a:rPr>
                        <a:t>Who will  complete  each of the tasks?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Graphik Semibold"/>
                        </a:rPr>
                        <a:t>What technology will you use?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0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API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stack, Endpoints, Authentication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16/07/2024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Nandu, Vishnu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 Api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Frontend and Backend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Defining endpoints, making http requests, Deployment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19/07/2024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Nandu, Vishwak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React, Vue.js, Python, Flask, MySQL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0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 Debugging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Testing, Integration Testing, Performance Testing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22/07/2024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Sharath, Sai nandu,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Nithin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Teja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Postman, pytest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platform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25/07/2024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Siddharth, Sai nandu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cloud/ AWS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tails of work done with screenshots"/>
          <p:cNvSpPr txBox="1">
            <a:spLocks noGrp="1"/>
          </p:cNvSpPr>
          <p:nvPr>
            <p:ph type="title"/>
          </p:nvPr>
        </p:nvSpPr>
        <p:spPr>
          <a:xfrm>
            <a:off x="232012" y="774700"/>
            <a:ext cx="10740788" cy="1600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work done</a:t>
            </a: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9F1F5A0D-6A77-D4FD-CF36-F7D46194279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8554" y="2685143"/>
            <a:ext cx="8648777" cy="9652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HOMEPAGE: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displays a variety of financial metrics, including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Expenditure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profit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Profit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provides a quick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 company's financial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performance.</a:t>
            </a:r>
          </a:p>
        </p:txBody>
      </p:sp>
      <p:pic>
        <p:nvPicPr>
          <p:cNvPr id="4" name="Picture 3" descr="A screenshot of a graph">
            <a:extLst>
              <a:ext uri="{FF2B5EF4-FFF2-40B4-BE49-F238E27FC236}">
                <a16:creationId xmlns:a16="http://schemas.microsoft.com/office/drawing/2014/main" id="{949C7ED2-44AB-EF86-4DEA-C5AD1392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42" y="2374900"/>
            <a:ext cx="14918046" cy="93623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C07A04-4072-CF79-9665-0E445470E876}"/>
              </a:ext>
            </a:extLst>
          </p:cNvPr>
          <p:cNvSpPr txBox="1"/>
          <p:nvPr/>
        </p:nvSpPr>
        <p:spPr>
          <a:xfrm>
            <a:off x="1059542" y="405647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50800" tIns="50800" rIns="50800" bIns="50800" numCol="1" spcCol="38100" rtlCol="0" anchor="ctr">
            <a:normAutofit/>
          </a:bodyPr>
          <a:lstStyle/>
          <a:p>
            <a:pPr fontAlgn="auto" hangingPunct="0">
              <a:spcAft>
                <a:spcPts val="600"/>
              </a:spcAft>
            </a:pPr>
            <a:r>
              <a:rPr kumimoji="0" lang="en-US" sz="8400" b="0" i="0" u="none" strike="noStrike" cap="none" spc="0" normalizeH="0" baseline="0" dirty="0">
                <a:ln>
                  <a:noFill/>
                </a:ln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expenditure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9E906-79A6-A877-8C8F-10FFCD785190}"/>
              </a:ext>
            </a:extLst>
          </p:cNvPr>
          <p:cNvSpPr txBox="1"/>
          <p:nvPr/>
        </p:nvSpPr>
        <p:spPr>
          <a:xfrm>
            <a:off x="14234615" y="2820457"/>
            <a:ext cx="10149385" cy="741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provides expenditure and revenue breakdown department wise and displays a pie chart for better understanding.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us an idea of which department is taking more expenditure and which department is generating more revenue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nela Text Regular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37EE54-1526-EC63-2B9A-7BC529F7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2460956"/>
            <a:ext cx="13756943" cy="7774864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341714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A051E3-94A6-6E71-C6EF-DB260012D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53" y="2795476"/>
            <a:ext cx="14753228" cy="8832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7962E-F329-1DB1-9F52-F742CFF7CD27}"/>
              </a:ext>
            </a:extLst>
          </p:cNvPr>
          <p:cNvSpPr txBox="1"/>
          <p:nvPr/>
        </p:nvSpPr>
        <p:spPr>
          <a:xfrm>
            <a:off x="204717" y="2795477"/>
            <a:ext cx="8789158" cy="741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nela Text Regular"/>
              </a:rPr>
              <a:t>Transaction section provides every transaction the company have done .</a:t>
            </a:r>
          </a:p>
          <a:p>
            <a:pPr marL="0" marR="0" indent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nela Text Regular"/>
            </a:endParaRPr>
          </a:p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of the webpage shows a table with the details: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nela Text Reg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09A3A-5B33-B757-F742-04AB460C7749}"/>
              </a:ext>
            </a:extLst>
          </p:cNvPr>
          <p:cNvSpPr txBox="1"/>
          <p:nvPr/>
        </p:nvSpPr>
        <p:spPr>
          <a:xfrm>
            <a:off x="357187" y="739011"/>
            <a:ext cx="827951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nela Text Regular"/>
              </a:rPr>
              <a:t>Transaction Section</a:t>
            </a:r>
          </a:p>
        </p:txBody>
      </p:sp>
    </p:spTree>
    <p:extLst>
      <p:ext uri="{BB962C8B-B14F-4D97-AF65-F5344CB8AC3E}">
        <p14:creationId xmlns:p14="http://schemas.microsoft.com/office/powerpoint/2010/main" val="73839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ferences used for the project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used for the project work</a:t>
            </a:r>
          </a:p>
        </p:txBody>
      </p:sp>
      <p:sp>
        <p:nvSpPr>
          <p:cNvPr id="176" name="Include all references: such as Journals, YouTube links, courses, blogs, portals, etc."/>
          <p:cNvSpPr txBox="1">
            <a:spLocks noGrp="1"/>
          </p:cNvSpPr>
          <p:nvPr>
            <p:ph type="body" idx="1"/>
          </p:nvPr>
        </p:nvSpPr>
        <p:spPr>
          <a:xfrm>
            <a:off x="1219200" y="2708958"/>
            <a:ext cx="21948577" cy="103251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tutorials: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https://youtu.be/oQWkuJhSMCQ?feature=shared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Docs: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https://flask.palletsprojects.com/en/3.0.x/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for financial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https://medium.com/@awaleedpk/top-python-libraries-for-financial-analysis-in-2024-b3b18c1e7efb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Visualizing financial data in Python: 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https://medium.com/@kt.26karanthakur/importing-and-visualising-financial-data-in-python-0bc560ea0259</a:t>
            </a: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 tutorials: 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https://youtu.be/1r79Eqw6tfg?feature=shared</a:t>
            </a: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Slide Subtitle"/>
          <p:cNvSpPr txBox="1">
            <a:spLocks noGrp="1"/>
          </p:cNvSpPr>
          <p:nvPr>
            <p:ph type="body" idx="21"/>
          </p:nvPr>
        </p:nvSpPr>
        <p:spPr>
          <a:xfrm>
            <a:off x="-1392072" y="2384648"/>
            <a:ext cx="928048" cy="83261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537</Words>
  <Application>Microsoft Office PowerPoint</Application>
  <PresentationFormat>Custom</PresentationFormat>
  <Paragraphs>151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Canela Bold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</vt:lpstr>
      <vt:lpstr>Times New Roman</vt:lpstr>
      <vt:lpstr>23_ClassicWhite</vt:lpstr>
      <vt:lpstr>Interim presentation  FINANCIAL ANALYSIS</vt:lpstr>
      <vt:lpstr>TEAM DETAILS</vt:lpstr>
      <vt:lpstr>All Milestones</vt:lpstr>
      <vt:lpstr>Milestones completed with date</vt:lpstr>
      <vt:lpstr>Pending milestones with possible dates of completion</vt:lpstr>
      <vt:lpstr>Details of work done</vt:lpstr>
      <vt:lpstr>PowerPoint Presentation</vt:lpstr>
      <vt:lpstr>PowerPoint Presentation</vt:lpstr>
      <vt:lpstr>References used for the project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chintu kotha</cp:lastModifiedBy>
  <cp:revision>7</cp:revision>
  <dcterms:modified xsi:type="dcterms:W3CDTF">2024-07-08T13:46:23Z</dcterms:modified>
</cp:coreProperties>
</file>