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ocs.google.com/spreadsheets/d/1LiL3LVLmr0IfnACWLJWhtdICsuCq5GsRwpKW1JyJOhc/edit?usp=sharing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Statement of Work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ByteXL-Parul University-Project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User Requirements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Roles and Permissions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Interface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Notifications and Alerts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Accessibility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Easy Data manipulation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Graphical display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Security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Functional Requirements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Extract ,collect and Load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Transaction Tracking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Reporting and Analytics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Compliance and Auditing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Integration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Authentication and Authorization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Backup and Recovery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Privacy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 of All Inputs </a:t>
            </a:r>
          </a:p>
        </p:txBody>
      </p:sp>
      <p:sp>
        <p:nvSpPr>
          <p:cNvPr id="133" name="Text Placeholder 5"/>
          <p:cNvSpPr txBox="1"/>
          <p:nvPr>
            <p:ph type="body" sz="quarter" idx="1"/>
          </p:nvPr>
        </p:nvSpPr>
        <p:spPr>
          <a:xfrm>
            <a:off x="839787" y="1516380"/>
            <a:ext cx="5157789" cy="754381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 Inputs</a:t>
            </a:r>
          </a:p>
        </p:txBody>
      </p:sp>
      <p:sp>
        <p:nvSpPr>
          <p:cNvPr id="134" name="Content Placeholder 6"/>
          <p:cNvSpPr txBox="1"/>
          <p:nvPr/>
        </p:nvSpPr>
        <p:spPr>
          <a:xfrm>
            <a:off x="885507" y="2407920"/>
            <a:ext cx="5066349" cy="378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Financial Transactions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Account Information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Customer Data</a:t>
            </a:r>
            <a:endParaRPr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Vendor Data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Historical Data</a:t>
            </a:r>
          </a:p>
        </p:txBody>
      </p:sp>
      <p:sp>
        <p:nvSpPr>
          <p:cNvPr id="135" name="Text Placeholder 7"/>
          <p:cNvSpPr/>
          <p:nvPr>
            <p:ph type="body" idx="21"/>
          </p:nvPr>
        </p:nvSpPr>
        <p:spPr>
          <a:xfrm>
            <a:off x="6084887" y="1177289"/>
            <a:ext cx="5183189" cy="6781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User Inputs</a:t>
            </a:r>
          </a:p>
        </p:txBody>
      </p:sp>
      <p:sp>
        <p:nvSpPr>
          <p:cNvPr id="136" name="Content Placeholder 8"/>
          <p:cNvSpPr txBox="1"/>
          <p:nvPr/>
        </p:nvSpPr>
        <p:spPr>
          <a:xfrm>
            <a:off x="6141720" y="1962629"/>
            <a:ext cx="509174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Entry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Commands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Preferences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Authentication Information</a:t>
            </a:r>
          </a:p>
        </p:txBody>
      </p:sp>
      <p:sp>
        <p:nvSpPr>
          <p:cNvPr id="137" name="TextBox 9"/>
          <p:cNvSpPr txBox="1"/>
          <p:nvPr/>
        </p:nvSpPr>
        <p:spPr>
          <a:xfrm>
            <a:off x="6240146" y="4298158"/>
            <a:ext cx="2737506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Development Inputs</a:t>
            </a:r>
          </a:p>
        </p:txBody>
      </p:sp>
      <p:sp>
        <p:nvSpPr>
          <p:cNvPr id="138" name="TextBox 10"/>
          <p:cNvSpPr txBox="1"/>
          <p:nvPr/>
        </p:nvSpPr>
        <p:spPr>
          <a:xfrm>
            <a:off x="6316979" y="4866981"/>
            <a:ext cx="4030981" cy="1295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plans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Design Specifications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 Plans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 of All Outputs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Financial Reports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Transaction Reports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Performance Reports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Profit and Loss Reports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Schedule and Delivery plan</a:t>
            </a:r>
          </a:p>
        </p:txBody>
      </p:sp>
      <p:pic>
        <p:nvPicPr>
          <p:cNvPr id="14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688" y="1399979"/>
            <a:ext cx="10185818" cy="405804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5"/>
          <p:cNvSpPr txBox="1"/>
          <p:nvPr/>
        </p:nvSpPr>
        <p:spPr>
          <a:xfrm>
            <a:off x="578344" y="5737902"/>
            <a:ext cx="118214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3" invalidUrl="" action="" tgtFrame="" tooltip="" history="1" highlightClick="0" endSnd="0"/>
              </a:rPr>
              <a:t>https://docs.google.com/spreadsheets/d/1LiL3LVLmr0IfnACWLJWhtdICsuCq5GsRwpKW1JyJOhc/edit?usp=sharing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Financial Analysis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1567543"/>
            <a:ext cx="10515600" cy="50364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Name     :  Team Blue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Mentor             :  </a:t>
            </a:r>
            <a:r>
              <a:rPr>
                <a:solidFill>
                  <a:srgbClr val="202124"/>
                </a:solidFill>
              </a:rPr>
              <a:t>Prof Pravindra Kumar Gole</a:t>
            </a:r>
            <a:endParaRPr>
              <a:solidFill>
                <a:srgbClr val="202124"/>
              </a:solidFill>
            </a:endParaRPr>
          </a:p>
          <a:p>
            <a:pPr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Members: 1. Kamutam Sainandu</a:t>
            </a:r>
          </a:p>
          <a:p>
            <a:pPr marL="0" indent="0">
              <a:buSzTx/>
              <a:buNone/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         2. Kotha Vishwak</a:t>
            </a:r>
          </a:p>
          <a:p>
            <a:pPr marL="0" indent="0">
              <a:buSzTx/>
              <a:buNone/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         3. Chinthapula Sharath Kumar         </a:t>
            </a:r>
          </a:p>
          <a:p>
            <a:pPr marL="0" indent="0">
              <a:buSzTx/>
              <a:buNone/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4. Kanneganti Neharsha Vishnu</a:t>
            </a:r>
          </a:p>
          <a:p>
            <a:pPr marL="0" indent="0">
              <a:buSzTx/>
              <a:buNone/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5. Kamparaju Siddharth</a:t>
            </a:r>
          </a:p>
          <a:p>
            <a:pPr marL="0" indent="0">
              <a:buSzTx/>
              <a:buNone/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6. Janjanam Nithin Teja</a:t>
            </a:r>
          </a:p>
          <a:p>
            <a:pPr>
              <a:defRPr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Lead :       Kamutam Sainandu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838199" y="1825625"/>
            <a:ext cx="10613574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financial Analysis project aims to develop a comprehensive system to centralize, retrieve, and manage financial data and transaction history. The system ensures data accuracy and integrity, supports real-time transaction tracking, and provides robust reporting and analytics capabilities. </a:t>
            </a:r>
          </a:p>
          <a:p>
            <a:pPr marL="0" indent="0">
              <a:lnSpc>
                <a:spcPct val="81000"/>
              </a:lnSpc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By using latest technologies and best practices in data management and compliance, the project reduces risk, reducing and managing expenditure , graphical representation of profit and loss and supports decision-making. The outcomes include improved financial decision making, enhanced user satisfaction, ultimately contributing to the organization's strategic objectives and competitive advantage.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Project Scope 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Realtime Transaction Tracking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Centralization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Financial Analysis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Graphical Representation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Security and Access Control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Simple User Interface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 with Existing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Work Breakdown</a:t>
            </a:r>
          </a:p>
        </p:txBody>
      </p:sp>
      <p:graphicFrame>
        <p:nvGraphicFramePr>
          <p:cNvPr id="107" name="Content Placeholder 4"/>
          <p:cNvGraphicFramePr/>
          <p:nvPr/>
        </p:nvGraphicFramePr>
        <p:xfrm>
          <a:off x="838200" y="1825624"/>
          <a:ext cx="10515600" cy="443728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633898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 &amp; Responsibilities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38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 Sainandu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Backend, Creating dummy data and Integration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38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 Vishwak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Backend, Collecting data and Documentation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38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 Neharsha Vishnu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Providing insights and Analysis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38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Ch. Sharath Kumar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and Documentation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38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 Siddharth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Frontend- Developing User Interface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38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J. Nithin Teja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Frontend- Developing Graph Visualization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Milestones</a:t>
            </a:r>
          </a:p>
        </p:txBody>
      </p:sp>
      <p:pic>
        <p:nvPicPr>
          <p:cNvPr id="110" name="Content Placeholder 17" descr="Content Placeholder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603" y="1542660"/>
            <a:ext cx="10276115" cy="4752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Design/ Architecture</a:t>
            </a:r>
          </a:p>
        </p:txBody>
      </p:sp>
      <p:pic>
        <p:nvPicPr>
          <p:cNvPr id="113" name="Content Placeholder 15" descr="Content Placeholder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560" y="1478280"/>
            <a:ext cx="9601200" cy="4899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Requirements</a:t>
            </a:r>
          </a:p>
        </p:txBody>
      </p:sp>
      <p:sp>
        <p:nvSpPr>
          <p:cNvPr id="116" name="Content Placeholder 2"/>
          <p:cNvSpPr txBox="1"/>
          <p:nvPr>
            <p:ph type="body" sz="half" idx="1"/>
          </p:nvPr>
        </p:nvSpPr>
        <p:spPr>
          <a:xfrm>
            <a:off x="6822233" y="1918930"/>
            <a:ext cx="5181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Hardware Requirements </a:t>
            </a:r>
            <a:r>
              <a:rPr u="none">
                <a:latin typeface="+mj-lt"/>
                <a:ea typeface="+mj-ea"/>
                <a:cs typeface="+mj-cs"/>
                <a:sym typeface="Aptos"/>
              </a:rPr>
              <a:t>:</a:t>
            </a:r>
            <a:endParaRPr u="none">
              <a:latin typeface="+mj-lt"/>
              <a:ea typeface="+mj-ea"/>
              <a:cs typeface="+mj-cs"/>
              <a:sym typeface="Aptos"/>
            </a:endParaRPr>
          </a:p>
          <a:p>
            <a:pPr marL="342900" indent="-342900">
              <a:buFontTx/>
              <a:buAutoNum type="arabicPeriod" startAt="1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Storage</a:t>
            </a:r>
          </a:p>
          <a:p>
            <a:pPr marL="342900" indent="-342900">
              <a:buFontTx/>
              <a:buAutoNum type="arabicPeriod" startAt="1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Digital Device</a:t>
            </a:r>
          </a:p>
          <a:p>
            <a:pPr marL="342900" indent="-342900">
              <a:buFontTx/>
              <a:buAutoNum type="arabicPeriod" startAt="1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Backup Systems</a:t>
            </a:r>
          </a:p>
        </p:txBody>
      </p:sp>
      <p:sp>
        <p:nvSpPr>
          <p:cNvPr id="117" name="Content Placeholder 3"/>
          <p:cNvSpPr txBox="1"/>
          <p:nvPr/>
        </p:nvSpPr>
        <p:spPr>
          <a:xfrm>
            <a:off x="669314" y="1918930"/>
            <a:ext cx="5492933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 Requirements </a:t>
            </a:r>
            <a:r>
              <a:rPr u="none"/>
              <a:t>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Database Management System : MySQL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Programming Language : Python (backend),           			React(FrontEnd)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Frameworks : Flask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Middleware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Monitoring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396240" y="9080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Deliverables</a:t>
            </a:r>
          </a:p>
        </p:txBody>
      </p:sp>
      <p:graphicFrame>
        <p:nvGraphicFramePr>
          <p:cNvPr id="120" name="Content Placeholder 4"/>
          <p:cNvGraphicFramePr/>
          <p:nvPr/>
        </p:nvGraphicFramePr>
        <p:xfrm>
          <a:off x="2697479" y="1554480"/>
          <a:ext cx="8542021" cy="43891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82440"/>
                <a:gridCol w="4259580"/>
              </a:tblGrid>
              <a:tr h="2194560">
                <a:tc>
                  <a:txBody>
                    <a:bodyPr/>
                    <a:lstStyle/>
                    <a:p>
                      <a:pPr algn="l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b="0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Bug report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b="0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Gantt chart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b="0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Internal client onboarding 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b="0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Initial design project and project management plan for clients to review</a:t>
                      </a:r>
                    </a:p>
                    <a:p>
                      <a:pPr algn="l">
                        <a:defRPr b="0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8E8E8"/>
                    </a:solidFill>
                  </a:tcPr>
                </a:tc>
              </a:tr>
              <a:tr h="2194560">
                <a:tc>
                  <a:txBody>
                    <a:bodyPr/>
                    <a:lstStyle/>
                    <a:p>
                      <a:pPr algn="l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Complete content strategy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Finalized blueprint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Fully developed webapp</a:t>
                      </a:r>
                    </a:p>
                    <a:p>
                      <a:pPr marL="342900" indent="-342900" algn="l">
                        <a:buSzPct val="100000"/>
                        <a:buFont typeface="Arial"/>
                        <a:buChar char="•"/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Monitoring and improvements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21" name="TextBox 5"/>
          <p:cNvSpPr txBox="1"/>
          <p:nvPr/>
        </p:nvSpPr>
        <p:spPr>
          <a:xfrm>
            <a:off x="4549140" y="1120139"/>
            <a:ext cx="148590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22" name="TextBox 6"/>
          <p:cNvSpPr txBox="1"/>
          <p:nvPr/>
        </p:nvSpPr>
        <p:spPr>
          <a:xfrm>
            <a:off x="8209745" y="1120139"/>
            <a:ext cx="1136562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External</a:t>
            </a:r>
          </a:p>
        </p:txBody>
      </p:sp>
      <p:sp>
        <p:nvSpPr>
          <p:cNvPr id="123" name="TextBox 7"/>
          <p:cNvSpPr txBox="1"/>
          <p:nvPr/>
        </p:nvSpPr>
        <p:spPr>
          <a:xfrm>
            <a:off x="1493519" y="2164079"/>
            <a:ext cx="103535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24" name="TextBox 8"/>
          <p:cNvSpPr txBox="1"/>
          <p:nvPr/>
        </p:nvSpPr>
        <p:spPr>
          <a:xfrm>
            <a:off x="1530699" y="4450079"/>
            <a:ext cx="105232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