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63" d="100"/>
          <a:sy n="63" d="100"/>
        </p:scale>
        <p:origin x="807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4FA9-7877-DC39-67A6-A283B56B4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63D1B-2E3A-BF12-0149-9D19F8993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0D4A-7888-5BA6-A3BE-F6B13C3C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1FF9-30C7-398D-8295-26E0017E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473EC-BC16-5CAE-34F6-CACC05EB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4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57AB-B831-06C3-E375-A25F9A42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94D28-8168-47C8-72C5-12584F68B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8738-269C-2B50-35EF-ABB7D002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BCA3-3201-0785-4E90-E5FC7B7F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B006E-8727-AB55-E87E-9FCD322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F6C5F-E0E5-C04F-0D7C-39B605F70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15A0E-4DE4-A1FE-5CB4-62D49FAE7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F9D9-67F4-D2DC-C8F1-3B72E120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FC26-F3BA-4092-B2AC-5D58981E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B636-2AEA-6F4D-2D70-C658F507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84AF-DEBB-19CB-836F-75BBFA54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F76D-36D6-A974-92A0-A62D0BE4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0915-A1B8-6298-16EE-00B54B38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6EC7-3283-B54D-D215-79F2C9EB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BA98-470A-8314-5E02-5944FA72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0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F331-D2F5-AD51-8986-D3FD1380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4A56A-1A11-C56B-9D86-EE533B78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C5A8-E7A4-4C24-A602-B3DA3F19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073E-07CE-8ACA-0538-69D8894D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401F-F499-928C-181E-F3CEDA8F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D4D9-0D14-EAB1-0966-CF338DD4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1815-145B-843E-3BC5-3F4F93A36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06CE7-F584-1666-0FDA-9C71BEEA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B9B09-2A86-DFE8-C11F-61482C29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49376-F158-1F85-AC2C-3BFF0B8B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BF13-FE10-7E7C-FF58-8482D06C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2D5E-70F3-AD7A-99B6-8C5F7063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3FDB-BE3B-CF46-9C73-8E58F225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2A6EA-B524-6AB0-E7AA-F7FD9D65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75122-C706-21B4-E0AD-C0E9B9CF0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E942A-F0F7-93DD-E2D9-A9758A02A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C32B1-3F0E-37CB-9609-3949AE7D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ECF34-D51E-C28F-CED7-F8E34C13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9C016-F2DF-7D21-D736-C83E3E11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840-7DD4-9B0D-95AC-6ADF4E79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26C49-86BD-1274-48CA-7E717B04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FDCA5-E982-3DEB-6226-5B8B42D6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99993-BB1C-D5ED-92A4-9439374A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55DB8-312B-5DEC-42F8-CFC95EB6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D422C-E289-499C-C997-EDBC451A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AE83B-0114-5179-0C2A-F7C1FE92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1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D7FA-5AD5-D997-AB67-24EC84ED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DBEB-79D4-334B-17CE-89A2D06C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4F7CC-1B53-E7B6-9469-616FB1C0F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BB9F5-5DD0-7687-FB23-F9268546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49035-1E87-F896-5CEA-AF1BEF89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15961-4A6A-57B9-225D-4F182251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D88F-151C-F4D5-83D1-CA260A11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99915-C5FB-AF1E-1B04-179148125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991AC-6F12-A2D9-E15D-1FC120970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7155-7D5A-5DF4-B4C4-4D18C51D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CB35-FAC6-3339-655A-93062D08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DA47-F1C1-6485-0EF6-5F80EE0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4989D-28F9-1791-C455-3F2C9DA6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5C51-EFA0-C46D-C919-122D7EDE2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33F6-A8C2-C82B-2700-6895FD302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730E8-57CF-4DCB-9D74-EBE35456EB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6DFB-2074-C211-8403-7CD7DE2FE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287F-C921-53CA-8D4A-0E28AB03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915A1-19D3-475D-93FC-20BE2BD9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04AC-7762-2E20-0145-4E4751F0A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E606-FCBD-308A-1956-5CF9F124A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ByteXL</a:t>
            </a:r>
            <a:r>
              <a:rPr lang="en-US" dirty="0"/>
              <a:t>-Parul University-Project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04D-653D-D3CE-63D8-DA8921D5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045E-A743-7ACA-8248-2AD653AF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Permissions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and Alerts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Data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3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B55B-25FD-B9F5-9856-F26C922C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45DF-257A-8BCB-01FE-42EDD3AE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and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and Auditing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Authorization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Recovery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5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46E7-E83F-DFE9-CF60-ACED363A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Inputs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A39952-D068-8514-1467-6E7471B29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6381"/>
            <a:ext cx="5157787" cy="7543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87C093-C231-4895-303A-2DDF449FF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07920"/>
            <a:ext cx="5157787" cy="37817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Transactions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Data</a:t>
            </a:r>
          </a:p>
          <a:p>
            <a:r>
              <a:rPr lang="en-US" dirty="0"/>
              <a:t>Historical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0AACCD-DD5E-D49C-679E-595A5900C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177290"/>
            <a:ext cx="5183188" cy="6781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BBA53-27C0-EBF2-4DEF-C345CA3D4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962629"/>
            <a:ext cx="5183188" cy="20345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Commands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E68A8-15A6-1217-0F80-C5CEF7CA26AA}"/>
              </a:ext>
            </a:extLst>
          </p:cNvPr>
          <p:cNvSpPr txBox="1"/>
          <p:nvPr/>
        </p:nvSpPr>
        <p:spPr>
          <a:xfrm>
            <a:off x="6194427" y="4298159"/>
            <a:ext cx="284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FB0EF-0AB5-F0C3-0BAB-9781AAA9CB15}"/>
              </a:ext>
            </a:extLst>
          </p:cNvPr>
          <p:cNvSpPr txBox="1"/>
          <p:nvPr/>
        </p:nvSpPr>
        <p:spPr>
          <a:xfrm>
            <a:off x="6271260" y="4866982"/>
            <a:ext cx="4122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Plans</a:t>
            </a:r>
          </a:p>
        </p:txBody>
      </p:sp>
    </p:spTree>
    <p:extLst>
      <p:ext uri="{BB962C8B-B14F-4D97-AF65-F5344CB8AC3E}">
        <p14:creationId xmlns:p14="http://schemas.microsoft.com/office/powerpoint/2010/main" val="14080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7BC1-EC51-DB2C-F6E8-4F1F81BD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AFBE-6A6A-13DE-A485-EAE319CE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Reports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Reports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and Loss Reports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4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EA17-92CE-0C49-F0E6-0A94F193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and Delivery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5B78-B993-C0A0-16AA-BECA8CFB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3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61B2-B374-849D-7AAB-2AAB2C8B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F6EE-DB9E-3066-815C-CE769844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503645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    :  Team Blue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            : 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Prof Pravindra Kumar Gole</a:t>
            </a:r>
          </a:p>
          <a:p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1. Kamutam Sainandu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	         2. Kotha Vishwak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	         3. Chinthapula Sharath Kumar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4. </a:t>
            </a:r>
            <a:r>
              <a:rPr lang="en-US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Kanneganti</a:t>
            </a: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Neharsha Vishnu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5. </a:t>
            </a:r>
            <a:r>
              <a:rPr lang="en-US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Kamparaju</a:t>
            </a: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Siddharth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6. </a:t>
            </a:r>
            <a:r>
              <a:rPr lang="en-US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Janjanam</a:t>
            </a: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Nithin Teja</a:t>
            </a:r>
          </a:p>
          <a:p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Team Lead :       Kamutam Sainandu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7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5BB8-7634-1A4B-0649-AC41DD85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7FB6-4C12-8DD2-31A8-41F794E7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357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financial Analysis project aims to develop a comprehensive system to centralize, retrieve, and manage financial data and transaction history. The system ensures data accuracy and integrity, supports real-time transaction tracking, and provides robust reporting and analytics capabilities.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By using latest technologies and best practices in data management and compliance, the project reduces risk, reducing and managing expenditure , graphical representation of profit and loss and supports decision-making. The outcomes include improved financial decision making, enhanced user satisfaction, ultimately contributing to the organization's strategic objectives and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34911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48DB-12EA-A34A-F497-F54E3B22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4A21-E16F-8AB9-F7C0-D8030E1F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Realtime Transaction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Centralization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Access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User Interface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System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1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F3AF-E5F5-52F7-83AC-77E06FD2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061645-BB0F-883A-74BB-B6CD964ED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507755"/>
              </p:ext>
            </p:extLst>
          </p:nvPr>
        </p:nvGraphicFramePr>
        <p:xfrm>
          <a:off x="838200" y="1825624"/>
          <a:ext cx="10515600" cy="444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786428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18519115"/>
                    </a:ext>
                  </a:extLst>
                </a:gridCol>
              </a:tblGrid>
              <a:tr h="6338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Roles &amp; 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88405"/>
                  </a:ext>
                </a:extLst>
              </a:tr>
              <a:tr h="6338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Sainandu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Backend, Creating dummy data and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89255"/>
                  </a:ext>
                </a:extLst>
              </a:tr>
              <a:tr h="6338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Vishwak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Backend, Collecting data and Documentation</a:t>
                      </a:r>
                    </a:p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49643"/>
                  </a:ext>
                </a:extLst>
              </a:tr>
              <a:tr h="6338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Neharsha Vishnu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Providing insights and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13197"/>
                  </a:ext>
                </a:extLst>
              </a:tr>
              <a:tr h="6338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Ch. Sharath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and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83346"/>
                  </a:ext>
                </a:extLst>
              </a:tr>
              <a:tr h="6338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Siddharth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Frontend- Developing 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924340"/>
                  </a:ext>
                </a:extLst>
              </a:tr>
              <a:tr h="6338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Nithin Teja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Frontend- Developing Graph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8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2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58C0-D23E-DE3E-6427-643B60AE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Content Placeholder 17" descr="A screenshot of a project management&#10;&#10;Description automatically generated">
            <a:extLst>
              <a:ext uri="{FF2B5EF4-FFF2-40B4-BE49-F238E27FC236}">
                <a16:creationId xmlns:a16="http://schemas.microsoft.com/office/drawing/2014/main" id="{3C5D0C51-62CE-6518-8D30-3FE796950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04" y="1542661"/>
            <a:ext cx="10276114" cy="4752392"/>
          </a:xfrm>
        </p:spPr>
      </p:pic>
    </p:spTree>
    <p:extLst>
      <p:ext uri="{BB962C8B-B14F-4D97-AF65-F5344CB8AC3E}">
        <p14:creationId xmlns:p14="http://schemas.microsoft.com/office/powerpoint/2010/main" val="231479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095C-47BF-F1FC-EE0B-838072BF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Design/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 descr="A diagram of a flowchart&#10;&#10;Description automatically generated">
            <a:extLst>
              <a:ext uri="{FF2B5EF4-FFF2-40B4-BE49-F238E27FC236}">
                <a16:creationId xmlns:a16="http://schemas.microsoft.com/office/drawing/2014/main" id="{DF355E29-6091-881F-1A6F-784D04692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1478280"/>
            <a:ext cx="9601199" cy="4899660"/>
          </a:xfrm>
        </p:spPr>
      </p:pic>
    </p:spTree>
    <p:extLst>
      <p:ext uri="{BB962C8B-B14F-4D97-AF65-F5344CB8AC3E}">
        <p14:creationId xmlns:p14="http://schemas.microsoft.com/office/powerpoint/2010/main" val="425931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F49B-12F7-D463-F028-5D03700D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8A40-0201-0CF9-45D1-B90FA6C2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2234" y="191893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Device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FD4E4-346A-58F2-136D-A1690350B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595" y="1918931"/>
            <a:ext cx="5584371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: MySQL or MongoDB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 Python (backend),           			HTML, CSS and 				JavaScript(frontend)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: Flask or Django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Tools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57F-9256-8713-42CD-18978670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9080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0F29D2-56C4-0EC3-F2B6-81CA44C07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92089"/>
              </p:ext>
            </p:extLst>
          </p:nvPr>
        </p:nvGraphicFramePr>
        <p:xfrm>
          <a:off x="2697480" y="1554480"/>
          <a:ext cx="854202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2440">
                  <a:extLst>
                    <a:ext uri="{9D8B030D-6E8A-4147-A177-3AD203B41FA5}">
                      <a16:colId xmlns:a16="http://schemas.microsoft.com/office/drawing/2014/main" val="1420638456"/>
                    </a:ext>
                  </a:extLst>
                </a:gridCol>
                <a:gridCol w="4259580">
                  <a:extLst>
                    <a:ext uri="{9D8B030D-6E8A-4147-A177-3AD203B41FA5}">
                      <a16:colId xmlns:a16="http://schemas.microsoft.com/office/drawing/2014/main" val="3493741174"/>
                    </a:ext>
                  </a:extLst>
                </a:gridCol>
              </a:tblGrid>
              <a:tr h="21945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Bug report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Gantt chart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Internal client onboarding </a:t>
                      </a:r>
                    </a:p>
                    <a:p>
                      <a:pPr marL="342900" indent="-342900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Initial </a:t>
                      </a: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project and project management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plan for clients to review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6438"/>
                  </a:ext>
                </a:extLst>
              </a:tr>
              <a:tr h="21945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content strategy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Finalized blueprint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Fully developed webapp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 website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Monitoring and improvements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947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F8EA4A-22E3-A5DD-7BF1-0A657EDB7DFD}"/>
              </a:ext>
            </a:extLst>
          </p:cNvPr>
          <p:cNvSpPr txBox="1"/>
          <p:nvPr/>
        </p:nvSpPr>
        <p:spPr>
          <a:xfrm>
            <a:off x="4503420" y="1120140"/>
            <a:ext cx="157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B544D-E0DB-8A02-1D15-F8D708ED34FB}"/>
              </a:ext>
            </a:extLst>
          </p:cNvPr>
          <p:cNvSpPr txBox="1"/>
          <p:nvPr/>
        </p:nvSpPr>
        <p:spPr>
          <a:xfrm>
            <a:off x="8164026" y="112014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26DB6-4B9E-06D0-7A72-FDA3425D1969}"/>
              </a:ext>
            </a:extLst>
          </p:cNvPr>
          <p:cNvSpPr txBox="1"/>
          <p:nvPr/>
        </p:nvSpPr>
        <p:spPr>
          <a:xfrm>
            <a:off x="1447800" y="2164080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CDE2C-6AC2-5CE8-3A72-65EDABF38952}"/>
              </a:ext>
            </a:extLst>
          </p:cNvPr>
          <p:cNvSpPr txBox="1"/>
          <p:nvPr/>
        </p:nvSpPr>
        <p:spPr>
          <a:xfrm>
            <a:off x="1484979" y="4450080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72587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427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Statement of Work</vt:lpstr>
      <vt:lpstr>Financial Analysis</vt:lpstr>
      <vt:lpstr>Summary</vt:lpstr>
      <vt:lpstr>Project Scope </vt:lpstr>
      <vt:lpstr>Work Breakdown</vt:lpstr>
      <vt:lpstr>Milestones</vt:lpstr>
      <vt:lpstr>System Design/ Architecture</vt:lpstr>
      <vt:lpstr>System Requirements</vt:lpstr>
      <vt:lpstr>Deliverables</vt:lpstr>
      <vt:lpstr>User Requirements</vt:lpstr>
      <vt:lpstr>Functional Requirements</vt:lpstr>
      <vt:lpstr>List of All Inputs </vt:lpstr>
      <vt:lpstr>List of All Outputs</vt:lpstr>
      <vt:lpstr>Schedule and Delivery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chintu kotha</dc:creator>
  <cp:lastModifiedBy>chintu kotha</cp:lastModifiedBy>
  <cp:revision>1</cp:revision>
  <dcterms:created xsi:type="dcterms:W3CDTF">2024-06-11T15:33:59Z</dcterms:created>
  <dcterms:modified xsi:type="dcterms:W3CDTF">2024-06-11T18:21:53Z</dcterms:modified>
</cp:coreProperties>
</file>