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89" r:id="rId3"/>
    <p:sldId id="290" r:id="rId4"/>
    <p:sldId id="291" r:id="rId5"/>
    <p:sldId id="292" r:id="rId6"/>
    <p:sldId id="293" r:id="rId7"/>
    <p:sldId id="294" r:id="rId8"/>
    <p:sldId id="295" r:id="rId9"/>
    <p:sldId id="296"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C3AE-F905-73AD-0091-EACDE4A0B2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872FA39-728C-9FCC-D422-46900BF4B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69EE3B-4C90-BC66-AACA-9116B81ED8FF}"/>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61FA48E4-4DBC-1BC1-1738-BC7854D60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D0469-5937-28B0-9543-539C8E682FAE}"/>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51697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6A5D-5B32-7DF4-A661-2B76F145131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6EB7DB-0B7D-C2B6-6943-44EE4CC8C1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B7D694-A51D-8168-13EC-FBCCF7413BDC}"/>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F6A17279-023F-79E9-9768-04E84BFC8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58562-D49C-0408-86CA-A12E1976B1A1}"/>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91684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E7F4EF-7DF2-97AC-BE8E-E891FBFD06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CE7E1D-98E6-3E32-6B42-F604EE5BE0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D63679-9D32-89FB-F054-EAD015DE1F34}"/>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80085555-1536-C789-7FB3-4000FFA87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A8843-DA2C-76E2-E6E9-6345378E24F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16458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146E-0FA2-B450-E1BF-85D04BA951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2044EF-7499-487E-F4AB-0F8817AA350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2B2661-6C35-9E7F-393B-D33CFEE973B3}"/>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E99ECB0D-7D0B-3FB8-CAC4-B13CAEBC5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C4B7A-5217-3765-3F82-28D9A2393AC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405844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0FDB3-07B0-E926-300A-3D4676158E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842300-E987-C649-3EC9-EE9EC1FBFA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C80A6A-DDCA-2613-5EAD-A356849B717A}"/>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E7FB0826-F88E-53F7-61A4-E4FD26B45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D07B0-9730-7574-1C2B-4DF1B98A41CC}"/>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149635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EEAE-3356-3F77-BA84-B3B88EE1C1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1A1885-57F4-6EE5-2DD2-EE7F7679DE5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D7CCAC-37B2-7C9E-F4B9-48BAF79C90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A68947C-3373-2A37-9342-F19F11E1BB07}"/>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6" name="Footer Placeholder 5">
            <a:extLst>
              <a:ext uri="{FF2B5EF4-FFF2-40B4-BE49-F238E27FC236}">
                <a16:creationId xmlns:a16="http://schemas.microsoft.com/office/drawing/2014/main" id="{795C9474-24DA-C7C4-57A9-9BD627281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582E0-8D3A-C52F-C544-1D907E1D2C8D}"/>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9706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E31B-F647-BE3E-8C65-FF63D8E319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B129E1-7B99-0FAA-3BE7-953B38AE3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E6067-180A-AAD3-AFA9-DCE89D0782C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5BF6C7-62DD-386A-894B-DB6F11F1E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08640C-0418-012D-77E3-A9F402720F0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BAAD32A-A231-AC6A-2742-37CF463FD923}"/>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8" name="Footer Placeholder 7">
            <a:extLst>
              <a:ext uri="{FF2B5EF4-FFF2-40B4-BE49-F238E27FC236}">
                <a16:creationId xmlns:a16="http://schemas.microsoft.com/office/drawing/2014/main" id="{12B5AEEB-ED84-A93E-D080-176766F20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8B4529-2DC9-01D0-07AE-45F4F2DA5217}"/>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49636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7440-74A0-6099-7973-1FA3A78DFA9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A2E66E8-250B-88FF-52AF-71043CFFB64F}"/>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4" name="Footer Placeholder 3">
            <a:extLst>
              <a:ext uri="{FF2B5EF4-FFF2-40B4-BE49-F238E27FC236}">
                <a16:creationId xmlns:a16="http://schemas.microsoft.com/office/drawing/2014/main" id="{CDF8DAEF-4ED4-C031-9D35-FA10C74368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EED37-7BE5-15D2-2DEB-A69C096A8F8A}"/>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7991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321A7-69B1-134D-4270-CEF2B08D84B3}"/>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3" name="Footer Placeholder 2">
            <a:extLst>
              <a:ext uri="{FF2B5EF4-FFF2-40B4-BE49-F238E27FC236}">
                <a16:creationId xmlns:a16="http://schemas.microsoft.com/office/drawing/2014/main" id="{D7B211D5-5CF1-A51F-F0BA-E97E30BF5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D59F08-B9D0-592A-8608-4D4084E06504}"/>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89526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D913-682C-A6F2-93F2-44F2D334E7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B19F70-E36E-C041-B33B-B46DF1B90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BFBCD2F-5FEA-E430-E739-4B360237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1A5DDA-BEC7-3602-5DBC-1727F20251E4}"/>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6" name="Footer Placeholder 5">
            <a:extLst>
              <a:ext uri="{FF2B5EF4-FFF2-40B4-BE49-F238E27FC236}">
                <a16:creationId xmlns:a16="http://schemas.microsoft.com/office/drawing/2014/main" id="{2F6DADCC-2A65-F2A2-E7BF-22501539D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159BE-74B0-F9D7-8023-FCC558A1B431}"/>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325520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1B18-EF88-BA02-1873-7784CA366E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098B4C4-E483-D091-CA9F-B2CCD6EE8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1D711-D688-3DF2-0B93-806BC064C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2F1683-AF3D-520C-0844-52057129FD98}"/>
              </a:ext>
            </a:extLst>
          </p:cNvPr>
          <p:cNvSpPr>
            <a:spLocks noGrp="1"/>
          </p:cNvSpPr>
          <p:nvPr>
            <p:ph type="dt" sz="half" idx="10"/>
          </p:nvPr>
        </p:nvSpPr>
        <p:spPr/>
        <p:txBody>
          <a:bodyPr/>
          <a:lstStyle/>
          <a:p>
            <a:fld id="{3255CB98-23EE-CE47-8442-98F21838550F}" type="datetimeFigureOut">
              <a:rPr lang="en-US" smtClean="0"/>
              <a:pPr/>
              <a:t>10/29/2023</a:t>
            </a:fld>
            <a:endParaRPr lang="en-US"/>
          </a:p>
        </p:txBody>
      </p:sp>
      <p:sp>
        <p:nvSpPr>
          <p:cNvPr id="6" name="Footer Placeholder 5">
            <a:extLst>
              <a:ext uri="{FF2B5EF4-FFF2-40B4-BE49-F238E27FC236}">
                <a16:creationId xmlns:a16="http://schemas.microsoft.com/office/drawing/2014/main" id="{74D33EA0-E233-E25C-1322-2610CCE2A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15C4C-61BA-2140-60B1-A0550D617580}"/>
              </a:ext>
            </a:extLst>
          </p:cNvPr>
          <p:cNvSpPr>
            <a:spLocks noGrp="1"/>
          </p:cNvSpPr>
          <p:nvPr>
            <p:ph type="sldNum" sz="quarter" idx="12"/>
          </p:nvPr>
        </p:nvSpPr>
        <p:spPr/>
        <p:txBody>
          <a:bodyPr/>
          <a:lstStyle/>
          <a:p>
            <a:fld id="{8C18E111-A9FE-204E-AF22-0A0D10355B7B}" type="slidenum">
              <a:rPr lang="en-US" smtClean="0"/>
              <a:pPr/>
              <a:t>‹#›</a:t>
            </a:fld>
            <a:endParaRPr lang="en-US"/>
          </a:p>
        </p:txBody>
      </p:sp>
    </p:spTree>
    <p:extLst>
      <p:ext uri="{BB962C8B-B14F-4D97-AF65-F5344CB8AC3E}">
        <p14:creationId xmlns:p14="http://schemas.microsoft.com/office/powerpoint/2010/main" val="294754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7B3AC0-C058-47AB-34B7-54C5D7436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5633AE-EB03-F92D-A2FD-C62FD7790F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0A3B0C-3425-418C-33C5-4B274B2E1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5CB98-23EE-CE47-8442-98F21838550F}" type="datetimeFigureOut">
              <a:rPr lang="en-US" smtClean="0"/>
              <a:pPr/>
              <a:t>10/29/2023</a:t>
            </a:fld>
            <a:endParaRPr lang="en-US"/>
          </a:p>
        </p:txBody>
      </p:sp>
      <p:sp>
        <p:nvSpPr>
          <p:cNvPr id="5" name="Footer Placeholder 4">
            <a:extLst>
              <a:ext uri="{FF2B5EF4-FFF2-40B4-BE49-F238E27FC236}">
                <a16:creationId xmlns:a16="http://schemas.microsoft.com/office/drawing/2014/main" id="{86D7638B-62C3-D152-6DDA-2E7724499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6A8C20-7E8E-B0F6-FA15-6B5CC8AB7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8E111-A9FE-204E-AF22-0A0D10355B7B}" type="slidenum">
              <a:rPr lang="en-US" smtClean="0"/>
              <a:pPr/>
              <a:t>‹#›</a:t>
            </a:fld>
            <a:endParaRPr lang="en-US"/>
          </a:p>
        </p:txBody>
      </p:sp>
    </p:spTree>
    <p:extLst>
      <p:ext uri="{BB962C8B-B14F-4D97-AF65-F5344CB8AC3E}">
        <p14:creationId xmlns:p14="http://schemas.microsoft.com/office/powerpoint/2010/main" val="3254756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C16F-F368-255F-5EF5-54CC63BA1A73}"/>
              </a:ext>
            </a:extLst>
          </p:cNvPr>
          <p:cNvSpPr>
            <a:spLocks noGrp="1"/>
          </p:cNvSpPr>
          <p:nvPr>
            <p:ph type="title"/>
          </p:nvPr>
        </p:nvSpPr>
        <p:spPr/>
        <p:txBody>
          <a:bodyPr/>
          <a:lstStyle/>
          <a:p>
            <a:r>
              <a:rPr lang="en-US" dirty="0"/>
              <a:t>            </a:t>
            </a:r>
            <a:r>
              <a:rPr lang="en-US" b="1" dirty="0">
                <a:solidFill>
                  <a:schemeClr val="accent1"/>
                </a:solidFill>
              </a:rPr>
              <a:t>SMART WATER FOUNTAINS </a:t>
            </a:r>
            <a:endParaRPr lang="en-IN" b="1" dirty="0">
              <a:solidFill>
                <a:schemeClr val="accent1"/>
              </a:solidFill>
            </a:endParaRPr>
          </a:p>
        </p:txBody>
      </p:sp>
      <p:sp>
        <p:nvSpPr>
          <p:cNvPr id="3" name="Content Placeholder 2">
            <a:extLst>
              <a:ext uri="{FF2B5EF4-FFF2-40B4-BE49-F238E27FC236}">
                <a16:creationId xmlns:a16="http://schemas.microsoft.com/office/drawing/2014/main" id="{C70B4A05-857C-2057-2D8C-E1491482E4CC}"/>
              </a:ext>
            </a:extLst>
          </p:cNvPr>
          <p:cNvSpPr>
            <a:spLocks noGrp="1"/>
          </p:cNvSpPr>
          <p:nvPr>
            <p:ph idx="1"/>
          </p:nvPr>
        </p:nvSpPr>
        <p:spPr>
          <a:xfrm>
            <a:off x="838200" y="1556792"/>
            <a:ext cx="10515600" cy="4620171"/>
          </a:xfrm>
        </p:spPr>
        <p:txBody>
          <a:bodyPr>
            <a:normAutofit/>
          </a:bodyPr>
          <a:lstStyle/>
          <a:p>
            <a:r>
              <a:rPr lang="en-US" dirty="0"/>
              <a:t>    DEPT:</a:t>
            </a:r>
            <a:r>
              <a:rPr lang="en-US" b="1" dirty="0">
                <a:solidFill>
                  <a:schemeClr val="accent4">
                    <a:lumMod val="75000"/>
                  </a:schemeClr>
                </a:solidFill>
              </a:rPr>
              <a:t>ELETRONICS AND COMMUNICATION ENGINEERING</a:t>
            </a:r>
          </a:p>
          <a:p>
            <a:r>
              <a:rPr lang="en-US" b="1" dirty="0"/>
              <a:t>                                       </a:t>
            </a:r>
            <a:r>
              <a:rPr lang="en-US" b="1" dirty="0">
                <a:solidFill>
                  <a:schemeClr val="accent2"/>
                </a:solidFill>
              </a:rPr>
              <a:t>PHASE-4 PROJECT </a:t>
            </a:r>
          </a:p>
          <a:p>
            <a:r>
              <a:rPr lang="en-US" b="1" dirty="0"/>
              <a:t>                                                                               BY,</a:t>
            </a:r>
          </a:p>
          <a:p>
            <a:pPr marL="0" indent="0">
              <a:buNone/>
            </a:pPr>
            <a:r>
              <a:rPr lang="en-US" b="1" dirty="0">
                <a:solidFill>
                  <a:schemeClr val="accent4">
                    <a:lumMod val="75000"/>
                  </a:schemeClr>
                </a:solidFill>
              </a:rPr>
              <a:t>                                                                                      </a:t>
            </a:r>
            <a:r>
              <a:rPr lang="en-US" b="1" dirty="0">
                <a:solidFill>
                  <a:srgbClr val="00B0F0"/>
                </a:solidFill>
              </a:rPr>
              <a:t>J.SAINANTHAN</a:t>
            </a:r>
          </a:p>
          <a:p>
            <a:pPr marL="0" indent="0">
              <a:buNone/>
            </a:pPr>
            <a:r>
              <a:rPr lang="en-US" b="1">
                <a:solidFill>
                  <a:srgbClr val="00B0F0"/>
                </a:solidFill>
              </a:rPr>
              <a:t>                                                                                      A.YOGESH</a:t>
            </a:r>
            <a:endParaRPr lang="en-US" b="1" dirty="0">
              <a:solidFill>
                <a:srgbClr val="00B0F0"/>
              </a:solidFill>
            </a:endParaRPr>
          </a:p>
          <a:p>
            <a:r>
              <a:rPr lang="en-US" b="1" dirty="0">
                <a:solidFill>
                  <a:srgbClr val="00B0F0"/>
                </a:solidFill>
              </a:rPr>
              <a:t>                                                                                   S.M.RAGULPRASATH</a:t>
            </a:r>
          </a:p>
          <a:p>
            <a:r>
              <a:rPr lang="en-IN" b="1" dirty="0">
                <a:solidFill>
                  <a:srgbClr val="00B0F0"/>
                </a:solidFill>
              </a:rPr>
              <a:t>                                                                                   SOUNDHAR PANDIYAN</a:t>
            </a:r>
          </a:p>
          <a:p>
            <a:r>
              <a:rPr lang="en-IN" b="1" dirty="0">
                <a:solidFill>
                  <a:srgbClr val="00B0F0"/>
                </a:solidFill>
              </a:rPr>
              <a:t>                                                                                   SUJITH</a:t>
            </a:r>
          </a:p>
        </p:txBody>
      </p:sp>
    </p:spTree>
    <p:extLst>
      <p:ext uri="{BB962C8B-B14F-4D97-AF65-F5344CB8AC3E}">
        <p14:creationId xmlns:p14="http://schemas.microsoft.com/office/powerpoint/2010/main" val="2515229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B93C-2F3D-6CC5-7EF2-51251CFE836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594B693-48EB-7212-6996-F149084E2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848780" cy="7227439"/>
          </a:xfrm>
        </p:spPr>
      </p:pic>
    </p:spTree>
    <p:extLst>
      <p:ext uri="{BB962C8B-B14F-4D97-AF65-F5344CB8AC3E}">
        <p14:creationId xmlns:p14="http://schemas.microsoft.com/office/powerpoint/2010/main" val="182706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6BC0-DFF1-5659-AC44-0271CDD8377A}"/>
              </a:ext>
            </a:extLst>
          </p:cNvPr>
          <p:cNvSpPr>
            <a:spLocks noGrp="1"/>
          </p:cNvSpPr>
          <p:nvPr>
            <p:ph type="title"/>
          </p:nvPr>
        </p:nvSpPr>
        <p:spPr>
          <a:xfrm>
            <a:off x="1394856" y="377495"/>
            <a:ext cx="10515600" cy="1325563"/>
          </a:xfrm>
        </p:spPr>
        <p:txBody>
          <a:bodyPr/>
          <a:lstStyle/>
          <a:p>
            <a:r>
              <a:rPr lang="en-IN" b="1" u="sng" dirty="0"/>
              <a:t>Web Development Platform:</a:t>
            </a:r>
            <a:endParaRPr lang="en-US" b="1" u="sng" dirty="0"/>
          </a:p>
        </p:txBody>
      </p:sp>
      <p:sp>
        <p:nvSpPr>
          <p:cNvPr id="3" name="Content Placeholder 2">
            <a:extLst>
              <a:ext uri="{FF2B5EF4-FFF2-40B4-BE49-F238E27FC236}">
                <a16:creationId xmlns:a16="http://schemas.microsoft.com/office/drawing/2014/main" id="{493FCBCD-75E4-CA1C-261B-D9E1559D3444}"/>
              </a:ext>
            </a:extLst>
          </p:cNvPr>
          <p:cNvSpPr>
            <a:spLocks noGrp="1"/>
          </p:cNvSpPr>
          <p:nvPr>
            <p:ph idx="1"/>
          </p:nvPr>
        </p:nvSpPr>
        <p:spPr>
          <a:xfrm>
            <a:off x="630011" y="1253331"/>
            <a:ext cx="10931978" cy="4351338"/>
          </a:xfrm>
        </p:spPr>
        <p:txBody>
          <a:bodyPr>
            <a:normAutofit/>
          </a:bodyPr>
          <a:lstStyle/>
          <a:p>
            <a:pPr marL="0" indent="0">
              <a:buNone/>
            </a:pPr>
            <a:endParaRPr lang="en-GB" dirty="0">
              <a:effectLst/>
            </a:endParaRPr>
          </a:p>
          <a:p>
            <a:pPr marL="0" indent="0">
              <a:buNone/>
            </a:pPr>
            <a:endParaRPr lang="en-GB" dirty="0">
              <a:effectLst/>
            </a:endParaRPr>
          </a:p>
          <a:p>
            <a:r>
              <a:rPr lang="en-GB" b="1" dirty="0">
                <a:effectLst/>
              </a:rPr>
              <a:t>There isn't a specific web development platform tailored exclusively for smart water fountain systems. However, you can use popular web development technologies and platforms to create the necessary web interface for your smart water fountain system. Some commonly used technologies include HTML, CSS, JavaScript for front-end development, and frameworks like React, Angular, or </a:t>
            </a:r>
            <a:r>
              <a:rPr lang="en-GB" b="1" dirty="0" err="1">
                <a:effectLst/>
              </a:rPr>
              <a:t>Vue.js</a:t>
            </a:r>
            <a:r>
              <a:rPr lang="en-GB" b="1" dirty="0">
                <a:effectLst/>
              </a:rPr>
              <a:t> for building interactive user interfaces.</a:t>
            </a:r>
          </a:p>
          <a:p>
            <a:endParaRPr lang="en-GB" dirty="0">
              <a:effectLst/>
            </a:endParaRPr>
          </a:p>
          <a:p>
            <a:endParaRPr lang="en-US" dirty="0"/>
          </a:p>
        </p:txBody>
      </p:sp>
    </p:spTree>
    <p:extLst>
      <p:ext uri="{BB962C8B-B14F-4D97-AF65-F5344CB8AC3E}">
        <p14:creationId xmlns:p14="http://schemas.microsoft.com/office/powerpoint/2010/main" val="11548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8364-E4FE-7D81-AAC0-54142A5FE6D7}"/>
              </a:ext>
            </a:extLst>
          </p:cNvPr>
          <p:cNvSpPr>
            <a:spLocks noGrp="1"/>
          </p:cNvSpPr>
          <p:nvPr>
            <p:ph type="title"/>
          </p:nvPr>
        </p:nvSpPr>
        <p:spPr>
          <a:xfrm>
            <a:off x="1469077" y="-5164323"/>
            <a:ext cx="10515600" cy="1325563"/>
          </a:xfrm>
        </p:spPr>
        <p:txBody>
          <a:bodyPr/>
          <a:lstStyle/>
          <a:p>
            <a:endParaRPr lang="en-US"/>
          </a:p>
        </p:txBody>
      </p:sp>
      <p:sp>
        <p:nvSpPr>
          <p:cNvPr id="3" name="Content Placeholder 2">
            <a:extLst>
              <a:ext uri="{FF2B5EF4-FFF2-40B4-BE49-F238E27FC236}">
                <a16:creationId xmlns:a16="http://schemas.microsoft.com/office/drawing/2014/main" id="{44B408A4-916A-D187-AD44-217AB082F081}"/>
              </a:ext>
            </a:extLst>
          </p:cNvPr>
          <p:cNvSpPr>
            <a:spLocks noGrp="1"/>
          </p:cNvSpPr>
          <p:nvPr>
            <p:ph idx="1"/>
          </p:nvPr>
        </p:nvSpPr>
        <p:spPr>
          <a:xfrm>
            <a:off x="1469076" y="1620487"/>
            <a:ext cx="9884723" cy="3984182"/>
          </a:xfrm>
        </p:spPr>
        <p:txBody>
          <a:bodyPr>
            <a:normAutofit lnSpcReduction="10000"/>
          </a:bodyPr>
          <a:lstStyle/>
          <a:p>
            <a:r>
              <a:rPr lang="en-GB" b="1" dirty="0">
                <a:effectLst/>
              </a:rPr>
              <a:t>For the back-end, you can choose from various programming languages such as Python, </a:t>
            </a:r>
            <a:r>
              <a:rPr lang="en-GB" b="1" dirty="0" err="1">
                <a:effectLst/>
              </a:rPr>
              <a:t>Node.js</a:t>
            </a:r>
            <a:r>
              <a:rPr lang="en-GB" b="1" dirty="0">
                <a:effectLst/>
              </a:rPr>
              <a:t>, or Java, and use frameworks like Django, </a:t>
            </a:r>
            <a:r>
              <a:rPr lang="en-GB" b="1" dirty="0" err="1">
                <a:effectLst/>
              </a:rPr>
              <a:t>Express.js</a:t>
            </a:r>
            <a:r>
              <a:rPr lang="en-GB" b="1" dirty="0">
                <a:effectLst/>
              </a:rPr>
              <a:t>, or Spring Boot. Additionally, you might need a database system like MySQL, PostgreSQL, or MongoDB to store data related to the smart water fountain system.</a:t>
            </a:r>
          </a:p>
          <a:p>
            <a:r>
              <a:rPr lang="en-GB" b="1" dirty="0">
                <a:effectLst/>
              </a:rPr>
              <a:t>As for the platform, you can host your web application on cloud platforms like Amazon Web Services (AWS), Microsoft Azure, or Google Cloud Platform (GCP). These platforms offer scalable hosting solutions and various services that can support the development and deployment of your smart water fountain system's web interface</a:t>
            </a:r>
            <a:endParaRPr lang="en-US" b="1" dirty="0"/>
          </a:p>
        </p:txBody>
      </p:sp>
    </p:spTree>
    <p:extLst>
      <p:ext uri="{BB962C8B-B14F-4D97-AF65-F5344CB8AC3E}">
        <p14:creationId xmlns:p14="http://schemas.microsoft.com/office/powerpoint/2010/main" val="20178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38DA-AF15-1C9A-0133-E3FE69DC38E7}"/>
              </a:ext>
            </a:extLst>
          </p:cNvPr>
          <p:cNvSpPr>
            <a:spLocks noGrp="1"/>
          </p:cNvSpPr>
          <p:nvPr>
            <p:ph type="title"/>
          </p:nvPr>
        </p:nvSpPr>
        <p:spPr/>
        <p:txBody>
          <a:bodyPr/>
          <a:lstStyle/>
          <a:p>
            <a:r>
              <a:rPr lang="en-IN" b="1" u="sng" dirty="0"/>
              <a:t>CODE</a:t>
            </a:r>
            <a:r>
              <a:rPr lang="en-IN" dirty="0"/>
              <a:t>:</a:t>
            </a:r>
            <a:endParaRPr lang="en-US" dirty="0"/>
          </a:p>
        </p:txBody>
      </p:sp>
      <p:sp>
        <p:nvSpPr>
          <p:cNvPr id="3" name="Content Placeholder 2">
            <a:extLst>
              <a:ext uri="{FF2B5EF4-FFF2-40B4-BE49-F238E27FC236}">
                <a16:creationId xmlns:a16="http://schemas.microsoft.com/office/drawing/2014/main" id="{27DD5E18-AD50-7499-6115-3BA35FF978CE}"/>
              </a:ext>
            </a:extLst>
          </p:cNvPr>
          <p:cNvSpPr>
            <a:spLocks noGrp="1"/>
          </p:cNvSpPr>
          <p:nvPr>
            <p:ph idx="1"/>
          </p:nvPr>
        </p:nvSpPr>
        <p:spPr/>
        <p:txBody>
          <a:bodyPr/>
          <a:lstStyle/>
          <a:p>
            <a:pPr marL="0" indent="0">
              <a:buNone/>
            </a:pPr>
            <a:r>
              <a:rPr lang="en-GB" b="1" u="sng" dirty="0">
                <a:effectLst/>
              </a:rPr>
              <a:t>Step 1</a:t>
            </a:r>
            <a:r>
              <a:rPr lang="en-GB" dirty="0">
                <a:effectLst/>
              </a:rPr>
              <a:t>: </a:t>
            </a:r>
            <a:r>
              <a:rPr lang="en-GB" b="1" dirty="0">
                <a:effectLst/>
              </a:rPr>
              <a:t>Install Dependencies</a:t>
            </a:r>
            <a:br>
              <a:rPr lang="en-GB" b="1" dirty="0"/>
            </a:br>
            <a:r>
              <a:rPr lang="en-GB" b="1" dirty="0">
                <a:effectLst/>
              </a:rPr>
              <a:t>Run the following command to initialize a new </a:t>
            </a:r>
            <a:r>
              <a:rPr lang="en-GB" b="1" dirty="0" err="1">
                <a:effectLst/>
              </a:rPr>
              <a:t>Node.js</a:t>
            </a:r>
            <a:r>
              <a:rPr lang="en-GB" b="1" dirty="0">
                <a:effectLst/>
              </a:rPr>
              <a:t> project and install the required packages:</a:t>
            </a:r>
            <a:r>
              <a:rPr lang="en-GB" b="1" dirty="0"/>
              <a:t> </a:t>
            </a:r>
            <a:br>
              <a:rPr lang="en-GB" b="1" dirty="0"/>
            </a:br>
            <a:br>
              <a:rPr lang="en-GB" b="1" dirty="0"/>
            </a:br>
            <a:r>
              <a:rPr lang="en-GB" b="1" dirty="0">
                <a:effectLst/>
              </a:rPr>
              <a:t>bash</a:t>
            </a:r>
            <a:br>
              <a:rPr lang="en-GB" b="1" dirty="0"/>
            </a:br>
            <a:r>
              <a:rPr lang="en-GB" b="1" dirty="0" err="1">
                <a:effectLst/>
              </a:rPr>
              <a:t>npm</a:t>
            </a:r>
            <a:r>
              <a:rPr lang="en-GB" b="1" dirty="0">
                <a:effectLst/>
              </a:rPr>
              <a:t> </a:t>
            </a:r>
            <a:r>
              <a:rPr lang="en-GB" b="1" dirty="0" err="1">
                <a:effectLst/>
              </a:rPr>
              <a:t>init</a:t>
            </a:r>
            <a:r>
              <a:rPr lang="en-GB" b="1" dirty="0">
                <a:effectLst/>
              </a:rPr>
              <a:t> -y</a:t>
            </a:r>
            <a:br>
              <a:rPr lang="en-GB" b="1" dirty="0"/>
            </a:br>
            <a:r>
              <a:rPr lang="en-GB" b="1" dirty="0" err="1">
                <a:effectLst/>
              </a:rPr>
              <a:t>npm</a:t>
            </a:r>
            <a:r>
              <a:rPr lang="en-GB" b="1" dirty="0">
                <a:effectLst/>
              </a:rPr>
              <a:t> install express body-parser</a:t>
            </a:r>
            <a:endParaRPr lang="en-US" b="1" dirty="0"/>
          </a:p>
        </p:txBody>
      </p:sp>
    </p:spTree>
    <p:extLst>
      <p:ext uri="{BB962C8B-B14F-4D97-AF65-F5344CB8AC3E}">
        <p14:creationId xmlns:p14="http://schemas.microsoft.com/office/powerpoint/2010/main" val="413971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A4A489-F6CC-00B5-D4CE-3E2BA9B006EB}"/>
              </a:ext>
            </a:extLst>
          </p:cNvPr>
          <p:cNvSpPr txBox="1"/>
          <p:nvPr/>
        </p:nvSpPr>
        <p:spPr>
          <a:xfrm>
            <a:off x="770658" y="431722"/>
            <a:ext cx="7405997" cy="4524315"/>
          </a:xfrm>
          <a:prstGeom prst="rect">
            <a:avLst/>
          </a:prstGeom>
          <a:noFill/>
        </p:spPr>
        <p:txBody>
          <a:bodyPr wrap="square">
            <a:spAutoFit/>
          </a:bodyPr>
          <a:lstStyle/>
          <a:p>
            <a:r>
              <a:rPr lang="en-GB" b="1" u="sng" dirty="0">
                <a:effectLst/>
              </a:rPr>
              <a:t>Step 2:</a:t>
            </a:r>
            <a:r>
              <a:rPr lang="en-GB" dirty="0">
                <a:effectLst/>
              </a:rPr>
              <a:t> </a:t>
            </a:r>
            <a:r>
              <a:rPr lang="en-GB" b="1" dirty="0">
                <a:effectLst/>
              </a:rPr>
              <a:t>Create Files</a:t>
            </a:r>
            <a:br>
              <a:rPr lang="en-GB" b="1" dirty="0"/>
            </a:br>
            <a:r>
              <a:rPr lang="en-GB" b="1" dirty="0">
                <a:effectLst/>
              </a:rPr>
              <a:t>Create the following files in your project folder:</a:t>
            </a:r>
            <a:r>
              <a:rPr lang="en-GB" b="1" dirty="0"/>
              <a:t> </a:t>
            </a:r>
            <a:br>
              <a:rPr lang="en-GB" b="1" dirty="0"/>
            </a:br>
            <a:br>
              <a:rPr lang="en-GB" b="1" dirty="0"/>
            </a:br>
            <a:r>
              <a:rPr lang="en-GB" b="1" dirty="0" err="1">
                <a:effectLst/>
              </a:rPr>
              <a:t>index.html</a:t>
            </a:r>
            <a:br>
              <a:rPr lang="en-GB" b="1" dirty="0"/>
            </a:br>
            <a:r>
              <a:rPr lang="en-GB" b="1" dirty="0">
                <a:effectLst/>
              </a:rPr>
              <a:t>html</a:t>
            </a:r>
            <a:br>
              <a:rPr lang="en-GB" b="1" dirty="0"/>
            </a:br>
            <a:r>
              <a:rPr lang="en-GB" b="1" dirty="0">
                <a:effectLst/>
              </a:rPr>
              <a:t>Copy code</a:t>
            </a:r>
            <a:br>
              <a:rPr lang="en-GB" b="1" dirty="0"/>
            </a:br>
            <a:r>
              <a:rPr lang="en-GB" b="1" dirty="0">
                <a:effectLst/>
              </a:rPr>
              <a:t>&lt;!DOCTYPE html&gt;</a:t>
            </a:r>
            <a:br>
              <a:rPr lang="en-GB" b="1" dirty="0"/>
            </a:br>
            <a:r>
              <a:rPr lang="en-GB" b="1" dirty="0">
                <a:effectLst/>
              </a:rPr>
              <a:t>&lt;html </a:t>
            </a:r>
            <a:r>
              <a:rPr lang="en-GB" b="1" dirty="0" err="1">
                <a:effectLst/>
              </a:rPr>
              <a:t>lang</a:t>
            </a:r>
            <a:r>
              <a:rPr lang="en-GB" b="1" dirty="0">
                <a:effectLst/>
              </a:rPr>
              <a:t>="</a:t>
            </a:r>
            <a:r>
              <a:rPr lang="en-GB" b="1" dirty="0" err="1">
                <a:effectLst/>
              </a:rPr>
              <a:t>en</a:t>
            </a:r>
            <a:r>
              <a:rPr lang="en-GB" b="1" dirty="0">
                <a:effectLst/>
              </a:rPr>
              <a:t>"&gt;</a:t>
            </a:r>
            <a:r>
              <a:rPr lang="en-GB" b="1" dirty="0"/>
              <a:t> </a:t>
            </a:r>
            <a:br>
              <a:rPr lang="en-GB" b="1" dirty="0"/>
            </a:br>
            <a:br>
              <a:rPr lang="en-GB" b="1" dirty="0"/>
            </a:br>
            <a:r>
              <a:rPr lang="en-GB" b="1" dirty="0">
                <a:effectLst/>
              </a:rPr>
              <a:t>&lt;head&gt;</a:t>
            </a:r>
            <a:br>
              <a:rPr lang="en-GB" b="1" dirty="0"/>
            </a:br>
            <a:r>
              <a:rPr lang="en-GB" b="1" dirty="0">
                <a:effectLst/>
              </a:rPr>
              <a:t>    &lt;meta charset="UTF-8"&gt;</a:t>
            </a:r>
            <a:br>
              <a:rPr lang="en-GB" b="1" dirty="0"/>
            </a:br>
            <a:r>
              <a:rPr lang="en-GB" b="1" dirty="0">
                <a:effectLst/>
              </a:rPr>
              <a:t>    &lt;meta name="viewport" content="width=device-width, initial-scale=1.0"&gt;</a:t>
            </a:r>
            <a:br>
              <a:rPr lang="en-GB" b="1" dirty="0"/>
            </a:br>
            <a:r>
              <a:rPr lang="en-GB" b="1" dirty="0">
                <a:effectLst/>
              </a:rPr>
              <a:t>    &lt;title&gt;Smart Water Fountain System&lt;/title&gt;</a:t>
            </a:r>
            <a:br>
              <a:rPr lang="en-GB" b="1" dirty="0"/>
            </a:br>
            <a:r>
              <a:rPr lang="en-GB" b="1" dirty="0">
                <a:effectLst/>
              </a:rPr>
              <a:t>    &lt;link </a:t>
            </a:r>
            <a:r>
              <a:rPr lang="en-GB" b="1" dirty="0" err="1">
                <a:effectLst/>
              </a:rPr>
              <a:t>rel</a:t>
            </a:r>
            <a:r>
              <a:rPr lang="en-GB" b="1" dirty="0">
                <a:effectLst/>
              </a:rPr>
              <a:t>="stylesheet" </a:t>
            </a:r>
            <a:r>
              <a:rPr lang="en-GB" b="1" dirty="0" err="1">
                <a:effectLst/>
              </a:rPr>
              <a:t>href</a:t>
            </a:r>
            <a:r>
              <a:rPr lang="en-GB" b="1" dirty="0">
                <a:effectLst/>
              </a:rPr>
              <a:t>="</a:t>
            </a:r>
            <a:r>
              <a:rPr lang="en-GB" b="1" dirty="0" err="1">
                <a:effectLst/>
              </a:rPr>
              <a:t>styles.css</a:t>
            </a:r>
            <a:r>
              <a:rPr lang="en-GB" b="1" dirty="0">
                <a:effectLst/>
              </a:rPr>
              <a:t>"&gt;</a:t>
            </a:r>
            <a:br>
              <a:rPr lang="en-GB" b="1" dirty="0"/>
            </a:br>
            <a:r>
              <a:rPr lang="en-GB" b="1" dirty="0">
                <a:effectLst/>
              </a:rPr>
              <a:t>&lt;/head&gt;</a:t>
            </a:r>
            <a:endParaRPr lang="en-US" b="1" dirty="0"/>
          </a:p>
        </p:txBody>
      </p:sp>
      <p:sp>
        <p:nvSpPr>
          <p:cNvPr id="7" name="TextBox 6">
            <a:extLst>
              <a:ext uri="{FF2B5EF4-FFF2-40B4-BE49-F238E27FC236}">
                <a16:creationId xmlns:a16="http://schemas.microsoft.com/office/drawing/2014/main" id="{6016C29D-20EA-0467-0DEC-AC029574BAB7}"/>
              </a:ext>
            </a:extLst>
          </p:cNvPr>
          <p:cNvSpPr txBox="1"/>
          <p:nvPr/>
        </p:nvSpPr>
        <p:spPr>
          <a:xfrm>
            <a:off x="908944" y="4956037"/>
            <a:ext cx="5847360" cy="1754326"/>
          </a:xfrm>
          <a:prstGeom prst="rect">
            <a:avLst/>
          </a:prstGeom>
          <a:noFill/>
        </p:spPr>
        <p:txBody>
          <a:bodyPr wrap="square">
            <a:spAutoFit/>
          </a:bodyPr>
          <a:lstStyle/>
          <a:p>
            <a:r>
              <a:rPr lang="en-GB" b="1" dirty="0">
                <a:effectLst/>
              </a:rPr>
              <a:t>&lt;body&gt;</a:t>
            </a:r>
            <a:br>
              <a:rPr lang="en-GB" b="1" dirty="0"/>
            </a:br>
            <a:r>
              <a:rPr lang="en-GB" b="1" dirty="0">
                <a:effectLst/>
              </a:rPr>
              <a:t>    &lt;h1&gt;Smart Water Fountain System&lt;/h1&gt;</a:t>
            </a:r>
            <a:br>
              <a:rPr lang="en-GB" b="1" dirty="0"/>
            </a:br>
            <a:r>
              <a:rPr lang="en-GB" b="1" dirty="0">
                <a:effectLst/>
              </a:rPr>
              <a:t>    &lt;button id="</a:t>
            </a:r>
            <a:r>
              <a:rPr lang="en-GB" b="1" dirty="0" err="1">
                <a:effectLst/>
              </a:rPr>
              <a:t>toggleButton</a:t>
            </a:r>
            <a:r>
              <a:rPr lang="en-GB" b="1" dirty="0">
                <a:effectLst/>
              </a:rPr>
              <a:t>"&gt;Toggle Fountain&lt;/button&gt;</a:t>
            </a:r>
            <a:r>
              <a:rPr lang="en-GB" b="1" dirty="0"/>
              <a:t> </a:t>
            </a:r>
            <a:br>
              <a:rPr lang="en-GB" b="1" dirty="0"/>
            </a:br>
            <a:br>
              <a:rPr lang="en-GB" b="1" dirty="0"/>
            </a:br>
            <a:r>
              <a:rPr lang="en-GB" b="1" dirty="0">
                <a:effectLst/>
              </a:rPr>
              <a:t>    &lt;script </a:t>
            </a:r>
            <a:r>
              <a:rPr lang="en-GB" b="1" dirty="0" err="1">
                <a:effectLst/>
              </a:rPr>
              <a:t>src</a:t>
            </a:r>
            <a:r>
              <a:rPr lang="en-GB" b="1" dirty="0">
                <a:effectLst/>
              </a:rPr>
              <a:t>="</a:t>
            </a:r>
            <a:r>
              <a:rPr lang="en-GB" b="1" dirty="0" err="1">
                <a:effectLst/>
              </a:rPr>
              <a:t>script.js</a:t>
            </a:r>
            <a:r>
              <a:rPr lang="en-GB" b="1" dirty="0">
                <a:effectLst/>
              </a:rPr>
              <a:t>"&gt;&lt;/script&gt;</a:t>
            </a:r>
            <a:br>
              <a:rPr lang="en-GB" b="1" dirty="0"/>
            </a:br>
            <a:r>
              <a:rPr lang="en-GB" b="1" dirty="0">
                <a:effectLst/>
              </a:rPr>
              <a:t>&lt;/body&gt;</a:t>
            </a:r>
            <a:endParaRPr lang="en-US" b="1" dirty="0"/>
          </a:p>
        </p:txBody>
      </p:sp>
    </p:spTree>
    <p:extLst>
      <p:ext uri="{BB962C8B-B14F-4D97-AF65-F5344CB8AC3E}">
        <p14:creationId xmlns:p14="http://schemas.microsoft.com/office/powerpoint/2010/main" val="425742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719F98-71FE-156D-00BA-7C96F23C03FD}"/>
              </a:ext>
            </a:extLst>
          </p:cNvPr>
          <p:cNvSpPr txBox="1"/>
          <p:nvPr/>
        </p:nvSpPr>
        <p:spPr>
          <a:xfrm>
            <a:off x="943842" y="228681"/>
            <a:ext cx="5946321" cy="4524315"/>
          </a:xfrm>
          <a:prstGeom prst="rect">
            <a:avLst/>
          </a:prstGeom>
          <a:noFill/>
        </p:spPr>
        <p:txBody>
          <a:bodyPr wrap="square">
            <a:spAutoFit/>
          </a:bodyPr>
          <a:lstStyle/>
          <a:p>
            <a:r>
              <a:rPr lang="en-GB" b="1" dirty="0">
                <a:effectLst/>
              </a:rPr>
              <a:t>&lt;/html&gt;</a:t>
            </a:r>
            <a:br>
              <a:rPr lang="en-GB" b="1" dirty="0"/>
            </a:br>
            <a:r>
              <a:rPr lang="en-GB" b="1" dirty="0" err="1">
                <a:effectLst/>
              </a:rPr>
              <a:t>styles.css</a:t>
            </a:r>
            <a:br>
              <a:rPr lang="en-GB" b="1" dirty="0"/>
            </a:br>
            <a:r>
              <a:rPr lang="en-GB" b="1" dirty="0" err="1">
                <a:effectLst/>
              </a:rPr>
              <a:t>css</a:t>
            </a:r>
            <a:br>
              <a:rPr lang="en-GB" b="1" dirty="0"/>
            </a:br>
            <a:r>
              <a:rPr lang="en-GB" b="1" dirty="0">
                <a:effectLst/>
              </a:rPr>
              <a:t>body {</a:t>
            </a:r>
            <a:br>
              <a:rPr lang="en-GB" b="1" dirty="0"/>
            </a:br>
            <a:r>
              <a:rPr lang="en-GB" b="1" dirty="0">
                <a:effectLst/>
              </a:rPr>
              <a:t>    font-family: Arial, sans-serif;</a:t>
            </a:r>
            <a:br>
              <a:rPr lang="en-GB" b="1" dirty="0"/>
            </a:br>
            <a:r>
              <a:rPr lang="en-GB" b="1" dirty="0">
                <a:effectLst/>
              </a:rPr>
              <a:t>    display: flex;</a:t>
            </a:r>
            <a:br>
              <a:rPr lang="en-GB" b="1" dirty="0"/>
            </a:br>
            <a:r>
              <a:rPr lang="en-GB" b="1" dirty="0">
                <a:effectLst/>
              </a:rPr>
              <a:t>    flex-direction: column;</a:t>
            </a:r>
            <a:br>
              <a:rPr lang="en-GB" b="1" dirty="0"/>
            </a:br>
            <a:r>
              <a:rPr lang="en-GB" b="1" dirty="0">
                <a:effectLst/>
              </a:rPr>
              <a:t>    align-items: </a:t>
            </a:r>
            <a:r>
              <a:rPr lang="en-GB" b="1" dirty="0" err="1">
                <a:effectLst/>
              </a:rPr>
              <a:t>center</a:t>
            </a:r>
            <a:r>
              <a:rPr lang="en-GB" b="1" dirty="0">
                <a:effectLst/>
              </a:rPr>
              <a:t>;</a:t>
            </a:r>
            <a:br>
              <a:rPr lang="en-GB" b="1" dirty="0"/>
            </a:br>
            <a:r>
              <a:rPr lang="en-GB" b="1" dirty="0">
                <a:effectLst/>
              </a:rPr>
              <a:t>    justify-content: </a:t>
            </a:r>
            <a:r>
              <a:rPr lang="en-GB" b="1" dirty="0" err="1">
                <a:effectLst/>
              </a:rPr>
              <a:t>center</a:t>
            </a:r>
            <a:r>
              <a:rPr lang="en-GB" b="1" dirty="0">
                <a:effectLst/>
              </a:rPr>
              <a:t>;</a:t>
            </a:r>
            <a:br>
              <a:rPr lang="en-GB" b="1" dirty="0"/>
            </a:br>
            <a:r>
              <a:rPr lang="en-GB" b="1" dirty="0">
                <a:effectLst/>
              </a:rPr>
              <a:t>    height: 100vh;</a:t>
            </a:r>
            <a:br>
              <a:rPr lang="en-GB" b="1" dirty="0"/>
            </a:br>
            <a:r>
              <a:rPr lang="en-GB" b="1" dirty="0">
                <a:effectLst/>
              </a:rPr>
              <a:t>    margin: 0;</a:t>
            </a:r>
            <a:br>
              <a:rPr lang="en-GB" b="1" dirty="0"/>
            </a:br>
            <a:r>
              <a:rPr lang="en-GB" b="1" dirty="0">
                <a:effectLst/>
              </a:rPr>
              <a:t>}</a:t>
            </a:r>
            <a:r>
              <a:rPr lang="en-GB" b="1" dirty="0"/>
              <a:t> </a:t>
            </a:r>
            <a:br>
              <a:rPr lang="en-GB" b="1" dirty="0"/>
            </a:br>
            <a:br>
              <a:rPr lang="en-GB" b="1" dirty="0"/>
            </a:br>
            <a:r>
              <a:rPr lang="en-GB" b="1" dirty="0">
                <a:effectLst/>
              </a:rPr>
              <a:t>h1 {</a:t>
            </a:r>
            <a:br>
              <a:rPr lang="en-GB" b="1" dirty="0"/>
            </a:br>
            <a:r>
              <a:rPr lang="en-GB" b="1" dirty="0">
                <a:effectLst/>
              </a:rPr>
              <a:t>    margin-bottom: 20px;</a:t>
            </a:r>
            <a:br>
              <a:rPr lang="en-GB" b="1" dirty="0"/>
            </a:br>
            <a:r>
              <a:rPr lang="en-GB" b="1" dirty="0">
                <a:effectLst/>
              </a:rPr>
              <a:t>}</a:t>
            </a:r>
            <a:endParaRPr lang="en-US" b="1" dirty="0"/>
          </a:p>
        </p:txBody>
      </p:sp>
      <p:sp>
        <p:nvSpPr>
          <p:cNvPr id="5" name="TextBox 4">
            <a:extLst>
              <a:ext uri="{FF2B5EF4-FFF2-40B4-BE49-F238E27FC236}">
                <a16:creationId xmlns:a16="http://schemas.microsoft.com/office/drawing/2014/main" id="{11098D58-386C-D77F-A1C2-05D8B845D353}"/>
              </a:ext>
            </a:extLst>
          </p:cNvPr>
          <p:cNvSpPr txBox="1"/>
          <p:nvPr/>
        </p:nvSpPr>
        <p:spPr>
          <a:xfrm>
            <a:off x="943842" y="4941699"/>
            <a:ext cx="6098474" cy="1477328"/>
          </a:xfrm>
          <a:prstGeom prst="rect">
            <a:avLst/>
          </a:prstGeom>
          <a:noFill/>
        </p:spPr>
        <p:txBody>
          <a:bodyPr wrap="square">
            <a:spAutoFit/>
          </a:bodyPr>
          <a:lstStyle/>
          <a:p>
            <a:r>
              <a:rPr lang="en-GB" b="1" dirty="0">
                <a:effectLst/>
              </a:rPr>
              <a:t>button {</a:t>
            </a:r>
            <a:br>
              <a:rPr lang="en-GB" b="1" dirty="0"/>
            </a:br>
            <a:r>
              <a:rPr lang="en-GB" b="1" dirty="0">
                <a:effectLst/>
              </a:rPr>
              <a:t>    font-size: 18px;</a:t>
            </a:r>
            <a:br>
              <a:rPr lang="en-GB" b="1" dirty="0"/>
            </a:br>
            <a:r>
              <a:rPr lang="en-GB" b="1" dirty="0">
                <a:effectLst/>
              </a:rPr>
              <a:t>    padding: 10px 20px;</a:t>
            </a:r>
            <a:br>
              <a:rPr lang="en-GB" b="1" dirty="0"/>
            </a:br>
            <a:r>
              <a:rPr lang="en-GB" b="1" dirty="0">
                <a:effectLst/>
              </a:rPr>
              <a:t>    cursor: pointer;</a:t>
            </a:r>
            <a:br>
              <a:rPr lang="en-GB" b="1" dirty="0"/>
            </a:br>
            <a:r>
              <a:rPr lang="en-GB" b="1" dirty="0">
                <a:effectLst/>
              </a:rPr>
              <a:t>}</a:t>
            </a:r>
            <a:endParaRPr lang="en-US" b="1" dirty="0"/>
          </a:p>
        </p:txBody>
      </p:sp>
    </p:spTree>
    <p:extLst>
      <p:ext uri="{BB962C8B-B14F-4D97-AF65-F5344CB8AC3E}">
        <p14:creationId xmlns:p14="http://schemas.microsoft.com/office/powerpoint/2010/main" val="271385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FBB77-1CD7-9D08-5B9E-5E725FAC1ED2}"/>
              </a:ext>
            </a:extLst>
          </p:cNvPr>
          <p:cNvSpPr txBox="1"/>
          <p:nvPr/>
        </p:nvSpPr>
        <p:spPr>
          <a:xfrm>
            <a:off x="1141763" y="474345"/>
            <a:ext cx="6098474" cy="5909310"/>
          </a:xfrm>
          <a:prstGeom prst="rect">
            <a:avLst/>
          </a:prstGeom>
          <a:noFill/>
        </p:spPr>
        <p:txBody>
          <a:bodyPr wrap="square">
            <a:spAutoFit/>
          </a:bodyPr>
          <a:lstStyle/>
          <a:p>
            <a:r>
              <a:rPr lang="en-GB" b="1" dirty="0" err="1">
                <a:effectLst/>
              </a:rPr>
              <a:t>script.js</a:t>
            </a:r>
            <a:br>
              <a:rPr lang="en-GB" b="1" dirty="0"/>
            </a:br>
            <a:r>
              <a:rPr lang="en-GB" b="1" dirty="0" err="1">
                <a:effectLst/>
              </a:rPr>
              <a:t>javascript</a:t>
            </a:r>
            <a:br>
              <a:rPr lang="en-GB" b="1" dirty="0"/>
            </a:br>
            <a:r>
              <a:rPr lang="en-GB" b="1" dirty="0" err="1">
                <a:effectLst/>
              </a:rPr>
              <a:t>const</a:t>
            </a:r>
            <a:r>
              <a:rPr lang="en-GB" b="1" dirty="0">
                <a:effectLst/>
              </a:rPr>
              <a:t> </a:t>
            </a:r>
            <a:r>
              <a:rPr lang="en-GB" b="1" dirty="0" err="1">
                <a:effectLst/>
              </a:rPr>
              <a:t>toggleButton</a:t>
            </a:r>
            <a:r>
              <a:rPr lang="en-GB" b="1" dirty="0">
                <a:effectLst/>
              </a:rPr>
              <a:t> = </a:t>
            </a:r>
            <a:r>
              <a:rPr lang="en-GB" b="1" dirty="0" err="1">
                <a:effectLst/>
              </a:rPr>
              <a:t>document.getElementById</a:t>
            </a:r>
            <a:r>
              <a:rPr lang="en-GB" b="1" dirty="0">
                <a:effectLst/>
              </a:rPr>
              <a:t>('</a:t>
            </a:r>
            <a:r>
              <a:rPr lang="en-GB" b="1" dirty="0" err="1">
                <a:effectLst/>
              </a:rPr>
              <a:t>toggleButton</a:t>
            </a:r>
            <a:r>
              <a:rPr lang="en-GB" b="1" dirty="0">
                <a:effectLst/>
              </a:rPr>
              <a:t>');</a:t>
            </a:r>
            <a:r>
              <a:rPr lang="en-GB" b="1" dirty="0"/>
              <a:t> </a:t>
            </a:r>
            <a:br>
              <a:rPr lang="en-GB" b="1" dirty="0"/>
            </a:br>
            <a:br>
              <a:rPr lang="en-GB" b="1" dirty="0"/>
            </a:br>
            <a:r>
              <a:rPr lang="en-GB" b="1" dirty="0" err="1">
                <a:effectLst/>
              </a:rPr>
              <a:t>toggleButton.addEventListener</a:t>
            </a:r>
            <a:r>
              <a:rPr lang="en-GB" b="1" dirty="0">
                <a:effectLst/>
              </a:rPr>
              <a:t>('click', () =&gt; {</a:t>
            </a:r>
            <a:br>
              <a:rPr lang="en-GB" b="1" dirty="0"/>
            </a:br>
            <a:r>
              <a:rPr lang="en-GB" b="1" dirty="0">
                <a:effectLst/>
              </a:rPr>
              <a:t>    // Logic to toggle the fountain</a:t>
            </a:r>
            <a:br>
              <a:rPr lang="en-GB" b="1" dirty="0"/>
            </a:br>
            <a:r>
              <a:rPr lang="en-GB" b="1" dirty="0">
                <a:effectLst/>
              </a:rPr>
              <a:t>    </a:t>
            </a:r>
            <a:r>
              <a:rPr lang="en-GB" b="1" dirty="0" err="1">
                <a:effectLst/>
              </a:rPr>
              <a:t>console.log</a:t>
            </a:r>
            <a:r>
              <a:rPr lang="en-GB" b="1" dirty="0">
                <a:effectLst/>
              </a:rPr>
              <a:t>('Fountain toggled');</a:t>
            </a:r>
            <a:br>
              <a:rPr lang="en-GB" b="1" dirty="0"/>
            </a:br>
            <a:r>
              <a:rPr lang="en-GB" b="1" dirty="0">
                <a:effectLst/>
              </a:rPr>
              <a:t>    // You can send an API request to the back-end here to control the fountain</a:t>
            </a:r>
            <a:br>
              <a:rPr lang="en-GB" b="1" dirty="0"/>
            </a:br>
            <a:r>
              <a:rPr lang="en-GB" b="1" dirty="0">
                <a:effectLst/>
              </a:rPr>
              <a:t>});</a:t>
            </a:r>
            <a:br>
              <a:rPr lang="en-GB" b="1" dirty="0"/>
            </a:br>
            <a:r>
              <a:rPr lang="en-GB" b="1" dirty="0" err="1">
                <a:effectLst/>
              </a:rPr>
              <a:t>server.js</a:t>
            </a:r>
            <a:br>
              <a:rPr lang="en-GB" b="1" dirty="0"/>
            </a:br>
            <a:r>
              <a:rPr lang="en-GB" b="1" dirty="0" err="1">
                <a:effectLst/>
              </a:rPr>
              <a:t>javascript</a:t>
            </a:r>
            <a:br>
              <a:rPr lang="en-GB" b="1" dirty="0"/>
            </a:br>
            <a:r>
              <a:rPr lang="en-GB" b="1" dirty="0">
                <a:effectLst/>
              </a:rPr>
              <a:t>Copy code</a:t>
            </a:r>
            <a:br>
              <a:rPr lang="en-GB" b="1" dirty="0"/>
            </a:br>
            <a:r>
              <a:rPr lang="en-GB" b="1" dirty="0" err="1">
                <a:effectLst/>
              </a:rPr>
              <a:t>const</a:t>
            </a:r>
            <a:r>
              <a:rPr lang="en-GB" b="1" dirty="0">
                <a:effectLst/>
              </a:rPr>
              <a:t> express = require('express');</a:t>
            </a:r>
            <a:br>
              <a:rPr lang="en-GB" b="1" dirty="0"/>
            </a:br>
            <a:r>
              <a:rPr lang="en-GB" b="1" dirty="0" err="1">
                <a:effectLst/>
              </a:rPr>
              <a:t>const</a:t>
            </a:r>
            <a:r>
              <a:rPr lang="en-GB" b="1" dirty="0">
                <a:effectLst/>
              </a:rPr>
              <a:t> </a:t>
            </a:r>
            <a:r>
              <a:rPr lang="en-GB" b="1" dirty="0" err="1">
                <a:effectLst/>
              </a:rPr>
              <a:t>bodyParser</a:t>
            </a:r>
            <a:r>
              <a:rPr lang="en-GB" b="1" dirty="0">
                <a:effectLst/>
              </a:rPr>
              <a:t> = require('body-parser');</a:t>
            </a:r>
            <a:r>
              <a:rPr lang="en-GB" b="1" dirty="0"/>
              <a:t> </a:t>
            </a:r>
            <a:br>
              <a:rPr lang="en-GB" b="1" dirty="0"/>
            </a:br>
            <a:br>
              <a:rPr lang="en-GB" b="1" dirty="0"/>
            </a:br>
            <a:r>
              <a:rPr lang="en-GB" b="1" dirty="0" err="1">
                <a:effectLst/>
              </a:rPr>
              <a:t>const</a:t>
            </a:r>
            <a:r>
              <a:rPr lang="en-GB" b="1" dirty="0">
                <a:effectLst/>
              </a:rPr>
              <a:t> app = express();</a:t>
            </a:r>
            <a:br>
              <a:rPr lang="en-GB" b="1" dirty="0"/>
            </a:br>
            <a:r>
              <a:rPr lang="en-GB" b="1" dirty="0" err="1">
                <a:effectLst/>
              </a:rPr>
              <a:t>const</a:t>
            </a:r>
            <a:r>
              <a:rPr lang="en-GB" b="1" dirty="0">
                <a:effectLst/>
              </a:rPr>
              <a:t> PORT = 3000;</a:t>
            </a:r>
            <a:r>
              <a:rPr lang="en-GB" b="1" dirty="0"/>
              <a:t> </a:t>
            </a:r>
            <a:br>
              <a:rPr lang="en-GB" b="1" dirty="0"/>
            </a:br>
            <a:br>
              <a:rPr lang="en-GB" b="1" dirty="0"/>
            </a:br>
            <a:r>
              <a:rPr lang="en-GB" b="1" dirty="0" err="1">
                <a:effectLst/>
              </a:rPr>
              <a:t>app.use</a:t>
            </a:r>
            <a:r>
              <a:rPr lang="en-GB" b="1" dirty="0">
                <a:effectLst/>
              </a:rPr>
              <a:t>(</a:t>
            </a:r>
            <a:r>
              <a:rPr lang="en-GB" b="1" dirty="0" err="1">
                <a:effectLst/>
              </a:rPr>
              <a:t>bodyParser.json</a:t>
            </a:r>
            <a:r>
              <a:rPr lang="en-GB" b="1" dirty="0">
                <a:effectLst/>
              </a:rPr>
              <a:t>());</a:t>
            </a:r>
            <a:endParaRPr lang="en-US" b="1" dirty="0"/>
          </a:p>
        </p:txBody>
      </p:sp>
    </p:spTree>
    <p:extLst>
      <p:ext uri="{BB962C8B-B14F-4D97-AF65-F5344CB8AC3E}">
        <p14:creationId xmlns:p14="http://schemas.microsoft.com/office/powerpoint/2010/main" val="54757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68120-573C-2682-F151-D11C568E22CB}"/>
              </a:ext>
            </a:extLst>
          </p:cNvPr>
          <p:cNvSpPr txBox="1"/>
          <p:nvPr/>
        </p:nvSpPr>
        <p:spPr>
          <a:xfrm>
            <a:off x="869620" y="889843"/>
            <a:ext cx="6098474" cy="5078313"/>
          </a:xfrm>
          <a:prstGeom prst="rect">
            <a:avLst/>
          </a:prstGeom>
          <a:noFill/>
        </p:spPr>
        <p:txBody>
          <a:bodyPr wrap="square">
            <a:spAutoFit/>
          </a:bodyPr>
          <a:lstStyle/>
          <a:p>
            <a:r>
              <a:rPr lang="en-GB" b="1" dirty="0" err="1">
                <a:effectLst/>
              </a:rPr>
              <a:t>app.post</a:t>
            </a:r>
            <a:r>
              <a:rPr lang="en-GB" b="1" dirty="0">
                <a:effectLst/>
              </a:rPr>
              <a:t>('/</a:t>
            </a:r>
            <a:r>
              <a:rPr lang="en-GB" b="1" dirty="0" err="1">
                <a:effectLst/>
              </a:rPr>
              <a:t>toggleFountain</a:t>
            </a:r>
            <a:r>
              <a:rPr lang="en-GB" b="1" dirty="0">
                <a:effectLst/>
              </a:rPr>
              <a:t>', (</a:t>
            </a:r>
            <a:r>
              <a:rPr lang="en-GB" b="1" dirty="0" err="1">
                <a:effectLst/>
              </a:rPr>
              <a:t>req</a:t>
            </a:r>
            <a:r>
              <a:rPr lang="en-GB" b="1" dirty="0">
                <a:effectLst/>
              </a:rPr>
              <a:t>, res) =&gt; {</a:t>
            </a:r>
            <a:br>
              <a:rPr lang="en-GB" b="1" dirty="0"/>
            </a:br>
            <a:r>
              <a:rPr lang="en-GB" b="1" dirty="0">
                <a:effectLst/>
              </a:rPr>
              <a:t>    // Logic to control the fountain (turn on/off)</a:t>
            </a:r>
            <a:br>
              <a:rPr lang="en-GB" b="1" dirty="0"/>
            </a:br>
            <a:r>
              <a:rPr lang="en-GB" b="1" dirty="0">
                <a:effectLst/>
              </a:rPr>
              <a:t>    // You can implement your smart water fountain system logic here</a:t>
            </a:r>
            <a:r>
              <a:rPr lang="en-GB" b="1" dirty="0"/>
              <a:t> </a:t>
            </a:r>
            <a:br>
              <a:rPr lang="en-GB" b="1" dirty="0"/>
            </a:br>
            <a:br>
              <a:rPr lang="en-GB" b="1" dirty="0"/>
            </a:br>
            <a:r>
              <a:rPr lang="en-GB" b="1" dirty="0">
                <a:effectLst/>
              </a:rPr>
              <a:t>    // For now, just log the request body</a:t>
            </a:r>
            <a:br>
              <a:rPr lang="en-GB" b="1" dirty="0"/>
            </a:br>
            <a:r>
              <a:rPr lang="en-GB" b="1" dirty="0">
                <a:effectLst/>
              </a:rPr>
              <a:t>    </a:t>
            </a:r>
            <a:r>
              <a:rPr lang="en-GB" b="1" dirty="0" err="1">
                <a:effectLst/>
              </a:rPr>
              <a:t>console.log</a:t>
            </a:r>
            <a:r>
              <a:rPr lang="en-GB" b="1" dirty="0">
                <a:effectLst/>
              </a:rPr>
              <a:t>(</a:t>
            </a:r>
            <a:r>
              <a:rPr lang="en-GB" b="1" dirty="0" err="1">
                <a:effectLst/>
              </a:rPr>
              <a:t>req.body</a:t>
            </a:r>
            <a:r>
              <a:rPr lang="en-GB" b="1" dirty="0">
                <a:effectLst/>
              </a:rPr>
              <a:t>);</a:t>
            </a:r>
            <a:r>
              <a:rPr lang="en-GB" b="1" dirty="0"/>
              <a:t> </a:t>
            </a:r>
            <a:br>
              <a:rPr lang="en-GB" b="1" dirty="0"/>
            </a:br>
            <a:br>
              <a:rPr lang="en-GB" b="1" dirty="0"/>
            </a:br>
            <a:r>
              <a:rPr lang="en-GB" b="1" dirty="0">
                <a:effectLst/>
              </a:rPr>
              <a:t>    // Send a response back (you can customize this response based on your system's </a:t>
            </a:r>
            <a:r>
              <a:rPr lang="en-GB" b="1" dirty="0" err="1">
                <a:effectLst/>
              </a:rPr>
              <a:t>behavior</a:t>
            </a:r>
            <a:r>
              <a:rPr lang="en-GB" b="1" dirty="0">
                <a:effectLst/>
              </a:rPr>
              <a:t>)</a:t>
            </a:r>
            <a:br>
              <a:rPr lang="en-GB" b="1" dirty="0"/>
            </a:br>
            <a:r>
              <a:rPr lang="en-GB" b="1" dirty="0">
                <a:effectLst/>
              </a:rPr>
              <a:t>    </a:t>
            </a:r>
            <a:r>
              <a:rPr lang="en-GB" b="1" dirty="0" err="1">
                <a:effectLst/>
              </a:rPr>
              <a:t>res.json</a:t>
            </a:r>
            <a:r>
              <a:rPr lang="en-GB" b="1" dirty="0">
                <a:effectLst/>
              </a:rPr>
              <a:t>({ message: 'Fountain toggled' });</a:t>
            </a:r>
            <a:br>
              <a:rPr lang="en-GB" b="1" dirty="0"/>
            </a:br>
            <a:r>
              <a:rPr lang="en-GB" b="1" dirty="0">
                <a:effectLst/>
              </a:rPr>
              <a:t>});</a:t>
            </a:r>
            <a:r>
              <a:rPr lang="en-GB" b="1" dirty="0"/>
              <a:t> </a:t>
            </a:r>
            <a:br>
              <a:rPr lang="en-GB" b="1" dirty="0"/>
            </a:br>
            <a:br>
              <a:rPr lang="en-GB" b="1" dirty="0"/>
            </a:br>
            <a:r>
              <a:rPr lang="en-GB" b="1" dirty="0" err="1">
                <a:effectLst/>
              </a:rPr>
              <a:t>app.use</a:t>
            </a:r>
            <a:r>
              <a:rPr lang="en-GB" b="1" dirty="0">
                <a:effectLst/>
              </a:rPr>
              <a:t>(</a:t>
            </a:r>
            <a:r>
              <a:rPr lang="en-GB" b="1" dirty="0" err="1">
                <a:effectLst/>
              </a:rPr>
              <a:t>express.static</a:t>
            </a:r>
            <a:r>
              <a:rPr lang="en-GB" b="1" dirty="0">
                <a:effectLst/>
              </a:rPr>
              <a:t>('public'));</a:t>
            </a:r>
            <a:r>
              <a:rPr lang="en-GB" b="1" dirty="0"/>
              <a:t> </a:t>
            </a:r>
            <a:br>
              <a:rPr lang="en-GB" b="1" dirty="0"/>
            </a:br>
            <a:br>
              <a:rPr lang="en-GB" b="1" dirty="0"/>
            </a:br>
            <a:r>
              <a:rPr lang="en-GB" b="1" dirty="0" err="1">
                <a:effectLst/>
              </a:rPr>
              <a:t>app.listen</a:t>
            </a:r>
            <a:r>
              <a:rPr lang="en-GB" b="1" dirty="0">
                <a:effectLst/>
              </a:rPr>
              <a:t>(PORT, () =&gt; {</a:t>
            </a:r>
            <a:br>
              <a:rPr lang="en-GB" b="1" dirty="0"/>
            </a:br>
            <a:r>
              <a:rPr lang="en-GB" b="1" dirty="0">
                <a:effectLst/>
              </a:rPr>
              <a:t>    </a:t>
            </a:r>
            <a:r>
              <a:rPr lang="en-GB" b="1" dirty="0" err="1">
                <a:effectLst/>
              </a:rPr>
              <a:t>console.log</a:t>
            </a:r>
            <a:r>
              <a:rPr lang="en-GB" b="1" dirty="0">
                <a:effectLst/>
              </a:rPr>
              <a:t>(`Server is running on port ${PORT}`);</a:t>
            </a:r>
            <a:br>
              <a:rPr lang="en-GB" b="1" dirty="0"/>
            </a:br>
            <a:r>
              <a:rPr lang="en-GB" b="1" dirty="0">
                <a:effectLst/>
              </a:rPr>
              <a:t>});</a:t>
            </a:r>
            <a:endParaRPr lang="en-US" b="1" dirty="0"/>
          </a:p>
        </p:txBody>
      </p:sp>
    </p:spTree>
    <p:extLst>
      <p:ext uri="{BB962C8B-B14F-4D97-AF65-F5344CB8AC3E}">
        <p14:creationId xmlns:p14="http://schemas.microsoft.com/office/powerpoint/2010/main" val="179089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C8B9E-1715-919A-EFB9-D5EB6BC8CF43}"/>
              </a:ext>
            </a:extLst>
          </p:cNvPr>
          <p:cNvSpPr txBox="1"/>
          <p:nvPr/>
        </p:nvSpPr>
        <p:spPr>
          <a:xfrm>
            <a:off x="2032413" y="1720840"/>
            <a:ext cx="5760770" cy="3600000"/>
          </a:xfrm>
          <a:prstGeom prst="rect">
            <a:avLst/>
          </a:prstGeom>
          <a:noFill/>
        </p:spPr>
        <p:txBody>
          <a:bodyPr wrap="square">
            <a:spAutoFit/>
          </a:bodyPr>
          <a:lstStyle/>
          <a:p>
            <a:r>
              <a:rPr lang="en-GB" b="1" u="sng" dirty="0">
                <a:effectLst/>
              </a:rPr>
              <a:t>Step 3:</a:t>
            </a:r>
            <a:r>
              <a:rPr lang="en-GB" b="1" dirty="0">
                <a:effectLst/>
              </a:rPr>
              <a:t> Run the Server</a:t>
            </a:r>
            <a:br>
              <a:rPr lang="en-GB" b="1" dirty="0"/>
            </a:br>
            <a:r>
              <a:rPr lang="en-GB" b="1" dirty="0">
                <a:effectLst/>
              </a:rPr>
              <a:t>Run the server using the following command:</a:t>
            </a:r>
            <a:r>
              <a:rPr lang="en-GB" b="1" dirty="0"/>
              <a:t> </a:t>
            </a:r>
            <a:br>
              <a:rPr lang="en-GB" b="1" dirty="0"/>
            </a:br>
            <a:br>
              <a:rPr lang="en-GB" b="1" dirty="0"/>
            </a:br>
            <a:r>
              <a:rPr lang="en-GB" b="1" dirty="0">
                <a:effectLst/>
              </a:rPr>
              <a:t>bash</a:t>
            </a:r>
            <a:br>
              <a:rPr lang="en-GB" b="1" dirty="0"/>
            </a:br>
            <a:r>
              <a:rPr lang="en-GB" b="1" dirty="0">
                <a:effectLst/>
              </a:rPr>
              <a:t>node </a:t>
            </a:r>
            <a:r>
              <a:rPr lang="en-GB" b="1" dirty="0" err="1">
                <a:effectLst/>
              </a:rPr>
              <a:t>server.js</a:t>
            </a:r>
            <a:br>
              <a:rPr lang="en-GB" b="1" dirty="0"/>
            </a:br>
            <a:r>
              <a:rPr lang="en-GB" b="1" dirty="0">
                <a:effectLst/>
              </a:rPr>
              <a:t>Your smart water fountain system website will be accessible at http://localhost:3000. When you click the "Toggle Fountain" button, the front-end JavaScript will send a request to the back-end, triggering the /</a:t>
            </a:r>
            <a:r>
              <a:rPr lang="en-GB" b="1" dirty="0" err="1">
                <a:effectLst/>
              </a:rPr>
              <a:t>toggleFountain</a:t>
            </a:r>
            <a:r>
              <a:rPr lang="en-GB" b="1" dirty="0">
                <a:effectLst/>
              </a:rPr>
              <a:t> endpoint. You can implement the logic to control your smart water fountain system inside the /</a:t>
            </a:r>
            <a:r>
              <a:rPr lang="en-GB" b="1" dirty="0" err="1">
                <a:effectLst/>
              </a:rPr>
              <a:t>toggleFountain</a:t>
            </a:r>
            <a:r>
              <a:rPr lang="en-GB" b="1" dirty="0">
                <a:effectLst/>
              </a:rPr>
              <a:t> route handler in </a:t>
            </a:r>
            <a:r>
              <a:rPr lang="en-GB" b="1" dirty="0" err="1">
                <a:effectLst/>
              </a:rPr>
              <a:t>server.js</a:t>
            </a:r>
            <a:r>
              <a:rPr lang="en-GB" b="1" dirty="0">
                <a:effectLst/>
              </a:rPr>
              <a:t>.</a:t>
            </a:r>
            <a:endParaRPr lang="en-US" b="1" dirty="0"/>
          </a:p>
        </p:txBody>
      </p:sp>
    </p:spTree>
    <p:extLst>
      <p:ext uri="{BB962C8B-B14F-4D97-AF65-F5344CB8AC3E}">
        <p14:creationId xmlns:p14="http://schemas.microsoft.com/office/powerpoint/2010/main" val="3731591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837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SMART WATER FOUNTAINS </vt:lpstr>
      <vt:lpstr>Web Development Platform:</vt:lpstr>
      <vt:lpstr>PowerPoint Presentation</vt:lpstr>
      <vt:lpstr>CODE: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aswinalingal2001@gmail.com</dc:creator>
  <cp:lastModifiedBy>Jegadeesh J</cp:lastModifiedBy>
  <cp:revision>25</cp:revision>
  <dcterms:created xsi:type="dcterms:W3CDTF">2023-09-27T08:47:53Z</dcterms:created>
  <dcterms:modified xsi:type="dcterms:W3CDTF">2023-10-29T13:06:58Z</dcterms:modified>
</cp:coreProperties>
</file>