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B729-79FA-8282-6CF3-EADFB3E3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0052" y="0"/>
            <a:ext cx="8791575" cy="2387600"/>
          </a:xfrm>
        </p:spPr>
        <p:txBody>
          <a:bodyPr>
            <a:normAutofit/>
          </a:bodyPr>
          <a:lstStyle/>
          <a:p>
            <a:r>
              <a:rPr lang="en-IN" sz="6000" b="1" dirty="0"/>
              <a:t>SMART WATER FOUNTAINS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E94A5-C7D6-2C65-9B44-9FE547DCC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9661" y="3243698"/>
            <a:ext cx="3608187" cy="3614302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Team mentor: 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Prabhu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Team leader: 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sainanthan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J</a:t>
            </a:r>
          </a:p>
          <a:p>
            <a:r>
              <a:rPr lang="en-IN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Team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Rahul </a:t>
            </a:r>
            <a:r>
              <a:rPr lang="en-IN" u="sng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prasanth</a:t>
            </a:r>
            <a:endParaRPr lang="en-IN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Yogesh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Sujith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Soundara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pandiaan</a:t>
            </a:r>
            <a:endParaRPr lang="en-IN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IN" sz="2400" u="sng" dirty="0">
              <a:solidFill>
                <a:schemeClr val="accent2"/>
              </a:solidFill>
            </a:endParaRPr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D0E480-EF04-2FFE-B210-7D52C51E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32" y="3108849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5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8D9B-E6E7-8B27-3E9D-2CA777AF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Objective: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4A24-1C72-6285-7948-58BE7152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40946"/>
          </a:xfrm>
        </p:spPr>
        <p:txBody>
          <a:bodyPr>
            <a:noAutofit/>
          </a:bodyPr>
          <a:lstStyle/>
          <a:p>
            <a:r>
              <a:rPr lang="en-IN" sz="2800" dirty="0"/>
              <a:t>Our goal is to design a smart water fountain that can monitor the water quality and automatically replace water when polluted(not healthy) or running out. We will use sensors to measure the </a:t>
            </a:r>
            <a:r>
              <a:rPr lang="en-IN" sz="2800" dirty="0" err="1"/>
              <a:t>waterquality</a:t>
            </a:r>
            <a:r>
              <a:rPr lang="en-IN" sz="2800" dirty="0"/>
              <a:t>. </a:t>
            </a:r>
          </a:p>
          <a:p>
            <a:r>
              <a:rPr lang="en-IN" sz="2800" dirty="0"/>
              <a:t>Considering the pollution at home can only affect limited factors, we choose temperature, </a:t>
            </a:r>
            <a:r>
              <a:rPr lang="en-IN" sz="2800" dirty="0" err="1"/>
              <a:t>Ph</a:t>
            </a:r>
            <a:r>
              <a:rPr lang="en-IN" sz="2800" dirty="0"/>
              <a:t>-value and conductance to be the three properties used for calculating water quality in our water fountain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21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4DCA-6DFA-3006-0B9D-F2F0173C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Design: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4012FA-A26C-AA02-5218-1A12131B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87" y="1810209"/>
            <a:ext cx="9356822" cy="43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5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4007-EA11-E6A7-E0F6-791CCBE1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BLOCK DIAGRAM: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7E59BA-F201-66A4-7137-278B81E0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61" y="1724591"/>
            <a:ext cx="9381284" cy="48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2011-A723-6E18-F0D2-2AED7091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114" y="528084"/>
            <a:ext cx="4301445" cy="1366699"/>
          </a:xfrm>
        </p:spPr>
        <p:txBody>
          <a:bodyPr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Sensor Unit:</a:t>
            </a:r>
            <a:endParaRPr lang="en-US" sz="4400" b="1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B5E0-A4A5-9B7C-7F19-637CBB5E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969" y="1894783"/>
            <a:ext cx="4142441" cy="4153515"/>
          </a:xfrm>
        </p:spPr>
        <p:txBody>
          <a:bodyPr>
            <a:normAutofit fontScale="85000" lnSpcReduction="10000"/>
          </a:bodyPr>
          <a:lstStyle/>
          <a:p>
            <a:r>
              <a:rPr lang="en-IN" sz="2600" dirty="0"/>
              <a:t>Temperature Sensor</a:t>
            </a:r>
          </a:p>
          <a:p>
            <a:r>
              <a:rPr lang="en-IN" sz="2600" dirty="0"/>
              <a:t> PH-sensor </a:t>
            </a:r>
          </a:p>
          <a:p>
            <a:r>
              <a:rPr lang="en-IN" sz="2600" dirty="0"/>
              <a:t>Conductivity sensor</a:t>
            </a:r>
          </a:p>
          <a:p>
            <a:r>
              <a:rPr lang="en-IN" sz="2600" dirty="0"/>
              <a:t>Liquid Level Sensor </a:t>
            </a:r>
          </a:p>
          <a:p>
            <a:pPr marL="0" indent="0">
              <a:buNone/>
            </a:pPr>
            <a:r>
              <a:rPr lang="en-IN" sz="4800" b="1" i="1" dirty="0">
                <a:solidFill>
                  <a:schemeClr val="bg1"/>
                </a:solidFill>
              </a:rPr>
              <a:t>Power Supply Unit:</a:t>
            </a:r>
          </a:p>
          <a:p>
            <a:r>
              <a:rPr lang="en-IN" dirty="0"/>
              <a:t> </a:t>
            </a:r>
            <a:r>
              <a:rPr lang="en-IN" sz="2800" dirty="0"/>
              <a:t>Zn-</a:t>
            </a:r>
            <a:r>
              <a:rPr lang="en-IN" sz="2800" dirty="0" err="1"/>
              <a:t>Mn</a:t>
            </a:r>
            <a:r>
              <a:rPr lang="en-IN" sz="2800" dirty="0"/>
              <a:t> Battery </a:t>
            </a:r>
          </a:p>
          <a:p>
            <a:r>
              <a:rPr lang="en-IN" sz="2800" dirty="0"/>
              <a:t>Voltage regulator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387E0A-3164-16A0-109F-34D0ABF3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95" y="1528892"/>
            <a:ext cx="4301445" cy="45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30D3038-DA85-7E7F-9CF5-E74DCF0C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6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SMART WATER FOUNTAINS</vt:lpstr>
      <vt:lpstr>Objective:</vt:lpstr>
      <vt:lpstr>Design:</vt:lpstr>
      <vt:lpstr>BLOCK DIAGRAM:</vt:lpstr>
      <vt:lpstr>Sensor Unit: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FOUNTAINS</dc:title>
  <dc:creator>visa18mavles@gmail.com</dc:creator>
  <cp:lastModifiedBy>visa18mavles@gmail.com</cp:lastModifiedBy>
  <cp:revision>2</cp:revision>
  <dcterms:created xsi:type="dcterms:W3CDTF">2023-10-11T17:11:49Z</dcterms:created>
  <dcterms:modified xsi:type="dcterms:W3CDTF">2023-10-11T18:09:57Z</dcterms:modified>
</cp:coreProperties>
</file>