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9" r:id="rId3"/>
    <p:sldId id="282" r:id="rId4"/>
    <p:sldId id="284" r:id="rId5"/>
    <p:sldId id="285" r:id="rId6"/>
    <p:sldId id="286" r:id="rId7"/>
    <p:sldId id="287" r:id="rId8"/>
    <p:sldId id="288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7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gadeesh0504@gmail.com" userId="3310ac0e26569755" providerId="LiveId" clId="{E6746616-7644-4E0B-BC74-C1FA34D929F6}"/>
    <pc:docChg chg="addSld delSld">
      <pc:chgData name="jegadeesh0504@gmail.com" userId="3310ac0e26569755" providerId="LiveId" clId="{E6746616-7644-4E0B-BC74-C1FA34D929F6}" dt="2023-10-24T04:30:32.255" v="1" actId="2696"/>
      <pc:docMkLst>
        <pc:docMk/>
      </pc:docMkLst>
      <pc:sldChg chg="new del">
        <pc:chgData name="jegadeesh0504@gmail.com" userId="3310ac0e26569755" providerId="LiveId" clId="{E6746616-7644-4E0B-BC74-C1FA34D929F6}" dt="2023-10-24T04:30:32.255" v="1" actId="2696"/>
        <pc:sldMkLst>
          <pc:docMk/>
          <pc:sldMk cId="2869962430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C3AE-F905-73AD-0091-EACDE4A0B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2FA39-728C-9FCC-D422-46900BF4B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EE3B-4C90-BC66-AACA-9116B81E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48E4-4DBC-1BC1-1738-BC7854D6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0469-5937-28B0-9543-539C8E68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6A5D-5B32-7DF4-A661-2B76F145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B7DB-0B7D-C2B6-6943-44EE4CC8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D694-A51D-8168-13EC-FBCCF741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7279-023F-79E9-9768-04E84BFC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8562-D49C-0408-86CA-A12E1976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7F4EF-7DF2-97AC-BE8E-E891FBFD0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E7E1D-98E6-3E32-6B42-F604EE5B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3679-9D32-89FB-F054-EAD015DE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5555-1536-C789-7FB3-4000FFA8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8843-DA2C-76E2-E6E9-6345378E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146E-0FA2-B450-E1BF-85D04BA9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44EF-7499-487E-F4AB-0F8817AA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2661-6C35-9E7F-393B-D33CFEE9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CB0D-7D0B-3FB8-CAC4-B13CAEBC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4B7A-5217-3765-3F82-28D9A239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FDB3-07B0-E926-300A-3D467615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42300-E987-C649-3EC9-EE9EC1FB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0A6A-DDCA-2613-5EAD-A356849B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0826-F88E-53F7-61A4-E4FD26B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07B0-9730-7574-1C2B-4DF1B98A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EEAE-3356-3F77-BA84-B3B88EE1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1885-57F4-6EE5-2DD2-EE7F7679D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7CCAC-37B2-7C9E-F4B9-48BAF79C9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947C-3373-2A37-9342-F19F11E1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9474-24DA-C7C4-57A9-9BD62728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82E0-8D3A-C52F-C544-1D907E1D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8E31B-F647-BE3E-8C65-FF63D8E3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129E1-7B99-0FAA-3BE7-953B38AE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E6067-180A-AAD3-AFA9-DCE89D07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BF6C7-62DD-386A-894B-DB6F11F1E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8640C-0418-012D-77E3-A9F402720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AD32A-A231-AC6A-2742-37CF463F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5AEEB-ED84-A93E-D080-176766F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B4529-2DC9-01D0-07AE-45F4F2DA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440-74A0-6099-7973-1FA3A78D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E66E8-250B-88FF-52AF-71043CFF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8DAEF-4ED4-C031-9D35-FA10C743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ED37-7BE5-15D2-2DEB-A69C096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321A7-69B1-134D-4270-CEF2B08D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211D5-5CF1-A51F-F0BA-E97E30BF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59F08-B9D0-592A-8608-4D4084E0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D913-682C-A6F2-93F2-44F2D334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9F70-E36E-C041-B33B-B46DF1B9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BCD2F-5FEA-E430-E739-4B3602371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5DDA-BEC7-3602-5DBC-1727F202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ADCC-2A65-F2A2-E7BF-22501539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59BE-74B0-F9D7-8023-FCC558A1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1B18-EF88-BA02-1873-7784CA366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8B4C4-E483-D091-CA9F-B2CCD6EE8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D711-D688-3DF2-0B93-806BC064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F1683-AF3D-520C-0844-52057129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3EA0-E233-E25C-1322-2610CCE2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15C4C-61BA-2140-60B1-A0550D61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B3AC0-C058-47AB-34B7-54C5D743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633AE-EB03-F92D-A2FD-C62FD7790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B0C-3425-418C-33C5-4B274B2E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CB98-23EE-CE47-8442-98F2183855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638B-62C3-D152-6DDA-2E7724499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8C20-7E8E-B0F6-FA15-6B5CC8AB7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E111-A9FE-204E-AF22-0A0D10355B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5025-D7D2-B6B0-A766-F50211EF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17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000" b="1" dirty="0">
                <a:latin typeface="Algerian" panose="04020705040A02060702" pitchFamily="82" charset="0"/>
              </a:rPr>
              <a:t>SMART WATER FOUNTAIN</a:t>
            </a:r>
            <a:br>
              <a:rPr lang="en-IN" sz="8000" b="1" dirty="0">
                <a:latin typeface="Algerian" panose="04020705040A02060702" pitchFamily="82" charset="0"/>
              </a:rPr>
            </a:br>
            <a:r>
              <a:rPr lang="en-IN" sz="3100" b="1" dirty="0">
                <a:latin typeface="Algerian" panose="04020705040A02060702" pitchFamily="82" charset="0"/>
              </a:rPr>
              <a:t>BY USING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52E3-F449-B94B-E7AC-8B71056F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8088" y="3068960"/>
            <a:ext cx="4177680" cy="325201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TEAM MEMBERS :-</a:t>
            </a:r>
          </a:p>
          <a:p>
            <a:pPr marL="0" indent="0">
              <a:buNone/>
            </a:pPr>
            <a:r>
              <a:rPr lang="en-IN" dirty="0">
                <a:latin typeface="EucrosiaUPC" panose="02020603050405020304" pitchFamily="18" charset="-34"/>
                <a:cs typeface="EucrosiaUPC" panose="02020603050405020304" pitchFamily="18" charset="-34"/>
              </a:rPr>
              <a:t>1, SAINANTHAN.J(Leader)</a:t>
            </a:r>
          </a:p>
          <a:p>
            <a:pPr marL="0" indent="0">
              <a:buNone/>
            </a:pPr>
            <a:r>
              <a:rPr lang="en-IN" dirty="0">
                <a:latin typeface="EucrosiaUPC" panose="02020603050405020304" pitchFamily="18" charset="-34"/>
                <a:cs typeface="EucrosiaUPC" panose="02020603050405020304" pitchFamily="18" charset="-34"/>
              </a:rPr>
              <a:t>2, YOGESH.A</a:t>
            </a:r>
          </a:p>
          <a:p>
            <a:pPr marL="0" indent="0">
              <a:buNone/>
            </a:pPr>
            <a:r>
              <a:rPr lang="en-IN" dirty="0">
                <a:latin typeface="EucrosiaUPC" panose="02020603050405020304" pitchFamily="18" charset="-34"/>
                <a:cs typeface="EucrosiaUPC" panose="02020603050405020304" pitchFamily="18" charset="-34"/>
              </a:rPr>
              <a:t>3, RAGHUL PRASATH.SM</a:t>
            </a:r>
          </a:p>
          <a:p>
            <a:pPr marL="0" indent="0">
              <a:buNone/>
            </a:pPr>
            <a:r>
              <a:rPr lang="en-IN" dirty="0">
                <a:latin typeface="EucrosiaUPC" panose="02020603050405020304" pitchFamily="18" charset="-34"/>
                <a:cs typeface="EucrosiaUPC" panose="02020603050405020304" pitchFamily="18" charset="-34"/>
              </a:rPr>
              <a:t>4, SUJITH.</a:t>
            </a:r>
          </a:p>
          <a:p>
            <a:pPr marL="0" indent="0">
              <a:buNone/>
            </a:pPr>
            <a:r>
              <a:rPr lang="en-IN" dirty="0">
                <a:latin typeface="EucrosiaUPC" panose="02020603050405020304" pitchFamily="18" charset="-34"/>
                <a:cs typeface="EucrosiaUPC" panose="02020603050405020304" pitchFamily="18" charset="-34"/>
              </a:rPr>
              <a:t>5, SOUNDER.</a:t>
            </a:r>
          </a:p>
        </p:txBody>
      </p:sp>
    </p:spTree>
    <p:extLst>
      <p:ext uri="{BB962C8B-B14F-4D97-AF65-F5344CB8AC3E}">
        <p14:creationId xmlns:p14="http://schemas.microsoft.com/office/powerpoint/2010/main" val="244433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B93C-2F3D-6CC5-7EF2-51251CFE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94B693-48EB-7212-6996-F149084E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48780" cy="7227439"/>
          </a:xfrm>
        </p:spPr>
      </p:pic>
    </p:spTree>
    <p:extLst>
      <p:ext uri="{BB962C8B-B14F-4D97-AF65-F5344CB8AC3E}">
        <p14:creationId xmlns:p14="http://schemas.microsoft.com/office/powerpoint/2010/main" val="182706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9598-C288-056A-4DC5-6FA8C3EF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755" y="-297657"/>
            <a:ext cx="10515600" cy="2154030"/>
          </a:xfrm>
        </p:spPr>
        <p:txBody>
          <a:bodyPr/>
          <a:lstStyle/>
          <a:p>
            <a:r>
              <a:rPr lang="en-IN" b="1" u="sng" dirty="0"/>
              <a:t>Circuit Diagram:</a:t>
            </a:r>
            <a:endParaRPr lang="en-US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1632F-B242-0159-084B-93A989B34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8" y="1360452"/>
            <a:ext cx="11547143" cy="4695629"/>
          </a:xfrm>
        </p:spPr>
      </p:pic>
    </p:spTree>
    <p:extLst>
      <p:ext uri="{BB962C8B-B14F-4D97-AF65-F5344CB8AC3E}">
        <p14:creationId xmlns:p14="http://schemas.microsoft.com/office/powerpoint/2010/main" val="9256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124C-0902-CA3F-736B-B06CD560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180" y="-5696239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2FE-37B8-D6D7-5603-E8297F24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7" y="593767"/>
            <a:ext cx="11257809" cy="8718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>
                <a:effectLst/>
              </a:rPr>
              <a:t>Certainly! A smart water fountain system typically involves several components to function effectively. Here's a simplified circuit diagram explanation of a basic smart water fountain system:</a:t>
            </a:r>
          </a:p>
          <a:p>
            <a:r>
              <a:rPr lang="en-GB" dirty="0">
                <a:effectLst/>
              </a:rPr>
              <a:t>Water Pump: The heart of the system, the water pump, is responsible for circulating water through the fountain.</a:t>
            </a:r>
          </a:p>
          <a:p>
            <a:r>
              <a:rPr lang="en-GB" dirty="0">
                <a:effectLst/>
              </a:rPr>
              <a:t>Water Level Sensor: A sensor is used to detect the water level in the fountain. It ensures that the pump operates only when the water level is above a certain threshold to prevent damage.</a:t>
            </a:r>
          </a:p>
          <a:p>
            <a:r>
              <a:rPr lang="en-GB" dirty="0">
                <a:effectLst/>
              </a:rPr>
              <a:t>Microcontroller (e.g., Arduino or Raspberry Pi): The brain of the system, the microcontroller processes data from sensors and controls the operation of the water pump and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5D7F-DD7D-AFBB-3A83-6A394E6B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558" y="-4718998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7447-FF49-7168-7979-96BDDC3BC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492" y="1253331"/>
            <a:ext cx="9552709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</a:rPr>
              <a:t>Wi-Fi Module (e.g., ESP8266 or ESP32): This module enables the system to connect to the internet and communicate with other devices or applications, allowing for remote control and monitoring.</a:t>
            </a:r>
          </a:p>
          <a:p>
            <a:r>
              <a:rPr lang="en-GB" dirty="0">
                <a:effectLst/>
              </a:rPr>
              <a:t>Mobile App/Cloud Server: The user interacts with the system through a mobile app or a web interface, allowing them to control the fountain remotely, monitor water levels, and set various parameters.</a:t>
            </a:r>
          </a:p>
          <a:p>
            <a:r>
              <a:rPr lang="en-GB" dirty="0">
                <a:effectLst/>
              </a:rPr>
              <a:t>Relay Module: A relay module acts as a switch controlled by the microcontroller. It's used to turn the water pump on or off based on the input from the water level sensor and user commands from the app.</a:t>
            </a:r>
          </a:p>
          <a:p>
            <a:r>
              <a:rPr lang="en-GB" dirty="0">
                <a:effectLst/>
              </a:rPr>
              <a:t>Power Supply: Provides the necessary power to the components in the circuit, usually with appropriate voltage and current ratings.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4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F3EC-591C-5BDD-BE72-CA27FA8B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Program</a:t>
            </a:r>
            <a:endParaRPr lang="en-US" b="1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5FF3C4-354D-80CE-817F-CDCF9E3C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531" y="1491631"/>
            <a:ext cx="9033164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ffectLst/>
              </a:rPr>
              <a:t>class </a:t>
            </a:r>
            <a:r>
              <a:rPr lang="en-GB" dirty="0" err="1">
                <a:effectLst/>
              </a:rPr>
              <a:t>SmartWaterFountain</a:t>
            </a:r>
            <a:r>
              <a:rPr lang="en-GB" dirty="0">
                <a:effectLst/>
              </a:rPr>
              <a:t>:</a:t>
            </a:r>
            <a:br>
              <a:rPr lang="en-GB" dirty="0"/>
            </a:br>
            <a:r>
              <a:rPr lang="en-GB" dirty="0">
                <a:effectLst/>
              </a:rPr>
              <a:t>    </a:t>
            </a:r>
            <a:r>
              <a:rPr lang="en-GB" dirty="0" err="1">
                <a:effectLst/>
              </a:rPr>
              <a:t>def</a:t>
            </a:r>
            <a:r>
              <a:rPr lang="en-GB" dirty="0">
                <a:effectLst/>
              </a:rPr>
              <a:t> __</a:t>
            </a:r>
            <a:r>
              <a:rPr lang="en-GB" dirty="0" err="1">
                <a:effectLst/>
              </a:rPr>
              <a:t>init</a:t>
            </a:r>
            <a:r>
              <a:rPr lang="en-GB" dirty="0">
                <a:effectLst/>
              </a:rPr>
              <a:t>__(self):</a:t>
            </a:r>
            <a:br>
              <a:rPr lang="en-GB" dirty="0"/>
            </a:br>
            <a:r>
              <a:rPr lang="en-GB" dirty="0">
                <a:effectLst/>
              </a:rPr>
              <a:t>        </a:t>
            </a:r>
            <a:r>
              <a:rPr lang="en-GB" dirty="0" err="1">
                <a:effectLst/>
              </a:rPr>
              <a:t>self.water_level</a:t>
            </a:r>
            <a:r>
              <a:rPr lang="en-GB" dirty="0">
                <a:effectLst/>
              </a:rPr>
              <a:t> = 100  # Initial water level in the fountain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    </a:t>
            </a:r>
            <a:r>
              <a:rPr lang="en-GB" dirty="0" err="1">
                <a:effectLst/>
              </a:rPr>
              <a:t>def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refill_fountain</a:t>
            </a:r>
            <a:r>
              <a:rPr lang="en-GB" dirty="0">
                <a:effectLst/>
              </a:rPr>
              <a:t>(self, amount):</a:t>
            </a:r>
            <a:br>
              <a:rPr lang="en-GB" dirty="0"/>
            </a:br>
            <a:r>
              <a:rPr lang="en-GB" dirty="0">
                <a:effectLst/>
              </a:rPr>
              <a:t>        </a:t>
            </a:r>
            <a:r>
              <a:rPr lang="en-GB" dirty="0" err="1">
                <a:effectLst/>
              </a:rPr>
              <a:t>self.water_level</a:t>
            </a:r>
            <a:r>
              <a:rPr lang="en-GB" dirty="0">
                <a:effectLst/>
              </a:rPr>
              <a:t> += amount</a:t>
            </a:r>
            <a:br>
              <a:rPr lang="en-GB" dirty="0"/>
            </a:br>
            <a:r>
              <a:rPr lang="en-GB" dirty="0">
                <a:effectLst/>
              </a:rPr>
              <a:t>        print(</a:t>
            </a:r>
            <a:r>
              <a:rPr lang="en-GB" dirty="0" err="1">
                <a:effectLst/>
              </a:rPr>
              <a:t>f"Water</a:t>
            </a:r>
            <a:r>
              <a:rPr lang="en-GB" dirty="0">
                <a:effectLst/>
              </a:rPr>
              <a:t> fountain refilled with {amount} 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. Current water level: {</a:t>
            </a:r>
            <a:r>
              <a:rPr lang="en-GB" dirty="0" err="1">
                <a:effectLst/>
              </a:rPr>
              <a:t>self.water_level</a:t>
            </a:r>
            <a:r>
              <a:rPr lang="en-GB" dirty="0">
                <a:effectLst/>
              </a:rPr>
              <a:t>} 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")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    </a:t>
            </a:r>
            <a:r>
              <a:rPr lang="en-GB" dirty="0" err="1">
                <a:effectLst/>
              </a:rPr>
              <a:t>def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dispense_water</a:t>
            </a:r>
            <a:r>
              <a:rPr lang="en-GB" dirty="0">
                <a:effectLst/>
              </a:rPr>
              <a:t>(self, amount):</a:t>
            </a:r>
            <a:br>
              <a:rPr lang="en-GB" dirty="0"/>
            </a:br>
            <a:r>
              <a:rPr lang="en-GB" dirty="0">
                <a:effectLst/>
              </a:rPr>
              <a:t>        if </a:t>
            </a:r>
            <a:r>
              <a:rPr lang="en-GB" dirty="0" err="1">
                <a:effectLst/>
              </a:rPr>
              <a:t>self.water_level</a:t>
            </a:r>
            <a:r>
              <a:rPr lang="en-GB" dirty="0">
                <a:effectLst/>
              </a:rPr>
              <a:t> &gt;= amount:</a:t>
            </a:r>
            <a:br>
              <a:rPr lang="en-GB" dirty="0"/>
            </a:br>
            <a:r>
              <a:rPr lang="en-GB" dirty="0">
                <a:effectLst/>
              </a:rPr>
              <a:t>            </a:t>
            </a:r>
            <a:r>
              <a:rPr lang="en-GB" dirty="0" err="1">
                <a:effectLst/>
              </a:rPr>
              <a:t>self.water_level</a:t>
            </a:r>
            <a:r>
              <a:rPr lang="en-GB" dirty="0">
                <a:effectLst/>
              </a:rPr>
              <a:t> -= amount</a:t>
            </a:r>
            <a:br>
              <a:rPr lang="en-GB" dirty="0"/>
            </a:br>
            <a:r>
              <a:rPr lang="en-GB" dirty="0">
                <a:effectLst/>
              </a:rPr>
              <a:t>            print(</a:t>
            </a:r>
            <a:r>
              <a:rPr lang="en-GB" dirty="0" err="1">
                <a:effectLst/>
              </a:rPr>
              <a:t>f"Dispensed</a:t>
            </a:r>
            <a:r>
              <a:rPr lang="en-GB" dirty="0">
                <a:effectLst/>
              </a:rPr>
              <a:t> {amount} 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 of water. Current water level: {</a:t>
            </a:r>
            <a:r>
              <a:rPr lang="en-GB" dirty="0" err="1">
                <a:effectLst/>
              </a:rPr>
              <a:t>self.water_level</a:t>
            </a:r>
            <a:r>
              <a:rPr lang="en-GB" dirty="0">
                <a:effectLst/>
              </a:rPr>
              <a:t>} 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")</a:t>
            </a:r>
            <a:br>
              <a:rPr lang="en-GB" dirty="0"/>
            </a:br>
            <a:r>
              <a:rPr lang="en-GB" dirty="0">
                <a:effectLst/>
              </a:rPr>
              <a:t>        else:</a:t>
            </a:r>
            <a:br>
              <a:rPr lang="en-GB" dirty="0"/>
            </a:br>
            <a:r>
              <a:rPr lang="en-GB" dirty="0">
                <a:effectLst/>
              </a:rPr>
              <a:t>            print("Not enough water to dispense.")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if __name__ == "__main__":</a:t>
            </a:r>
            <a:br>
              <a:rPr lang="en-GB" dirty="0"/>
            </a:br>
            <a:r>
              <a:rPr lang="en-GB" dirty="0">
                <a:effectLst/>
              </a:rPr>
              <a:t>    fountain = </a:t>
            </a:r>
            <a:r>
              <a:rPr lang="en-GB" dirty="0" err="1">
                <a:effectLst/>
              </a:rPr>
              <a:t>SmartWaterFountain</a:t>
            </a:r>
            <a:r>
              <a:rPr lang="en-GB" dirty="0">
                <a:effectLst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9D7E-1A14-460D-9D64-6F147080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871850"/>
            <a:ext cx="10515600" cy="7669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3058-9761-6D47-6D1C-05FF248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59" y="8731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effectLst/>
              </a:rPr>
              <a:t>while True:</a:t>
            </a:r>
            <a:br>
              <a:rPr lang="en-GB" dirty="0"/>
            </a:br>
            <a:r>
              <a:rPr lang="en-GB" dirty="0">
                <a:effectLst/>
              </a:rPr>
              <a:t>        print("\n1. Refill Fountain")</a:t>
            </a:r>
            <a:br>
              <a:rPr lang="en-GB" dirty="0"/>
            </a:br>
            <a:r>
              <a:rPr lang="en-GB" dirty="0">
                <a:effectLst/>
              </a:rPr>
              <a:t>        print("2. Dispense Water")</a:t>
            </a:r>
            <a:br>
              <a:rPr lang="en-GB" dirty="0"/>
            </a:br>
            <a:r>
              <a:rPr lang="en-GB" dirty="0">
                <a:effectLst/>
              </a:rPr>
              <a:t>        print("3. Exit")</a:t>
            </a:r>
            <a:br>
              <a:rPr lang="en-GB" dirty="0"/>
            </a:br>
            <a:r>
              <a:rPr lang="en-GB" dirty="0">
                <a:effectLst/>
              </a:rPr>
              <a:t>        choice = input("Enter your choice: ")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        if choice == '1':</a:t>
            </a:r>
            <a:br>
              <a:rPr lang="en-GB" dirty="0"/>
            </a:br>
            <a:r>
              <a:rPr lang="en-GB" dirty="0">
                <a:effectLst/>
              </a:rPr>
              <a:t>            amount = </a:t>
            </a:r>
            <a:r>
              <a:rPr lang="en-GB" dirty="0" err="1">
                <a:effectLst/>
              </a:rPr>
              <a:t>int</a:t>
            </a:r>
            <a:r>
              <a:rPr lang="en-GB" dirty="0">
                <a:effectLst/>
              </a:rPr>
              <a:t>(input("Enter the amount to refill (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): "))</a:t>
            </a:r>
            <a:br>
              <a:rPr lang="en-GB" dirty="0"/>
            </a:br>
            <a:r>
              <a:rPr lang="en-GB" dirty="0">
                <a:effectLst/>
              </a:rPr>
              <a:t>            </a:t>
            </a:r>
            <a:r>
              <a:rPr lang="en-GB" dirty="0" err="1">
                <a:effectLst/>
              </a:rPr>
              <a:t>fountain.refill_fountain</a:t>
            </a:r>
            <a:r>
              <a:rPr lang="en-GB" dirty="0">
                <a:effectLst/>
              </a:rPr>
              <a:t>(amount)</a:t>
            </a:r>
            <a:br>
              <a:rPr lang="en-GB" dirty="0"/>
            </a:br>
            <a:r>
              <a:rPr lang="en-GB" dirty="0">
                <a:effectLst/>
              </a:rPr>
              <a:t>        </a:t>
            </a:r>
            <a:r>
              <a:rPr lang="en-GB" dirty="0" err="1">
                <a:effectLst/>
              </a:rPr>
              <a:t>elif</a:t>
            </a:r>
            <a:r>
              <a:rPr lang="en-GB" dirty="0">
                <a:effectLst/>
              </a:rPr>
              <a:t> choice == '2':</a:t>
            </a:r>
            <a:br>
              <a:rPr lang="en-GB" dirty="0"/>
            </a:br>
            <a:r>
              <a:rPr lang="en-GB" dirty="0">
                <a:effectLst/>
              </a:rPr>
              <a:t>            amount = </a:t>
            </a:r>
            <a:r>
              <a:rPr lang="en-GB" dirty="0" err="1">
                <a:effectLst/>
              </a:rPr>
              <a:t>int</a:t>
            </a:r>
            <a:r>
              <a:rPr lang="en-GB" dirty="0">
                <a:effectLst/>
              </a:rPr>
              <a:t>(input("Enter the amount to dispense (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): "))</a:t>
            </a:r>
            <a:br>
              <a:rPr lang="en-GB" dirty="0"/>
            </a:br>
            <a:r>
              <a:rPr lang="en-GB" dirty="0">
                <a:effectLst/>
              </a:rPr>
              <a:t>            </a:t>
            </a:r>
            <a:r>
              <a:rPr lang="en-GB" dirty="0" err="1">
                <a:effectLst/>
              </a:rPr>
              <a:t>fountain.dispense_water</a:t>
            </a:r>
            <a:r>
              <a:rPr lang="en-GB" dirty="0">
                <a:effectLst/>
              </a:rPr>
              <a:t>(amount)</a:t>
            </a:r>
            <a:br>
              <a:rPr lang="en-GB" dirty="0"/>
            </a:br>
            <a:r>
              <a:rPr lang="en-GB" dirty="0">
                <a:effectLst/>
              </a:rPr>
              <a:t>        </a:t>
            </a:r>
            <a:r>
              <a:rPr lang="en-GB" dirty="0" err="1">
                <a:effectLst/>
              </a:rPr>
              <a:t>elif</a:t>
            </a:r>
            <a:r>
              <a:rPr lang="en-GB" dirty="0">
                <a:effectLst/>
              </a:rPr>
              <a:t> choice == '3':</a:t>
            </a:r>
            <a:br>
              <a:rPr lang="en-GB" dirty="0"/>
            </a:br>
            <a:r>
              <a:rPr lang="en-GB" dirty="0">
                <a:effectLst/>
              </a:rPr>
              <a:t>            print("Exiting the program.")</a:t>
            </a:r>
            <a:br>
              <a:rPr lang="en-GB" dirty="0"/>
            </a:br>
            <a:r>
              <a:rPr lang="en-GB" dirty="0">
                <a:effectLst/>
              </a:rPr>
              <a:t>            break</a:t>
            </a:r>
            <a:br>
              <a:rPr lang="en-GB" dirty="0"/>
            </a:br>
            <a:r>
              <a:rPr lang="en-GB" dirty="0">
                <a:effectLst/>
              </a:rPr>
              <a:t>        else:</a:t>
            </a:r>
            <a:br>
              <a:rPr lang="en-GB" dirty="0"/>
            </a:br>
            <a:r>
              <a:rPr lang="en-GB" dirty="0">
                <a:effectLst/>
              </a:rPr>
              <a:t>            print("Invalid choice. Please try again.")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6504-5BB3-DDEC-3A2A-99D2D2FF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Output</a:t>
            </a:r>
            <a:endParaRPr lang="en-US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982208-42EA-FCED-2CA4-96EFD5DB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effectLst/>
              </a:rPr>
              <a:t>1. Refill Fountain</a:t>
            </a:r>
            <a:br>
              <a:rPr lang="en-GB" dirty="0"/>
            </a:br>
            <a:r>
              <a:rPr lang="en-GB" dirty="0">
                <a:effectLst/>
              </a:rPr>
              <a:t>2. Dispense Water</a:t>
            </a:r>
            <a:br>
              <a:rPr lang="en-GB" dirty="0"/>
            </a:br>
            <a:r>
              <a:rPr lang="en-GB" dirty="0">
                <a:effectLst/>
              </a:rPr>
              <a:t>3. Exit</a:t>
            </a:r>
            <a:br>
              <a:rPr lang="en-GB" dirty="0"/>
            </a:br>
            <a:r>
              <a:rPr lang="en-GB" dirty="0">
                <a:effectLst/>
              </a:rPr>
              <a:t>Enter your choice: 1</a:t>
            </a:r>
            <a:br>
              <a:rPr lang="en-GB" dirty="0"/>
            </a:br>
            <a:r>
              <a:rPr lang="en-GB" dirty="0">
                <a:effectLst/>
              </a:rPr>
              <a:t>Enter the amount to refill (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): 50</a:t>
            </a:r>
            <a:br>
              <a:rPr lang="en-GB" dirty="0"/>
            </a:br>
            <a:r>
              <a:rPr lang="en-GB" dirty="0">
                <a:effectLst/>
              </a:rPr>
              <a:t>Water fountain refilled with 50 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. Current water level: 150 </a:t>
            </a:r>
            <a:r>
              <a:rPr lang="en-GB" dirty="0" err="1">
                <a:effectLst/>
              </a:rPr>
              <a:t>liters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1. Refill Fountain</a:t>
            </a:r>
            <a:br>
              <a:rPr lang="en-GB" dirty="0"/>
            </a:br>
            <a:r>
              <a:rPr lang="en-GB" dirty="0">
                <a:effectLst/>
              </a:rPr>
              <a:t>2. Dispense Water</a:t>
            </a:r>
            <a:br>
              <a:rPr lang="en-GB" dirty="0"/>
            </a:br>
            <a:r>
              <a:rPr lang="en-GB" dirty="0">
                <a:effectLst/>
              </a:rPr>
              <a:t>3. Exit</a:t>
            </a:r>
            <a:br>
              <a:rPr lang="en-GB" dirty="0"/>
            </a:br>
            <a:r>
              <a:rPr lang="en-GB" dirty="0">
                <a:effectLst/>
              </a:rPr>
              <a:t>Enter your choice: 2</a:t>
            </a:r>
            <a:br>
              <a:rPr lang="en-GB" dirty="0"/>
            </a:br>
            <a:r>
              <a:rPr lang="en-GB" dirty="0">
                <a:effectLst/>
              </a:rPr>
              <a:t>Enter the amount to dispense (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): 30</a:t>
            </a:r>
            <a:br>
              <a:rPr lang="en-GB" dirty="0"/>
            </a:br>
            <a:r>
              <a:rPr lang="en-GB" dirty="0">
                <a:effectLst/>
              </a:rPr>
              <a:t>Dispensed 30 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 of water. Current water level: 120 </a:t>
            </a:r>
            <a:r>
              <a:rPr lang="en-GB" dirty="0" err="1">
                <a:effectLst/>
              </a:rPr>
              <a:t>liters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7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915A-6647-AF02-AFFA-D4D95786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557" y="-3457246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6B60-A3B8-1C36-22E3-B5E3BB10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161" y="102156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effectLst/>
              </a:rPr>
              <a:t>1. Refill Fountain</a:t>
            </a:r>
            <a:br>
              <a:rPr lang="en-GB" dirty="0"/>
            </a:br>
            <a:r>
              <a:rPr lang="en-GB" dirty="0">
                <a:effectLst/>
              </a:rPr>
              <a:t>2. Dispense Water</a:t>
            </a:r>
            <a:br>
              <a:rPr lang="en-GB" dirty="0"/>
            </a:br>
            <a:r>
              <a:rPr lang="en-GB" dirty="0">
                <a:effectLst/>
              </a:rPr>
              <a:t>3. Exit</a:t>
            </a:r>
            <a:br>
              <a:rPr lang="en-GB" dirty="0"/>
            </a:br>
            <a:r>
              <a:rPr lang="en-GB" dirty="0">
                <a:effectLst/>
              </a:rPr>
              <a:t>Enter your choice: 2</a:t>
            </a:r>
            <a:br>
              <a:rPr lang="en-GB" dirty="0"/>
            </a:br>
            <a:r>
              <a:rPr lang="en-GB" dirty="0">
                <a:effectLst/>
              </a:rPr>
              <a:t>Enter the amount to dispense (</a:t>
            </a:r>
            <a:r>
              <a:rPr lang="en-GB" dirty="0" err="1">
                <a:effectLst/>
              </a:rPr>
              <a:t>liters</a:t>
            </a:r>
            <a:r>
              <a:rPr lang="en-GB" dirty="0">
                <a:effectLst/>
              </a:rPr>
              <a:t>): 100</a:t>
            </a:r>
            <a:br>
              <a:rPr lang="en-GB" dirty="0"/>
            </a:br>
            <a:r>
              <a:rPr lang="en-GB" dirty="0">
                <a:effectLst/>
              </a:rPr>
              <a:t>Not enough water to dispense.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>
                <a:effectLst/>
              </a:rPr>
              <a:t>1. Refill Fountain</a:t>
            </a:r>
            <a:br>
              <a:rPr lang="en-GB" dirty="0"/>
            </a:br>
            <a:r>
              <a:rPr lang="en-GB" dirty="0">
                <a:effectLst/>
              </a:rPr>
              <a:t>2. Dispense Water</a:t>
            </a:r>
            <a:br>
              <a:rPr lang="en-GB" dirty="0"/>
            </a:br>
            <a:r>
              <a:rPr lang="en-GB" dirty="0">
                <a:effectLst/>
              </a:rPr>
              <a:t>3. Exit</a:t>
            </a:r>
            <a:br>
              <a:rPr lang="en-GB" dirty="0"/>
            </a:br>
            <a:r>
              <a:rPr lang="en-GB" dirty="0">
                <a:effectLst/>
              </a:rPr>
              <a:t>Enter your choice: 3</a:t>
            </a:r>
            <a:br>
              <a:rPr lang="en-GB" dirty="0"/>
            </a:br>
            <a:r>
              <a:rPr lang="en-GB" dirty="0">
                <a:effectLst/>
              </a:rPr>
              <a:t>Exiting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4230-D274-079C-78BA-65567415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07" y="-129680"/>
            <a:ext cx="10515600" cy="1325563"/>
          </a:xfrm>
        </p:spPr>
        <p:txBody>
          <a:bodyPr/>
          <a:lstStyle/>
          <a:p>
            <a:r>
              <a:rPr lang="en-IN" b="1" u="sng" dirty="0"/>
              <a:t>Mechanical Unit PCB Design:</a:t>
            </a:r>
            <a:endParaRPr lang="en-US" b="1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8B402-3016-7086-EA57-11083D8A7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1195883"/>
            <a:ext cx="9787185" cy="5051988"/>
          </a:xfrm>
        </p:spPr>
      </p:pic>
    </p:spTree>
    <p:extLst>
      <p:ext uri="{BB962C8B-B14F-4D97-AF65-F5344CB8AC3E}">
        <p14:creationId xmlns:p14="http://schemas.microsoft.com/office/powerpoint/2010/main" val="281843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763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EucrosiaUPC</vt:lpstr>
      <vt:lpstr>Office Theme</vt:lpstr>
      <vt:lpstr>SMART WATER FOUNTAIN BY USING IOT</vt:lpstr>
      <vt:lpstr>Circuit Diagram:</vt:lpstr>
      <vt:lpstr>PowerPoint Presentation</vt:lpstr>
      <vt:lpstr>PowerPoint Presentation</vt:lpstr>
      <vt:lpstr>Program</vt:lpstr>
      <vt:lpstr>PowerPoint Presentation</vt:lpstr>
      <vt:lpstr>Output</vt:lpstr>
      <vt:lpstr>PowerPoint Presentation</vt:lpstr>
      <vt:lpstr>Mechanical Unit PCB Design: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aswinalingal2001@gmail.com</dc:creator>
  <cp:lastModifiedBy>jegadeesh0504@gmail.com</cp:lastModifiedBy>
  <cp:revision>23</cp:revision>
  <dcterms:created xsi:type="dcterms:W3CDTF">2023-09-27T08:47:53Z</dcterms:created>
  <dcterms:modified xsi:type="dcterms:W3CDTF">2023-10-24T04:30:37Z</dcterms:modified>
</cp:coreProperties>
</file>