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40B628-2CEA-4508-B044-5DABEE8D02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4B2AB8-5E31-4142-9CBD-E95568238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M.CHANDRU</a:t>
            </a:r>
            <a:r>
              <a:rPr lang="en-US" dirty="0" smtClean="0"/>
              <a:t>-NANMUDHALVAN </a:t>
            </a:r>
            <a:r>
              <a:rPr lang="en-US" dirty="0" smtClean="0"/>
              <a:t>SCREENSHOTS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shot (2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357166"/>
            <a:ext cx="8778240" cy="649675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shot (2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428604"/>
            <a:ext cx="8778240" cy="642532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2024-04-11T17:20:16Z</dcterms:created>
  <dcterms:modified xsi:type="dcterms:W3CDTF">2024-04-11T17:41:24Z</dcterms:modified>
</cp:coreProperties>
</file>