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8667260-3652-4316-A0A7-91FDB1E485E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EA5DFA5-3D36-4626-A904-F959D98B238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SAINARESHKUMAR-4035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NANMUDHALVAN -SCREENSHOT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5760" y="142852"/>
            <a:ext cx="8778240" cy="49601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2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1142984"/>
            <a:ext cx="8778240" cy="57109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357166"/>
            <a:ext cx="8778240" cy="64967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18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357166"/>
            <a:ext cx="8778240" cy="649675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428604"/>
            <a:ext cx="8778240" cy="642532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</TotalTime>
  <Words>4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SAINARESHKUMAR-4035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SAINARESHKUMAR-4035</dc:title>
  <dc:creator>DELL</dc:creator>
  <cp:lastModifiedBy>DELL</cp:lastModifiedBy>
  <cp:revision>1</cp:revision>
  <dcterms:created xsi:type="dcterms:W3CDTF">2024-04-11T17:46:57Z</dcterms:created>
  <dcterms:modified xsi:type="dcterms:W3CDTF">2024-04-11T17:52:29Z</dcterms:modified>
</cp:coreProperties>
</file>