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8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9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9149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69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52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91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67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0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5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3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9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2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4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18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2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6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dfs.semanticscholar.org/18a9/cf2246e934b5454cc8709aaa2ad8a14ac75f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6C56-5F14-4F30-AB34-C66FC0E3F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Travel Pattern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EA9AD-0F73-4139-9659-642D5B524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0F3A-C232-46A8-98D1-C9785FF1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16830-582F-47BA-9D5E-E6D6E56C6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referred to the study conducted in the paper:</a:t>
            </a:r>
          </a:p>
          <a:p>
            <a:r>
              <a:rPr lang="en-US" dirty="0"/>
              <a:t>“</a:t>
            </a:r>
            <a:r>
              <a:rPr lang="en-US" dirty="0">
                <a:hlinkClick r:id="rId2"/>
              </a:rPr>
              <a:t>Alteration of Travel Patterns With Vision Loss From Glaucoma and Macular Degeneration</a:t>
            </a:r>
            <a:r>
              <a:rPr lang="en-US" dirty="0"/>
              <a:t>”</a:t>
            </a:r>
          </a:p>
          <a:p>
            <a:r>
              <a:rPr lang="en-US" dirty="0"/>
              <a:t>Used the sample location data of one participant collected from PROMPT.</a:t>
            </a:r>
          </a:p>
        </p:txBody>
      </p:sp>
    </p:spTree>
    <p:extLst>
      <p:ext uri="{BB962C8B-B14F-4D97-AF65-F5344CB8AC3E}">
        <p14:creationId xmlns:p14="http://schemas.microsoft.com/office/powerpoint/2010/main" val="371330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D425-1E94-435B-89F4-2018658E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04" y="839789"/>
            <a:ext cx="8596668" cy="1320800"/>
          </a:xfrm>
        </p:spPr>
        <p:txBody>
          <a:bodyPr/>
          <a:lstStyle/>
          <a:p>
            <a:r>
              <a:rPr lang="en-US" dirty="0"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8086F-306B-465E-B6BE-49E17688C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MapPlot.py</a:t>
            </a:r>
          </a:p>
          <a:p>
            <a:r>
              <a:rPr lang="en-US" dirty="0"/>
              <a:t>HomeCluster.py</a:t>
            </a:r>
          </a:p>
          <a:p>
            <a:r>
              <a:rPr lang="en-US" dirty="0"/>
              <a:t>DistanceCalculator.py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5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2F99-F4C8-4F3E-BE08-FE0E116A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MapPlot.py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6DB0A-EFFA-4B5D-BF36-8519E8906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333" y="1684339"/>
            <a:ext cx="8596668" cy="3880773"/>
          </a:xfrm>
        </p:spPr>
        <p:txBody>
          <a:bodyPr/>
          <a:lstStyle/>
          <a:p>
            <a:r>
              <a:rPr lang="en-US" dirty="0"/>
              <a:t>Plots the coordinates for each day in </a:t>
            </a:r>
            <a:r>
              <a:rPr lang="en-US"/>
              <a:t>the sample data </a:t>
            </a:r>
            <a:r>
              <a:rPr lang="en-US" dirty="0"/>
              <a:t>and also for the entire period.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6B986-241C-48EA-94BB-08B6183C2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95550"/>
            <a:ext cx="8466666" cy="405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0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4091-9D84-42CA-AE9A-44482395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HomeCluster.py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8131-79D4-4FA8-98E5-E7298C4AD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Identifies the clusters from the data using DBSCAN algorithm.</a:t>
            </a:r>
          </a:p>
          <a:p>
            <a:r>
              <a:rPr lang="en-US" dirty="0"/>
              <a:t>Get the cluster with the most number of points.(We assumed that this cluster represents home based on the plots)</a:t>
            </a:r>
          </a:p>
          <a:p>
            <a:r>
              <a:rPr lang="en-US" dirty="0"/>
              <a:t>Calculate the mean of this cluster and mark it as home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6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2422-334D-49DF-8210-1B406C36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DistanceCalculator.py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A5B6F-2B5F-4C34-8D3B-88E6D2B37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Calculates the haversine distance from point to point starting from home location based on the time stamp.</a:t>
            </a:r>
          </a:p>
          <a:p>
            <a:r>
              <a:rPr lang="en-US" dirty="0"/>
              <a:t>Plots the total distance travelled per day and gives the mean distance.</a:t>
            </a:r>
          </a:p>
          <a:p>
            <a:r>
              <a:rPr lang="en-US" dirty="0"/>
              <a:t>We have ignored the points which are close to the home location for this calculation. I have used </a:t>
            </a:r>
            <a:r>
              <a:rPr lang="en-US"/>
              <a:t>0.25 miles but it </a:t>
            </a:r>
            <a:r>
              <a:rPr lang="en-US" dirty="0"/>
              <a:t>can be passed as a parameter to this function.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6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23DD-541A-4151-9932-DB740D3F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distance travelled per each day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984504-DD98-4FAB-BB3F-E10911C70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615" y="2222813"/>
            <a:ext cx="5389310" cy="39187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8B2109-3CBA-48A8-AF9D-437A250E998C}"/>
              </a:ext>
            </a:extLst>
          </p:cNvPr>
          <p:cNvSpPr txBox="1"/>
          <p:nvPr/>
        </p:nvSpPr>
        <p:spPr>
          <a:xfrm>
            <a:off x="3301171" y="6087546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distance = 8.14195 miles</a:t>
            </a:r>
          </a:p>
        </p:txBody>
      </p:sp>
    </p:spTree>
    <p:extLst>
      <p:ext uri="{BB962C8B-B14F-4D97-AF65-F5344CB8AC3E}">
        <p14:creationId xmlns:p14="http://schemas.microsoft.com/office/powerpoint/2010/main" val="833471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387</TotalTime>
  <Words>196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Travel Pattern Analysis </vt:lpstr>
      <vt:lpstr>PowerPoint Presentation</vt:lpstr>
      <vt:lpstr>Scripts</vt:lpstr>
      <vt:lpstr>MapPlot.py</vt:lpstr>
      <vt:lpstr>HomeCluster.py</vt:lpstr>
      <vt:lpstr>DistanceCalculator.py</vt:lpstr>
      <vt:lpstr>Total distance travelled per each day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Morpoju,Sainath</dc:creator>
  <cp:lastModifiedBy>Morpoju,Sainath</cp:lastModifiedBy>
  <cp:revision>22</cp:revision>
  <dcterms:created xsi:type="dcterms:W3CDTF">2018-05-22T13:22:55Z</dcterms:created>
  <dcterms:modified xsi:type="dcterms:W3CDTF">2018-05-23T06:30:14Z</dcterms:modified>
</cp:coreProperties>
</file>