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7D45-82CD-45F8-B508-82F12E8158AA}" type="datetimeFigureOut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FB77-BBC0-4451-957D-C34D9219960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6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480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731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248400"/>
          </a:xfrm>
        </p:spPr>
        <p:txBody>
          <a:bodyPr/>
          <a:lstStyle/>
          <a:p>
            <a:endParaRPr 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compiler output where instead - declare </a:t>
            </a:r>
            <a:r>
              <a:rPr lang="en-US" sz="1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unsigned </a:t>
            </a:r>
            <a:r>
              <a:rPr lang="en-US" sz="1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endParaRPr 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548680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packet contains 16-bit values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68760"/>
            <a:ext cx="487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745" y="3933056"/>
            <a:ext cx="2543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61456"/>
            <a:ext cx="6629400" cy="33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4664"/>
            <a:ext cx="453650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4868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239000" cy="395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Ezhil</dc:creator>
  <cp:lastModifiedBy>Ezhil</cp:lastModifiedBy>
  <cp:revision>1</cp:revision>
  <dcterms:created xsi:type="dcterms:W3CDTF">2014-02-03T04:28:27Z</dcterms:created>
  <dcterms:modified xsi:type="dcterms:W3CDTF">2014-02-03T04:34:24Z</dcterms:modified>
</cp:coreProperties>
</file>