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EB04C4-A7B3-4D4A-BCDC-D3E361C5909A}" type="datetimeFigureOut">
              <a:rPr lang="en-US" smtClean="0"/>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551F7-9ECA-43BC-BE03-2B417124E4C3}" type="slidenum">
              <a:rPr lang="en-US" smtClean="0"/>
              <a:t>‹#›</a:t>
            </a:fld>
            <a:endParaRPr lang="en-US"/>
          </a:p>
        </p:txBody>
      </p:sp>
    </p:spTree>
    <p:extLst>
      <p:ext uri="{BB962C8B-B14F-4D97-AF65-F5344CB8AC3E}">
        <p14:creationId xmlns:p14="http://schemas.microsoft.com/office/powerpoint/2010/main" val="1406936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EB04C4-A7B3-4D4A-BCDC-D3E361C5909A}" type="datetimeFigureOut">
              <a:rPr lang="en-US" smtClean="0"/>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551F7-9ECA-43BC-BE03-2B417124E4C3}" type="slidenum">
              <a:rPr lang="en-US" smtClean="0"/>
              <a:t>‹#›</a:t>
            </a:fld>
            <a:endParaRPr lang="en-US"/>
          </a:p>
        </p:txBody>
      </p:sp>
    </p:spTree>
    <p:extLst>
      <p:ext uri="{BB962C8B-B14F-4D97-AF65-F5344CB8AC3E}">
        <p14:creationId xmlns:p14="http://schemas.microsoft.com/office/powerpoint/2010/main" val="217373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EB04C4-A7B3-4D4A-BCDC-D3E361C5909A}" type="datetimeFigureOut">
              <a:rPr lang="en-US" smtClean="0"/>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551F7-9ECA-43BC-BE03-2B417124E4C3}" type="slidenum">
              <a:rPr lang="en-US" smtClean="0"/>
              <a:t>‹#›</a:t>
            </a:fld>
            <a:endParaRPr lang="en-US"/>
          </a:p>
        </p:txBody>
      </p:sp>
    </p:spTree>
    <p:extLst>
      <p:ext uri="{BB962C8B-B14F-4D97-AF65-F5344CB8AC3E}">
        <p14:creationId xmlns:p14="http://schemas.microsoft.com/office/powerpoint/2010/main" val="165050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EB04C4-A7B3-4D4A-BCDC-D3E361C5909A}" type="datetimeFigureOut">
              <a:rPr lang="en-US" smtClean="0"/>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551F7-9ECA-43BC-BE03-2B417124E4C3}" type="slidenum">
              <a:rPr lang="en-US" smtClean="0"/>
              <a:t>‹#›</a:t>
            </a:fld>
            <a:endParaRPr lang="en-US"/>
          </a:p>
        </p:txBody>
      </p:sp>
    </p:spTree>
    <p:extLst>
      <p:ext uri="{BB962C8B-B14F-4D97-AF65-F5344CB8AC3E}">
        <p14:creationId xmlns:p14="http://schemas.microsoft.com/office/powerpoint/2010/main" val="1254680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EB04C4-A7B3-4D4A-BCDC-D3E361C5909A}" type="datetimeFigureOut">
              <a:rPr lang="en-US" smtClean="0"/>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551F7-9ECA-43BC-BE03-2B417124E4C3}" type="slidenum">
              <a:rPr lang="en-US" smtClean="0"/>
              <a:t>‹#›</a:t>
            </a:fld>
            <a:endParaRPr lang="en-US"/>
          </a:p>
        </p:txBody>
      </p:sp>
    </p:spTree>
    <p:extLst>
      <p:ext uri="{BB962C8B-B14F-4D97-AF65-F5344CB8AC3E}">
        <p14:creationId xmlns:p14="http://schemas.microsoft.com/office/powerpoint/2010/main" val="105698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EB04C4-A7B3-4D4A-BCDC-D3E361C5909A}" type="datetimeFigureOut">
              <a:rPr lang="en-US" smtClean="0"/>
              <a:t>4/11/2014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551F7-9ECA-43BC-BE03-2B417124E4C3}" type="slidenum">
              <a:rPr lang="en-US" smtClean="0"/>
              <a:t>‹#›</a:t>
            </a:fld>
            <a:endParaRPr lang="en-US"/>
          </a:p>
        </p:txBody>
      </p:sp>
    </p:spTree>
    <p:extLst>
      <p:ext uri="{BB962C8B-B14F-4D97-AF65-F5344CB8AC3E}">
        <p14:creationId xmlns:p14="http://schemas.microsoft.com/office/powerpoint/2010/main" val="371670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EB04C4-A7B3-4D4A-BCDC-D3E361C5909A}" type="datetimeFigureOut">
              <a:rPr lang="en-US" smtClean="0"/>
              <a:t>4/11/2014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9551F7-9ECA-43BC-BE03-2B417124E4C3}" type="slidenum">
              <a:rPr lang="en-US" smtClean="0"/>
              <a:t>‹#›</a:t>
            </a:fld>
            <a:endParaRPr lang="en-US"/>
          </a:p>
        </p:txBody>
      </p:sp>
    </p:spTree>
    <p:extLst>
      <p:ext uri="{BB962C8B-B14F-4D97-AF65-F5344CB8AC3E}">
        <p14:creationId xmlns:p14="http://schemas.microsoft.com/office/powerpoint/2010/main" val="269351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EB04C4-A7B3-4D4A-BCDC-D3E361C5909A}" type="datetimeFigureOut">
              <a:rPr lang="en-US" smtClean="0"/>
              <a:t>4/11/2014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9551F7-9ECA-43BC-BE03-2B417124E4C3}" type="slidenum">
              <a:rPr lang="en-US" smtClean="0"/>
              <a:t>‹#›</a:t>
            </a:fld>
            <a:endParaRPr lang="en-US"/>
          </a:p>
        </p:txBody>
      </p:sp>
    </p:spTree>
    <p:extLst>
      <p:ext uri="{BB962C8B-B14F-4D97-AF65-F5344CB8AC3E}">
        <p14:creationId xmlns:p14="http://schemas.microsoft.com/office/powerpoint/2010/main" val="28116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EB04C4-A7B3-4D4A-BCDC-D3E361C5909A}" type="datetimeFigureOut">
              <a:rPr lang="en-US" smtClean="0"/>
              <a:t>4/11/2014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9551F7-9ECA-43BC-BE03-2B417124E4C3}" type="slidenum">
              <a:rPr lang="en-US" smtClean="0"/>
              <a:t>‹#›</a:t>
            </a:fld>
            <a:endParaRPr lang="en-US"/>
          </a:p>
        </p:txBody>
      </p:sp>
    </p:spTree>
    <p:extLst>
      <p:ext uri="{BB962C8B-B14F-4D97-AF65-F5344CB8AC3E}">
        <p14:creationId xmlns:p14="http://schemas.microsoft.com/office/powerpoint/2010/main" val="229490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EB04C4-A7B3-4D4A-BCDC-D3E361C5909A}" type="datetimeFigureOut">
              <a:rPr lang="en-US" smtClean="0"/>
              <a:t>4/11/2014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551F7-9ECA-43BC-BE03-2B417124E4C3}" type="slidenum">
              <a:rPr lang="en-US" smtClean="0"/>
              <a:t>‹#›</a:t>
            </a:fld>
            <a:endParaRPr lang="en-US"/>
          </a:p>
        </p:txBody>
      </p:sp>
    </p:spTree>
    <p:extLst>
      <p:ext uri="{BB962C8B-B14F-4D97-AF65-F5344CB8AC3E}">
        <p14:creationId xmlns:p14="http://schemas.microsoft.com/office/powerpoint/2010/main" val="167320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EB04C4-A7B3-4D4A-BCDC-D3E361C5909A}" type="datetimeFigureOut">
              <a:rPr lang="en-US" smtClean="0"/>
              <a:t>4/11/2014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551F7-9ECA-43BC-BE03-2B417124E4C3}" type="slidenum">
              <a:rPr lang="en-US" smtClean="0"/>
              <a:t>‹#›</a:t>
            </a:fld>
            <a:endParaRPr lang="en-US"/>
          </a:p>
        </p:txBody>
      </p:sp>
    </p:spTree>
    <p:extLst>
      <p:ext uri="{BB962C8B-B14F-4D97-AF65-F5344CB8AC3E}">
        <p14:creationId xmlns:p14="http://schemas.microsoft.com/office/powerpoint/2010/main" val="3952057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B04C4-A7B3-4D4A-BCDC-D3E361C5909A}" type="datetimeFigureOut">
              <a:rPr lang="en-US" smtClean="0"/>
              <a:t>4/11/2014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551F7-9ECA-43BC-BE03-2B417124E4C3}" type="slidenum">
              <a:rPr lang="en-US" smtClean="0"/>
              <a:t>‹#›</a:t>
            </a:fld>
            <a:endParaRPr lang="en-US"/>
          </a:p>
        </p:txBody>
      </p:sp>
    </p:spTree>
    <p:extLst>
      <p:ext uri="{BB962C8B-B14F-4D97-AF65-F5344CB8AC3E}">
        <p14:creationId xmlns:p14="http://schemas.microsoft.com/office/powerpoint/2010/main" val="212418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Device –High performance</a:t>
            </a:r>
            <a:endParaRPr lang="en-US" dirty="0"/>
          </a:p>
        </p:txBody>
      </p:sp>
      <p:sp>
        <p:nvSpPr>
          <p:cNvPr id="3" name="Subtitle 2"/>
          <p:cNvSpPr>
            <a:spLocks noGrp="1"/>
          </p:cNvSpPr>
          <p:nvPr>
            <p:ph idx="1"/>
          </p:nvPr>
        </p:nvSpPr>
        <p:spPr>
          <a:xfrm>
            <a:off x="457200" y="838200"/>
            <a:ext cx="8229600" cy="5638800"/>
          </a:xfrm>
        </p:spPr>
        <p:txBody>
          <a:bodyPr>
            <a:normAutofit fontScale="92500" lnSpcReduction="20000"/>
          </a:bodyPr>
          <a:lstStyle/>
          <a:p>
            <a:r>
              <a:rPr lang="en-US" dirty="0"/>
              <a:t>SOC needs additional capabilities such as an external application-speciﬁc I/O device. The device interface consists of a device interface controller and a deﬁned external interconnect to attach to an external device. </a:t>
            </a:r>
            <a:endParaRPr lang="en-US" dirty="0" smtClean="0"/>
          </a:p>
          <a:p>
            <a:r>
              <a:rPr lang="en-US" dirty="0" smtClean="0"/>
              <a:t>A peripheral bus interface requires a number of capabilities:</a:t>
            </a:r>
          </a:p>
          <a:p>
            <a:r>
              <a:rPr lang="en-US" dirty="0" smtClean="0"/>
              <a:t>1.</a:t>
            </a:r>
            <a:r>
              <a:rPr lang="en-US" dirty="0"/>
              <a:t> Transaction mapping from the processor to the device address space </a:t>
            </a:r>
            <a:r>
              <a:rPr lang="en-US" dirty="0" smtClean="0"/>
              <a:t>:</a:t>
            </a:r>
          </a:p>
          <a:p>
            <a:r>
              <a:rPr lang="en-US" dirty="0" smtClean="0"/>
              <a:t>Captures </a:t>
            </a:r>
            <a:r>
              <a:rPr lang="en-US" dirty="0"/>
              <a:t>transactions directed to the memory address of the external bus and associated device, and translates the transaction (read or write) into the appropriate transaction on the expansion bus. </a:t>
            </a:r>
          </a:p>
          <a:p>
            <a:endParaRPr lang="en-US" dirty="0"/>
          </a:p>
        </p:txBody>
      </p:sp>
    </p:spTree>
    <p:extLst>
      <p:ext uri="{BB962C8B-B14F-4D97-AF65-F5344CB8AC3E}">
        <p14:creationId xmlns:p14="http://schemas.microsoft.com/office/powerpoint/2010/main" val="3704168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28600" y="228600"/>
            <a:ext cx="8686800" cy="6400800"/>
          </a:xfrm>
        </p:spPr>
        <p:txBody>
          <a:bodyPr>
            <a:normAutofit fontScale="85000" lnSpcReduction="20000"/>
          </a:bodyPr>
          <a:lstStyle/>
          <a:p>
            <a:r>
              <a:rPr lang="en-US" dirty="0" smtClean="0"/>
              <a:t> MMIO: Up to 256-MB (max 4K per device * 65,536 devices) conﬁguration space is mapped into the processor’s memory-mapped address space.</a:t>
            </a:r>
          </a:p>
          <a:p>
            <a:r>
              <a:rPr lang="en-US" dirty="0" smtClean="0"/>
              <a:t> Reads or writes to this address space generate the conﬁguration transactions on the PCI bus.</a:t>
            </a:r>
          </a:p>
          <a:p>
            <a:r>
              <a:rPr lang="en-US" dirty="0" smtClean="0"/>
              <a:t> The MMIO address bits are built up from the following bit ﬁelds: </a:t>
            </a:r>
          </a:p>
          <a:p>
            <a:r>
              <a:rPr lang="en-US" dirty="0" smtClean="0"/>
              <a:t> A[32:28] = MMIO conﬁguration space: base of which is set by the MMBAR register</a:t>
            </a:r>
          </a:p>
          <a:p>
            <a:r>
              <a:rPr lang="en-US" dirty="0" smtClean="0"/>
              <a:t> A[27:20] =PCI bus number</a:t>
            </a:r>
          </a:p>
          <a:p>
            <a:r>
              <a:rPr lang="en-US" dirty="0" smtClean="0"/>
              <a:t> A[19:15] = Device number on bus </a:t>
            </a:r>
          </a:p>
          <a:p>
            <a:r>
              <a:rPr lang="en-US" dirty="0" smtClean="0"/>
              <a:t> A[14:12] = Device function number (up to 8) •</a:t>
            </a:r>
          </a:p>
          <a:p>
            <a:r>
              <a:rPr lang="en-US" dirty="0" smtClean="0"/>
              <a:t> A[11:8] =Extended register</a:t>
            </a:r>
          </a:p>
          <a:p>
            <a:r>
              <a:rPr lang="en-US" dirty="0" smtClean="0"/>
              <a:t>  A[7:2] =Register number</a:t>
            </a:r>
          </a:p>
          <a:p>
            <a:r>
              <a:rPr lang="en-US" dirty="0" smtClean="0"/>
              <a:t>  A[1:0] = Byte select for a register</a:t>
            </a:r>
          </a:p>
          <a:p>
            <a:r>
              <a:rPr lang="en-US" dirty="0" smtClean="0"/>
              <a:t> </a:t>
            </a:r>
          </a:p>
        </p:txBody>
      </p:sp>
    </p:spTree>
    <p:extLst>
      <p:ext uri="{BB962C8B-B14F-4D97-AF65-F5344CB8AC3E}">
        <p14:creationId xmlns:p14="http://schemas.microsoft.com/office/powerpoint/2010/main" val="2503044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Base Configuration Header</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r>
              <a:rPr lang="en-US" dirty="0" smtClean="0"/>
              <a:t>allows the system software to identify the device type and to assign memory and interrupts to the device. </a:t>
            </a:r>
          </a:p>
          <a:p>
            <a:r>
              <a:rPr lang="en-US" dirty="0" smtClean="0"/>
              <a:t>The vendor ID identiﬁes the manufacturer of the function</a:t>
            </a:r>
          </a:p>
          <a:p>
            <a:r>
              <a:rPr lang="en-US" dirty="0" smtClean="0"/>
              <a:t>IDs are assigned by the PCI-SIG. </a:t>
            </a:r>
          </a:p>
          <a:p>
            <a:r>
              <a:rPr lang="en-US" dirty="0" smtClean="0"/>
              <a:t>used by operating systems to ﬁnd the appropriate device driver to load and associate with the device</a:t>
            </a:r>
          </a:p>
          <a:p>
            <a:r>
              <a:rPr lang="en-US" dirty="0" smtClean="0"/>
              <a:t>The device revision can be used to adapt the driver for speciﬁc versions of the device.</a:t>
            </a:r>
          </a:p>
          <a:p>
            <a:r>
              <a:rPr lang="en-US" dirty="0" smtClean="0"/>
              <a:t> Class code: provide a generic device driver support for a device.</a:t>
            </a:r>
          </a:p>
          <a:p>
            <a:r>
              <a:rPr lang="en-US" dirty="0" smtClean="0"/>
              <a:t> the device ID is ignored and the operating system assigns the device driver based on class code</a:t>
            </a:r>
          </a:p>
          <a:p>
            <a:r>
              <a:rPr lang="en-US" dirty="0" smtClean="0"/>
              <a:t>Example : VGA adapter</a:t>
            </a:r>
          </a:p>
          <a:p>
            <a:endParaRPr lang="en-US" dirty="0" smtClean="0"/>
          </a:p>
          <a:p>
            <a:endParaRPr lang="en-US" dirty="0"/>
          </a:p>
        </p:txBody>
      </p:sp>
    </p:spTree>
    <p:extLst>
      <p:ext uri="{BB962C8B-B14F-4D97-AF65-F5344CB8AC3E}">
        <p14:creationId xmlns:p14="http://schemas.microsoft.com/office/powerpoint/2010/main" val="4166372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Register Spaces- configuration space</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composed of two different register spaces, the conﬁguration space and device registers</a:t>
            </a:r>
          </a:p>
          <a:p>
            <a:r>
              <a:rPr lang="en-US" dirty="0" smtClean="0"/>
              <a:t> conﬁguration space is primarily used as part of the enumeration and allocating the driver to the device. </a:t>
            </a:r>
          </a:p>
          <a:p>
            <a:r>
              <a:rPr lang="en-US" dirty="0" smtClean="0"/>
              <a:t>The conﬁguration space contains a number of base address registers.</a:t>
            </a:r>
          </a:p>
          <a:p>
            <a:r>
              <a:rPr lang="en-US" dirty="0" smtClean="0"/>
              <a:t> These base address registers are programmable decoders that are used to decode access to the actual device registers</a:t>
            </a:r>
            <a:endParaRPr lang="en-US" dirty="0"/>
          </a:p>
        </p:txBody>
      </p:sp>
    </p:spTree>
    <p:extLst>
      <p:ext uri="{BB962C8B-B14F-4D97-AF65-F5344CB8AC3E}">
        <p14:creationId xmlns:p14="http://schemas.microsoft.com/office/powerpoint/2010/main" val="1981254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Base Address Registers</a:t>
            </a:r>
            <a:endParaRPr lang="en-US" dirty="0"/>
          </a:p>
        </p:txBody>
      </p:sp>
      <p:sp>
        <p:nvSpPr>
          <p:cNvPr id="3" name="Content Placeholder 2"/>
          <p:cNvSpPr>
            <a:spLocks noGrp="1"/>
          </p:cNvSpPr>
          <p:nvPr>
            <p:ph idx="1"/>
          </p:nvPr>
        </p:nvSpPr>
        <p:spPr>
          <a:xfrm>
            <a:off x="533400" y="990601"/>
            <a:ext cx="8153400" cy="4876800"/>
          </a:xfrm>
        </p:spPr>
        <p:txBody>
          <a:bodyPr>
            <a:normAutofit fontScale="70000" lnSpcReduction="20000"/>
          </a:bodyPr>
          <a:lstStyle/>
          <a:p>
            <a:r>
              <a:rPr lang="en-US" dirty="0" smtClean="0"/>
              <a:t>There are six 32-bit or three 64-bit base address register</a:t>
            </a:r>
          </a:p>
          <a:p>
            <a:r>
              <a:rPr lang="en-US" dirty="0" smtClean="0"/>
              <a:t>contains some read-only low-order bits set to zero</a:t>
            </a:r>
          </a:p>
          <a:p>
            <a:r>
              <a:rPr lang="en-US" dirty="0" smtClean="0"/>
              <a:t> When you write all ones to the base address register and read back the value, the enumeration software establishes the size of memory the enumeration software must allocate.</a:t>
            </a:r>
          </a:p>
          <a:p>
            <a:r>
              <a:rPr lang="en-US" dirty="0" smtClean="0"/>
              <a:t>  lower byte of the base address register indicates whether the base address is to allocate memory or I/O space</a:t>
            </a:r>
          </a:p>
          <a:p>
            <a:r>
              <a:rPr lang="en-US" dirty="0" smtClean="0"/>
              <a:t>. It also includes an </a:t>
            </a:r>
            <a:r>
              <a:rPr lang="en-US" dirty="0" err="1" smtClean="0"/>
              <a:t>prefetchability</a:t>
            </a:r>
            <a:r>
              <a:rPr lang="en-US" dirty="0" smtClean="0"/>
              <a:t> attribute</a:t>
            </a:r>
          </a:p>
          <a:p>
            <a:r>
              <a:rPr lang="en-US" dirty="0" smtClean="0"/>
              <a:t>Indicates if the memory is </a:t>
            </a:r>
            <a:r>
              <a:rPr lang="en-US" dirty="0" err="1" smtClean="0"/>
              <a:t>prefetchable</a:t>
            </a:r>
            <a:endParaRPr lang="en-US" dirty="0"/>
          </a:p>
          <a:p>
            <a:r>
              <a:rPr lang="en-US" dirty="0" smtClean="0"/>
              <a:t> Base address register is written, all memory transactions generated to that bus address range are claimed by the device.</a:t>
            </a:r>
          </a:p>
          <a:p>
            <a:r>
              <a:rPr lang="en-US" dirty="0" smtClean="0"/>
              <a:t>addresses are assigned to be in </a:t>
            </a:r>
            <a:r>
              <a:rPr lang="en-US" dirty="0" err="1" smtClean="0"/>
              <a:t>noncacheable</a:t>
            </a:r>
            <a:r>
              <a:rPr lang="en-US" dirty="0" smtClean="0"/>
              <a:t> memory-mapped I/ O space by the </a:t>
            </a:r>
            <a:r>
              <a:rPr lang="en-US" dirty="0" err="1" smtClean="0"/>
              <a:t>busenumeration</a:t>
            </a:r>
            <a:r>
              <a:rPr lang="en-US" dirty="0" smtClean="0"/>
              <a:t> software at startup</a:t>
            </a:r>
            <a:endParaRPr lang="en-US" dirty="0"/>
          </a:p>
        </p:txBody>
      </p:sp>
    </p:spTree>
    <p:extLst>
      <p:ext uri="{BB962C8B-B14F-4D97-AF65-F5344CB8AC3E}">
        <p14:creationId xmlns:p14="http://schemas.microsoft.com/office/powerpoint/2010/main" val="2359555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Addresses</a:t>
            </a:r>
            <a:endParaRPr lang="en-US" dirty="0"/>
          </a:p>
        </p:txBody>
      </p:sp>
      <p:sp>
        <p:nvSpPr>
          <p:cNvPr id="3" name="Content Placeholder 2"/>
          <p:cNvSpPr>
            <a:spLocks noGrp="1"/>
          </p:cNvSpPr>
          <p:nvPr>
            <p:ph idx="1"/>
          </p:nvPr>
        </p:nvSpPr>
        <p:spPr/>
        <p:txBody>
          <a:bodyPr/>
          <a:lstStyle/>
          <a:p>
            <a:r>
              <a:rPr lang="en-US" dirty="0" smtClean="0"/>
              <a:t> addresses used on the bus</a:t>
            </a:r>
          </a:p>
          <a:p>
            <a:r>
              <a:rPr lang="en-US" dirty="0" smtClean="0"/>
              <a:t> Intel- platforms -there is a one-to-one correspondence between the host physical address and the address used on the bus</a:t>
            </a:r>
            <a:endParaRPr lang="en-US" dirty="0"/>
          </a:p>
        </p:txBody>
      </p:sp>
    </p:spTree>
    <p:extLst>
      <p:ext uri="{BB962C8B-B14F-4D97-AF65-F5344CB8AC3E}">
        <p14:creationId xmlns:p14="http://schemas.microsoft.com/office/powerpoint/2010/main" val="2735577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973763"/>
          </a:xfrm>
        </p:spPr>
        <p:txBody>
          <a:bodyPr>
            <a:normAutofit fontScale="92500" lnSpcReduction="10000"/>
          </a:bodyPr>
          <a:lstStyle/>
          <a:p>
            <a:r>
              <a:rPr lang="en-US" dirty="0" smtClean="0"/>
              <a:t>The interrupts vectors are also assigned during the enumeration process.</a:t>
            </a:r>
          </a:p>
          <a:p>
            <a:r>
              <a:rPr lang="en-US" dirty="0" smtClean="0"/>
              <a:t> Each </a:t>
            </a:r>
            <a:r>
              <a:rPr lang="en-US" dirty="0" err="1" smtClean="0"/>
              <a:t>PCIe</a:t>
            </a:r>
            <a:r>
              <a:rPr lang="en-US" dirty="0" smtClean="0"/>
              <a:t> device provides conﬁguration registers to support a feature known as MSI/MSI-X. </a:t>
            </a:r>
          </a:p>
          <a:p>
            <a:r>
              <a:rPr lang="en-US" dirty="0" smtClean="0"/>
              <a:t>There are two key register types: the ﬁrst is an address register and the second is a data register. </a:t>
            </a:r>
          </a:p>
          <a:p>
            <a:r>
              <a:rPr lang="en-US" dirty="0" smtClean="0"/>
              <a:t>The address is a special address in the system, and it is the targeted interrupt controller for which the interrupt is being sent to. Each processor hardware thread has an individual target address, so MSI/MSI-X interrupts can be steered to a speciﬁc hardware processor thread</a:t>
            </a:r>
            <a:endParaRPr lang="en-US" u="sng" dirty="0" smtClean="0"/>
          </a:p>
          <a:p>
            <a:r>
              <a:rPr lang="en-US" dirty="0" smtClean="0"/>
              <a:t>. </a:t>
            </a:r>
            <a:endParaRPr lang="en-US" dirty="0"/>
          </a:p>
        </p:txBody>
      </p:sp>
    </p:spTree>
    <p:extLst>
      <p:ext uri="{BB962C8B-B14F-4D97-AF65-F5344CB8AC3E}">
        <p14:creationId xmlns:p14="http://schemas.microsoft.com/office/powerpoint/2010/main" val="2660813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458200" cy="5592763"/>
          </a:xfrm>
        </p:spPr>
        <p:txBody>
          <a:bodyPr>
            <a:normAutofit fontScale="85000" lnSpcReduction="10000"/>
          </a:bodyPr>
          <a:lstStyle/>
          <a:p>
            <a:r>
              <a:rPr lang="en-US" dirty="0" smtClean="0"/>
              <a:t> The data register is the vector for the interrupt that is assigned to the device.</a:t>
            </a:r>
          </a:p>
          <a:p>
            <a:r>
              <a:rPr lang="en-US" dirty="0" smtClean="0"/>
              <a:t> The device can request multiple interrupt vectors, and the enumeration process attempts to satisfy all device requests with individual interrupt vectors.</a:t>
            </a:r>
          </a:p>
          <a:p>
            <a:r>
              <a:rPr lang="en-US" dirty="0" smtClean="0"/>
              <a:t> In cases where there is oversubscription of inter- </a:t>
            </a:r>
            <a:r>
              <a:rPr lang="en-US" dirty="0" err="1" smtClean="0"/>
              <a:t>rupt</a:t>
            </a:r>
            <a:r>
              <a:rPr lang="en-US" dirty="0" smtClean="0"/>
              <a:t> vectors versus device requirements, (i.e. the system cannot allocate all the vectors requested by the device), some vectors must be shared among different functions within a device. Having many separate vectors for a device can improve the performance of an interrupt handling routing, as it does not have to read device status registers to ﬁnd out the cause of the interrupt</a:t>
            </a:r>
            <a:endParaRPr lang="en-US" dirty="0"/>
          </a:p>
        </p:txBody>
      </p:sp>
    </p:spTree>
    <p:extLst>
      <p:ext uri="{BB962C8B-B14F-4D97-AF65-F5344CB8AC3E}">
        <p14:creationId xmlns:p14="http://schemas.microsoft.com/office/powerpoint/2010/main" val="3252905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fontScale="92500" lnSpcReduction="20000"/>
          </a:bodyPr>
          <a:lstStyle/>
          <a:p>
            <a:r>
              <a:rPr lang="en-US" dirty="0"/>
              <a:t>Inbound transactions—For high-performances interfaces, it is important that the expansion interface allow the external devices to read and write resources in the SOC. This is often called bus mastering. </a:t>
            </a:r>
          </a:p>
          <a:p>
            <a:r>
              <a:rPr lang="en-US" dirty="0"/>
              <a:t>Interrupts—Interactions with a high-performance device require the ability to route interrupts from the device to the </a:t>
            </a:r>
            <a:r>
              <a:rPr lang="en-US" dirty="0" smtClean="0"/>
              <a:t>processor.</a:t>
            </a:r>
            <a:endParaRPr lang="en-US" dirty="0"/>
          </a:p>
          <a:p>
            <a:r>
              <a:rPr lang="en-US" dirty="0"/>
              <a:t> Physical standard—Some interface deﬁnitions also include a physical connector standard, such as card size. A physical standard allows the system to be expanded with many different capabilities. The Peripheral Component Interconnect (PCI) is an excellent example of this</a:t>
            </a:r>
          </a:p>
          <a:p>
            <a:endParaRPr lang="en-US" dirty="0"/>
          </a:p>
        </p:txBody>
      </p:sp>
    </p:spTree>
    <p:extLst>
      <p:ext uri="{BB962C8B-B14F-4D97-AF65-F5344CB8AC3E}">
        <p14:creationId xmlns:p14="http://schemas.microsoft.com/office/powerpoint/2010/main" val="3883644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PCIe</a:t>
            </a:r>
            <a:endParaRPr lang="en-US" dirty="0"/>
          </a:p>
        </p:txBody>
      </p:sp>
      <p:sp>
        <p:nvSpPr>
          <p:cNvPr id="3" name="Content Placeholder 2"/>
          <p:cNvSpPr>
            <a:spLocks noGrp="1"/>
          </p:cNvSpPr>
          <p:nvPr>
            <p:ph idx="1"/>
          </p:nvPr>
        </p:nvSpPr>
        <p:spPr/>
        <p:txBody>
          <a:bodyPr/>
          <a:lstStyle/>
          <a:p>
            <a:r>
              <a:rPr lang="en-US" dirty="0"/>
              <a:t>PCI Express (</a:t>
            </a:r>
            <a:r>
              <a:rPr lang="en-US" dirty="0" err="1"/>
              <a:t>PCIe</a:t>
            </a:r>
            <a:r>
              <a:rPr lang="en-US" dirty="0"/>
              <a:t>) is the third generation of the PCI standard. </a:t>
            </a:r>
          </a:p>
          <a:p>
            <a:r>
              <a:rPr lang="en-US" dirty="0" smtClean="0"/>
              <a:t> </a:t>
            </a:r>
            <a:r>
              <a:rPr lang="en-US" dirty="0"/>
              <a:t>higher-performance I/O bus used to connect peripheral devices to compute systems. </a:t>
            </a:r>
            <a:endParaRPr lang="en-US" dirty="0" smtClean="0"/>
          </a:p>
          <a:p>
            <a:r>
              <a:rPr lang="en-US" dirty="0" err="1" smtClean="0"/>
              <a:t>PCIe</a:t>
            </a:r>
            <a:r>
              <a:rPr lang="en-US" dirty="0" smtClean="0"/>
              <a:t> </a:t>
            </a:r>
            <a:r>
              <a:rPr lang="en-US" dirty="0"/>
              <a:t>is </a:t>
            </a:r>
            <a:r>
              <a:rPr lang="en-US" dirty="0" smtClean="0"/>
              <a:t> </a:t>
            </a:r>
            <a:r>
              <a:rPr lang="en-US" dirty="0"/>
              <a:t>used on Intel architecture systems, but it has become popular on many platforms</a:t>
            </a:r>
            <a:r>
              <a:rPr lang="en-US" dirty="0" smtClean="0"/>
              <a:t>.</a:t>
            </a:r>
          </a:p>
          <a:p>
            <a:r>
              <a:rPr lang="en-US" dirty="0" smtClean="0"/>
              <a:t> </a:t>
            </a:r>
            <a:r>
              <a:rPr lang="en-US" dirty="0"/>
              <a:t>The </a:t>
            </a:r>
            <a:r>
              <a:rPr lang="en-US" dirty="0" err="1"/>
              <a:t>PCIe</a:t>
            </a:r>
            <a:r>
              <a:rPr lang="en-US" dirty="0"/>
              <a:t> standard is developed by the </a:t>
            </a:r>
            <a:r>
              <a:rPr lang="en-US" dirty="0" smtClean="0"/>
              <a:t>PCI-SIG</a:t>
            </a:r>
          </a:p>
          <a:p>
            <a:r>
              <a:rPr lang="en-US" dirty="0" smtClean="0"/>
              <a:t> </a:t>
            </a:r>
            <a:endParaRPr lang="en-US" dirty="0"/>
          </a:p>
          <a:p>
            <a:endParaRPr lang="en-US" dirty="0"/>
          </a:p>
        </p:txBody>
      </p:sp>
    </p:spTree>
    <p:extLst>
      <p:ext uri="{BB962C8B-B14F-4D97-AF65-F5344CB8AC3E}">
        <p14:creationId xmlns:p14="http://schemas.microsoft.com/office/powerpoint/2010/main" val="3912799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err="1" smtClean="0"/>
              <a:t>Pci</a:t>
            </a:r>
            <a:r>
              <a:rPr lang="en-US" dirty="0" smtClean="0"/>
              <a:t>-Bus Enumeration</a:t>
            </a:r>
            <a:endParaRPr lang="en-US" dirty="0"/>
          </a:p>
        </p:txBody>
      </p:sp>
      <p:sp>
        <p:nvSpPr>
          <p:cNvPr id="3" name="Content Placeholder 2"/>
          <p:cNvSpPr>
            <a:spLocks noGrp="1"/>
          </p:cNvSpPr>
          <p:nvPr>
            <p:ph idx="1"/>
          </p:nvPr>
        </p:nvSpPr>
        <p:spPr>
          <a:xfrm>
            <a:off x="381000" y="1371600"/>
            <a:ext cx="8305800" cy="4754563"/>
          </a:xfrm>
        </p:spPr>
        <p:txBody>
          <a:bodyPr>
            <a:normAutofit fontScale="92500" lnSpcReduction="10000"/>
          </a:bodyPr>
          <a:lstStyle/>
          <a:p>
            <a:r>
              <a:rPr lang="en-US" dirty="0"/>
              <a:t> </a:t>
            </a:r>
            <a:r>
              <a:rPr lang="en-US" dirty="0" smtClean="0"/>
              <a:t>Capability </a:t>
            </a:r>
            <a:r>
              <a:rPr lang="en-US" dirty="0"/>
              <a:t>to identify devices attached to a </a:t>
            </a:r>
            <a:r>
              <a:rPr lang="en-US" dirty="0" err="1"/>
              <a:t>PCIe</a:t>
            </a:r>
            <a:r>
              <a:rPr lang="en-US" dirty="0"/>
              <a:t> bus at runtime. Once these devices are discovered, the system software can allocate resources to these </a:t>
            </a:r>
            <a:r>
              <a:rPr lang="en-US" dirty="0" smtClean="0"/>
              <a:t>devices dynamically</a:t>
            </a:r>
          </a:p>
          <a:p>
            <a:r>
              <a:rPr lang="en-US" dirty="0" smtClean="0"/>
              <a:t> Allocates a range of addresses in the system address map to access the device.</a:t>
            </a:r>
          </a:p>
          <a:p>
            <a:r>
              <a:rPr lang="en-US" dirty="0" smtClean="0"/>
              <a:t>as well as one or more interrupt vectors</a:t>
            </a:r>
          </a:p>
          <a:p>
            <a:r>
              <a:rPr lang="en-US" dirty="0" smtClean="0"/>
              <a:t> The process of enumeration is a runtime search through the PCI conﬁguration space looking for devices</a:t>
            </a:r>
          </a:p>
          <a:p>
            <a:endParaRPr lang="en-US" dirty="0"/>
          </a:p>
        </p:txBody>
      </p:sp>
    </p:spTree>
    <p:extLst>
      <p:ext uri="{BB962C8B-B14F-4D97-AF65-F5344CB8AC3E}">
        <p14:creationId xmlns:p14="http://schemas.microsoft.com/office/powerpoint/2010/main" val="3997934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Configuration space</a:t>
            </a:r>
            <a:endParaRPr lang="en-US" dirty="0"/>
          </a:p>
        </p:txBody>
      </p:sp>
      <p:sp>
        <p:nvSpPr>
          <p:cNvPr id="3" name="Content Placeholder 2"/>
          <p:cNvSpPr>
            <a:spLocks noGrp="1"/>
          </p:cNvSpPr>
          <p:nvPr>
            <p:ph idx="1"/>
          </p:nvPr>
        </p:nvSpPr>
        <p:spPr>
          <a:xfrm>
            <a:off x="381000" y="990600"/>
            <a:ext cx="8305800" cy="5135563"/>
          </a:xfrm>
        </p:spPr>
        <p:txBody>
          <a:bodyPr>
            <a:normAutofit fontScale="92500"/>
          </a:bodyPr>
          <a:lstStyle/>
          <a:p>
            <a:r>
              <a:rPr lang="en-US" dirty="0" smtClean="0"/>
              <a:t>a special </a:t>
            </a:r>
            <a:r>
              <a:rPr lang="en-US" dirty="0" err="1" smtClean="0"/>
              <a:t>PCIe</a:t>
            </a:r>
            <a:r>
              <a:rPr lang="en-US" dirty="0" smtClean="0"/>
              <a:t> bus space to facilitate the enumeration process.</a:t>
            </a:r>
          </a:p>
          <a:p>
            <a:r>
              <a:rPr lang="en-US" dirty="0" smtClean="0"/>
              <a:t>space size is a total of 256 MB.</a:t>
            </a:r>
          </a:p>
          <a:p>
            <a:r>
              <a:rPr lang="en-US" dirty="0" smtClean="0"/>
              <a:t>supports device discovery and initial conﬁguration by responding to special conﬁguration space transactions on the bus.</a:t>
            </a:r>
          </a:p>
          <a:p>
            <a:r>
              <a:rPr lang="en-US" dirty="0" smtClean="0"/>
              <a:t>Partitioned into  </a:t>
            </a:r>
            <a:r>
              <a:rPr lang="en-US" dirty="0" err="1" smtClean="0"/>
              <a:t>PCIe</a:t>
            </a:r>
            <a:r>
              <a:rPr lang="en-US" dirty="0" smtClean="0"/>
              <a:t> busses (up to 256), devices per bus (up to 32), and functions within a device (up to 8 per device). This three tuple address is known as the Bus Device Function (BDF) address.</a:t>
            </a:r>
            <a:endParaRPr lang="en-US" dirty="0"/>
          </a:p>
        </p:txBody>
      </p:sp>
    </p:spTree>
    <p:extLst>
      <p:ext uri="{BB962C8B-B14F-4D97-AF65-F5344CB8AC3E}">
        <p14:creationId xmlns:p14="http://schemas.microsoft.com/office/powerpoint/2010/main" val="1301764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BDF</a:t>
            </a:r>
            <a:endParaRPr lang="en-US" dirty="0"/>
          </a:p>
        </p:txBody>
      </p:sp>
      <p:sp>
        <p:nvSpPr>
          <p:cNvPr id="3" name="Content Placeholder 2"/>
          <p:cNvSpPr>
            <a:spLocks noGrp="1"/>
          </p:cNvSpPr>
          <p:nvPr>
            <p:ph idx="1"/>
          </p:nvPr>
        </p:nvSpPr>
        <p:spPr/>
        <p:txBody>
          <a:bodyPr/>
          <a:lstStyle/>
          <a:p>
            <a:r>
              <a:rPr lang="en-US" dirty="0" smtClean="0"/>
              <a:t> The BDF address for a device depends on where it is connected to on the </a:t>
            </a:r>
            <a:r>
              <a:rPr lang="en-US" dirty="0" err="1" smtClean="0"/>
              <a:t>PCIe</a:t>
            </a:r>
            <a:r>
              <a:rPr lang="en-US" dirty="0" smtClean="0"/>
              <a:t> fabric. </a:t>
            </a:r>
          </a:p>
          <a:p>
            <a:r>
              <a:rPr lang="en-US" dirty="0" smtClean="0"/>
              <a:t>The function is dedicated by the design of the device. For example, if a Ethernet card has two separate Ethernet interfaces, it will mostly likely present two separate functions.</a:t>
            </a:r>
            <a:endParaRPr lang="en-US" dirty="0"/>
          </a:p>
        </p:txBody>
      </p:sp>
    </p:spTree>
    <p:extLst>
      <p:ext uri="{BB962C8B-B14F-4D97-AF65-F5344CB8AC3E}">
        <p14:creationId xmlns:p14="http://schemas.microsoft.com/office/powerpoint/2010/main" val="2177207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PCIe</a:t>
            </a:r>
            <a:r>
              <a:rPr lang="en-US" dirty="0" smtClean="0"/>
              <a:t> hierarchy</a:t>
            </a:r>
            <a:endParaRPr lang="en-US" dirty="0"/>
          </a:p>
        </p:txBody>
      </p:sp>
      <p:sp>
        <p:nvSpPr>
          <p:cNvPr id="5" name="Content Placeholder 4"/>
          <p:cNvSpPr>
            <a:spLocks noGrp="1"/>
          </p:cNvSpPr>
          <p:nvPr>
            <p:ph idx="1"/>
          </p:nvPr>
        </p:nvSpPr>
        <p:spPr>
          <a:xfrm>
            <a:off x="457200" y="1600200"/>
            <a:ext cx="8229600" cy="4819781"/>
          </a:xfrm>
          <a:prstGeom prst="rect">
            <a:avLst/>
          </a:prstGeom>
        </p:spPr>
        <p:txBody>
          <a:bodyPr>
            <a:spAutoFit/>
          </a:bodyPr>
          <a:lstStyle/>
          <a:p>
            <a:r>
              <a:rPr lang="en-US" dirty="0" smtClean="0"/>
              <a:t>The head of the </a:t>
            </a:r>
            <a:r>
              <a:rPr lang="en-US" dirty="0" err="1" smtClean="0"/>
              <a:t>PCIe</a:t>
            </a:r>
            <a:r>
              <a:rPr lang="en-US" dirty="0" smtClean="0"/>
              <a:t> hierarchy is known as the root complex</a:t>
            </a:r>
          </a:p>
          <a:p>
            <a:r>
              <a:rPr lang="en-US" dirty="0" smtClean="0"/>
              <a:t> takes processor read/write transactions and routes them to the appropriate transaction type in the </a:t>
            </a:r>
            <a:r>
              <a:rPr lang="en-US" dirty="0" err="1" smtClean="0"/>
              <a:t>PCIe</a:t>
            </a:r>
            <a:r>
              <a:rPr lang="en-US" dirty="0" smtClean="0"/>
              <a:t> fabric.</a:t>
            </a:r>
          </a:p>
          <a:p>
            <a:r>
              <a:rPr lang="en-US" dirty="0" smtClean="0"/>
              <a:t>It also routes interrupts from the devices to the appropriate processor.</a:t>
            </a:r>
          </a:p>
          <a:p>
            <a:r>
              <a:rPr lang="en-US" dirty="0" smtClean="0"/>
              <a:t> Devices can also be integrated into the root complex.</a:t>
            </a:r>
            <a:endParaRPr lang="en-US" dirty="0"/>
          </a:p>
        </p:txBody>
      </p:sp>
    </p:spTree>
    <p:extLst>
      <p:ext uri="{BB962C8B-B14F-4D97-AF65-F5344CB8AC3E}">
        <p14:creationId xmlns:p14="http://schemas.microsoft.com/office/powerpoint/2010/main" val="2100861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Conﬁguration </a:t>
            </a:r>
            <a:r>
              <a:rPr lang="en-US" dirty="0"/>
              <a:t>S</a:t>
            </a:r>
            <a:r>
              <a:rPr lang="en-US" dirty="0" smtClean="0"/>
              <a:t>pace </a:t>
            </a:r>
            <a:r>
              <a:rPr lang="en-US" dirty="0"/>
              <a:t>H</a:t>
            </a:r>
            <a:r>
              <a:rPr lang="en-US" dirty="0" smtClean="0"/>
              <a:t>eader</a:t>
            </a:r>
            <a:endParaRPr lang="en-US" dirty="0"/>
          </a:p>
        </p:txBody>
      </p:sp>
      <p:sp>
        <p:nvSpPr>
          <p:cNvPr id="3" name="Content Placeholder 2"/>
          <p:cNvSpPr>
            <a:spLocks noGrp="1"/>
          </p:cNvSpPr>
          <p:nvPr>
            <p:ph idx="1"/>
          </p:nvPr>
        </p:nvSpPr>
        <p:spPr/>
        <p:txBody>
          <a:bodyPr/>
          <a:lstStyle/>
          <a:p>
            <a:r>
              <a:rPr lang="en-US" dirty="0" smtClean="0"/>
              <a:t>Each device has a conﬁguration space header.</a:t>
            </a:r>
          </a:p>
          <a:p>
            <a:r>
              <a:rPr lang="en-US" dirty="0" smtClean="0"/>
              <a:t>can be up to 256 bytes</a:t>
            </a:r>
          </a:p>
          <a:p>
            <a:r>
              <a:rPr lang="en-US" dirty="0" smtClean="0"/>
              <a:t> A device can optionally have an extended capabilities register at offsets in range 256 to 4095</a:t>
            </a:r>
          </a:p>
          <a:p>
            <a:endParaRPr lang="en-US" dirty="0"/>
          </a:p>
        </p:txBody>
      </p:sp>
    </p:spTree>
    <p:extLst>
      <p:ext uri="{BB962C8B-B14F-4D97-AF65-F5344CB8AC3E}">
        <p14:creationId xmlns:p14="http://schemas.microsoft.com/office/powerpoint/2010/main" val="3619982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92162"/>
          </a:xfrm>
        </p:spPr>
        <p:txBody>
          <a:bodyPr>
            <a:normAutofit fontScale="90000"/>
          </a:bodyPr>
          <a:lstStyle/>
          <a:p>
            <a:r>
              <a:rPr lang="en-US" dirty="0" smtClean="0"/>
              <a:t>Mechanisms to generate Configuration Space Transactions</a:t>
            </a:r>
            <a:endParaRPr lang="en-US" dirty="0"/>
          </a:p>
        </p:txBody>
      </p:sp>
      <p:sp>
        <p:nvSpPr>
          <p:cNvPr id="3" name="Content Placeholder 2"/>
          <p:cNvSpPr>
            <a:spLocks noGrp="1"/>
          </p:cNvSpPr>
          <p:nvPr>
            <p:ph idx="1"/>
          </p:nvPr>
        </p:nvSpPr>
        <p:spPr>
          <a:xfrm>
            <a:off x="228600" y="1295400"/>
            <a:ext cx="8686800" cy="5257800"/>
          </a:xfrm>
        </p:spPr>
        <p:txBody>
          <a:bodyPr>
            <a:normAutofit fontScale="77500" lnSpcReduction="20000"/>
          </a:bodyPr>
          <a:lstStyle/>
          <a:p>
            <a:r>
              <a:rPr lang="en-US" dirty="0" smtClean="0"/>
              <a:t>. Processors cannot natively generate a PCI conﬁguration cycle; the PCI conﬁguration space transactions can be generated by either of the following mechanisms (on Intel architecture systems):</a:t>
            </a:r>
          </a:p>
          <a:p>
            <a:r>
              <a:rPr lang="en-US" dirty="0" smtClean="0"/>
              <a:t>1. Indirect mode: </a:t>
            </a:r>
          </a:p>
          <a:p>
            <a:r>
              <a:rPr lang="en-US" dirty="0" smtClean="0"/>
              <a:t>A) Use a sequence of I/O transaction to write to address port at I/O address 0xCF8 followed by read/write to Data Port register at I/O address 0xCFC.</a:t>
            </a:r>
          </a:p>
          <a:p>
            <a:r>
              <a:rPr lang="en-US" dirty="0" smtClean="0"/>
              <a:t> B) The address register is written with the PCI conﬁguration address to read, and then content is read/written to by accessing the data port register. </a:t>
            </a:r>
          </a:p>
          <a:p>
            <a:r>
              <a:rPr lang="en-US" dirty="0" smtClean="0"/>
              <a:t>C) This mechanism allows accessing of ﬁrst 256 conﬁguration registers; extended capability registers in range [256–4095] can be assessed only through the MMIO mechanism described next. </a:t>
            </a:r>
            <a:endParaRPr lang="en-US" dirty="0"/>
          </a:p>
        </p:txBody>
      </p:sp>
    </p:spTree>
    <p:extLst>
      <p:ext uri="{BB962C8B-B14F-4D97-AF65-F5344CB8AC3E}">
        <p14:creationId xmlns:p14="http://schemas.microsoft.com/office/powerpoint/2010/main" val="2894454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1341</Words>
  <Application>Microsoft Office PowerPoint</Application>
  <PresentationFormat>On-screen Show (4:3)</PresentationFormat>
  <Paragraphs>87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Device –High performance</vt:lpstr>
      <vt:lpstr>PowerPoint Presentation</vt:lpstr>
      <vt:lpstr>PCIe</vt:lpstr>
      <vt:lpstr>Features Of Pci-Bus Enumeration</vt:lpstr>
      <vt:lpstr>Configuration space</vt:lpstr>
      <vt:lpstr>BDF</vt:lpstr>
      <vt:lpstr> PCIe hierarchy</vt:lpstr>
      <vt:lpstr> Conﬁguration Space Header</vt:lpstr>
      <vt:lpstr>Mechanisms to generate Configuration Space Transactions</vt:lpstr>
      <vt:lpstr>PowerPoint Presentation</vt:lpstr>
      <vt:lpstr>Base Configuration Header</vt:lpstr>
      <vt:lpstr>Register Spaces- configuration space </vt:lpstr>
      <vt:lpstr>Base Address Registers</vt:lpstr>
      <vt:lpstr>Bus Addresses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 –High performance</dc:title>
  <dc:creator>Suraj</dc:creator>
  <cp:lastModifiedBy>Suraj</cp:lastModifiedBy>
  <cp:revision>7</cp:revision>
  <dcterms:created xsi:type="dcterms:W3CDTF">2014-04-11T02:19:41Z</dcterms:created>
  <dcterms:modified xsi:type="dcterms:W3CDTF">2014-04-11T04:09:03Z</dcterms:modified>
</cp:coreProperties>
</file>