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A86C-5CFA-454E-AD73-407F481115DB}" type="datetimeFigureOut">
              <a:rPr lang="en-IN" smtClean="0"/>
              <a:t>11-04-2014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DCE4-9E42-40B3-B3DB-1F0DCFB6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00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A86C-5CFA-454E-AD73-407F481115DB}" type="datetimeFigureOut">
              <a:rPr lang="en-IN" smtClean="0"/>
              <a:t>11-04-2014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DCE4-9E42-40B3-B3DB-1F0DCFB6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35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A86C-5CFA-454E-AD73-407F481115DB}" type="datetimeFigureOut">
              <a:rPr lang="en-IN" smtClean="0"/>
              <a:t>11-04-2014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DCE4-9E42-40B3-B3DB-1F0DCFB6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9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A86C-5CFA-454E-AD73-407F481115DB}" type="datetimeFigureOut">
              <a:rPr lang="en-IN" smtClean="0"/>
              <a:t>11-04-2014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DCE4-9E42-40B3-B3DB-1F0DCFB6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1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A86C-5CFA-454E-AD73-407F481115DB}" type="datetimeFigureOut">
              <a:rPr lang="en-IN" smtClean="0"/>
              <a:t>11-04-2014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DCE4-9E42-40B3-B3DB-1F0DCFB6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40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A86C-5CFA-454E-AD73-407F481115DB}" type="datetimeFigureOut">
              <a:rPr lang="en-IN" smtClean="0"/>
              <a:t>11-04-2014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DCE4-9E42-40B3-B3DB-1F0DCFB6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6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A86C-5CFA-454E-AD73-407F481115DB}" type="datetimeFigureOut">
              <a:rPr lang="en-IN" smtClean="0"/>
              <a:t>11-04-2014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DCE4-9E42-40B3-B3DB-1F0DCFB6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24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A86C-5CFA-454E-AD73-407F481115DB}" type="datetimeFigureOut">
              <a:rPr lang="en-IN" smtClean="0"/>
              <a:t>11-04-2014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DCE4-9E42-40B3-B3DB-1F0DCFB6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81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A86C-5CFA-454E-AD73-407F481115DB}" type="datetimeFigureOut">
              <a:rPr lang="en-IN" smtClean="0"/>
              <a:t>11-04-2014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DCE4-9E42-40B3-B3DB-1F0DCFB6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86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A86C-5CFA-454E-AD73-407F481115DB}" type="datetimeFigureOut">
              <a:rPr lang="en-IN" smtClean="0"/>
              <a:t>11-04-2014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DCE4-9E42-40B3-B3DB-1F0DCFB6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5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A86C-5CFA-454E-AD73-407F481115DB}" type="datetimeFigureOut">
              <a:rPr lang="en-IN" smtClean="0"/>
              <a:t>11-04-2014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DCE4-9E42-40B3-B3DB-1F0DCFB6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21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FA86C-5CFA-454E-AD73-407F481115DB}" type="datetimeFigureOut">
              <a:rPr lang="en-IN" smtClean="0"/>
              <a:t>11-04-2014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6DCE4-9E42-40B3-B3DB-1F0DCFB6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1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Device Interconnect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Low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8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System Management 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b="1" dirty="0" smtClean="0"/>
              <a:t>Read Byte/Word </a:t>
            </a:r>
            <a:r>
              <a:rPr lang="en-IN" dirty="0" smtClean="0"/>
              <a:t>– To read a byte from the device, the host must first write a command to the slave device. Then the host must follow that with repeated START commands to denote a read from the slave; the slave returns one or two bytes of data.</a:t>
            </a:r>
          </a:p>
          <a:p>
            <a:r>
              <a:rPr lang="en-IN" b="1" dirty="0" smtClean="0"/>
              <a:t> Process Call</a:t>
            </a:r>
            <a:r>
              <a:rPr lang="en-IN" dirty="0" smtClean="0"/>
              <a:t> – This sends data to the slave device and waits for a response byte based on the data sent to the device.</a:t>
            </a:r>
          </a:p>
          <a:p>
            <a:r>
              <a:rPr lang="en-IN" b="1" dirty="0"/>
              <a:t> </a:t>
            </a:r>
            <a:r>
              <a:rPr lang="en-IN" b="1" dirty="0" smtClean="0"/>
              <a:t>Block Read/Write </a:t>
            </a:r>
            <a:r>
              <a:rPr lang="en-IN" dirty="0" smtClean="0"/>
              <a:t>– This is an extension of the read/write byte where a number of bytes to be sent or received is added is indicated after the command byte.</a:t>
            </a:r>
          </a:p>
          <a:p>
            <a:r>
              <a:rPr lang="en-IN" dirty="0"/>
              <a:t> </a:t>
            </a:r>
            <a:r>
              <a:rPr lang="en-IN" b="1" dirty="0" smtClean="0"/>
              <a:t>Block Write-Block Read Process Call </a:t>
            </a:r>
            <a:r>
              <a:rPr lang="en-IN" dirty="0" smtClean="0"/>
              <a:t>– This is an combination of block write and process call: it allows for the transmission of multiple bytes as the “argument” to the process call. The response can also be a variable number of bytes.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3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System Peripheral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Serial Peripheral Interface (SPI) is a four-wire bus</a:t>
            </a:r>
            <a:r>
              <a:rPr lang="en-IN" dirty="0" smtClean="0"/>
              <a:t>.</a:t>
            </a:r>
          </a:p>
          <a:p>
            <a:r>
              <a:rPr lang="en-IN" dirty="0"/>
              <a:t>It consists of a serial clock, master </a:t>
            </a:r>
            <a:r>
              <a:rPr lang="en-IN" dirty="0" smtClean="0"/>
              <a:t>output/slave input</a:t>
            </a:r>
            <a:r>
              <a:rPr lang="en-IN" dirty="0"/>
              <a:t>, master input/slave output, and a device select pin</a:t>
            </a:r>
            <a:r>
              <a:rPr lang="en-IN" dirty="0" smtClean="0"/>
              <a:t>.</a:t>
            </a:r>
          </a:p>
          <a:p>
            <a:r>
              <a:rPr lang="en-IN" dirty="0" smtClean="0"/>
              <a:t>Speeds </a:t>
            </a:r>
            <a:r>
              <a:rPr lang="en-IN" dirty="0"/>
              <a:t>up to 80 </a:t>
            </a:r>
            <a:r>
              <a:rPr lang="en-IN" dirty="0" smtClean="0"/>
              <a:t>MHz</a:t>
            </a:r>
          </a:p>
          <a:p>
            <a:r>
              <a:rPr lang="en-IN" dirty="0"/>
              <a:t>These additional data bits dramatically increase </a:t>
            </a:r>
            <a:r>
              <a:rPr lang="en-IN" dirty="0" smtClean="0"/>
              <a:t>the performance.</a:t>
            </a:r>
          </a:p>
          <a:p>
            <a:r>
              <a:rPr lang="en-IN" dirty="0"/>
              <a:t>The SPI </a:t>
            </a:r>
            <a:r>
              <a:rPr lang="en-IN" dirty="0" smtClean="0"/>
              <a:t>bus is </a:t>
            </a:r>
            <a:r>
              <a:rPr lang="en-IN" dirty="0"/>
              <a:t>used to connect to serial flash parts that provide the initial boot code for Intel </a:t>
            </a:r>
            <a:r>
              <a:rPr lang="en-IN" dirty="0" smtClean="0"/>
              <a:t>platforms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39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System Peripheral Interface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352" y="2193067"/>
            <a:ext cx="8217296" cy="413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13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Inter IC Sound (I2S)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I2S bus is another bus </a:t>
            </a:r>
            <a:r>
              <a:rPr lang="en-IN" dirty="0" smtClean="0"/>
              <a:t>defined by Philips.</a:t>
            </a:r>
          </a:p>
          <a:p>
            <a:r>
              <a:rPr lang="en-IN" dirty="0" smtClean="0"/>
              <a:t>The bus was designed to transfer audio samples between integrated circuits. </a:t>
            </a:r>
          </a:p>
          <a:p>
            <a:r>
              <a:rPr lang="en-IN" dirty="0" smtClean="0"/>
              <a:t>The bus is </a:t>
            </a:r>
            <a:r>
              <a:rPr lang="en-IN" dirty="0"/>
              <a:t>a three-wire bus: a continuously running clock, a data line, and a word select line to allow for </a:t>
            </a:r>
            <a:r>
              <a:rPr lang="en-IN" dirty="0" smtClean="0"/>
              <a:t>the selection </a:t>
            </a:r>
            <a:r>
              <a:rPr lang="en-IN" dirty="0"/>
              <a:t>of two channels (left/right for stereo), which are time-multiplexed on the data pins.</a:t>
            </a:r>
          </a:p>
        </p:txBody>
      </p:sp>
    </p:spTree>
    <p:extLst>
      <p:ext uri="{BB962C8B-B14F-4D97-AF65-F5344CB8AC3E}">
        <p14:creationId xmlns:p14="http://schemas.microsoft.com/office/powerpoint/2010/main" val="398026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Device Interconnect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 Integrated Circuit Bus</a:t>
            </a:r>
          </a:p>
          <a:p>
            <a:r>
              <a:rPr lang="en-IN" dirty="0" smtClean="0"/>
              <a:t>System Management Bus</a:t>
            </a:r>
          </a:p>
          <a:p>
            <a:r>
              <a:rPr lang="en-IN" dirty="0" smtClean="0"/>
              <a:t>Serial Peripheral Interface Bus</a:t>
            </a:r>
          </a:p>
          <a:p>
            <a:r>
              <a:rPr lang="en-IN" dirty="0" smtClean="0"/>
              <a:t>Inter IC Sound</a:t>
            </a:r>
          </a:p>
          <a:p>
            <a:r>
              <a:rPr lang="en-IN" dirty="0" smtClean="0"/>
              <a:t>Universal Asynchronous Receiver/Transmitter(UART)</a:t>
            </a:r>
          </a:p>
          <a:p>
            <a:r>
              <a:rPr lang="en-IN" dirty="0" smtClean="0"/>
              <a:t>High-Speed Serial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Inter-Integrated Circuit 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One of the most prevalent buses is Inter-Integrated Bus (or) I2C invented by Philips (now NXP) in 1980s.</a:t>
            </a:r>
            <a:endParaRPr lang="en-IN" dirty="0"/>
          </a:p>
          <a:p>
            <a:r>
              <a:rPr lang="en-IN" dirty="0" smtClean="0"/>
              <a:t>The bus standard allows for multiple masters( however, in many cases it runs as a single master with multiple slaves) on the bus.</a:t>
            </a:r>
          </a:p>
          <a:p>
            <a:r>
              <a:rPr lang="en-IN" dirty="0" smtClean="0"/>
              <a:t>It consists of 2 bi-directional wires namely,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 Serial Clock Line (SCL)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 Serial Data Line (SDL) </a:t>
            </a:r>
          </a:p>
          <a:p>
            <a:r>
              <a:rPr lang="en-IN" dirty="0" smtClean="0"/>
              <a:t>Each Device consists of an Open Collector to bring the pin down to zero.</a:t>
            </a:r>
          </a:p>
        </p:txBody>
      </p:sp>
    </p:spTree>
    <p:extLst>
      <p:ext uri="{BB962C8B-B14F-4D97-AF65-F5344CB8AC3E}">
        <p14:creationId xmlns:p14="http://schemas.microsoft.com/office/powerpoint/2010/main" val="6338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Inter-Integrated Circuit Bus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145" y="1790163"/>
            <a:ext cx="10545232" cy="40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Inter-Integrated Circuit 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master device generates the serial clock, </a:t>
            </a:r>
            <a:r>
              <a:rPr lang="en-IN" dirty="0" smtClean="0"/>
              <a:t>controls bus </a:t>
            </a:r>
            <a:r>
              <a:rPr lang="en-IN" dirty="0"/>
              <a:t>access, and controls the stop and start conditions</a:t>
            </a:r>
            <a:r>
              <a:rPr lang="en-IN" dirty="0" smtClean="0"/>
              <a:t>.</a:t>
            </a:r>
          </a:p>
          <a:p>
            <a:r>
              <a:rPr lang="en-IN" dirty="0"/>
              <a:t>The clock speeds are relatively low, from 10 </a:t>
            </a:r>
            <a:r>
              <a:rPr lang="en-IN" dirty="0" smtClean="0"/>
              <a:t>kHz to </a:t>
            </a:r>
            <a:r>
              <a:rPr lang="en-IN" dirty="0"/>
              <a:t>100 kHz and 400 kHz to 2 </a:t>
            </a:r>
            <a:r>
              <a:rPr lang="en-IN" dirty="0" smtClean="0"/>
              <a:t>MHz .</a:t>
            </a:r>
          </a:p>
          <a:p>
            <a:r>
              <a:rPr lang="en-IN" dirty="0" smtClean="0"/>
              <a:t>Each device has a 7-bit address.</a:t>
            </a:r>
          </a:p>
          <a:p>
            <a:r>
              <a:rPr lang="en-IN" dirty="0" smtClean="0"/>
              <a:t>Low 3 bits for Device Selection.</a:t>
            </a:r>
          </a:p>
          <a:p>
            <a:r>
              <a:rPr lang="en-IN" dirty="0" smtClean="0"/>
              <a:t>High 4 bits for Device Type Selection.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6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Inter-Integrated Circuit 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Start--&gt; SDA </a:t>
            </a:r>
            <a:r>
              <a:rPr lang="en-IN" dirty="0" smtClean="0">
                <a:sym typeface="Wingdings" panose="05000000000000000000" pitchFamily="2" charset="2"/>
              </a:rPr>
              <a:t> High to Low;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 smtClean="0">
                <a:sym typeface="Wingdings" panose="05000000000000000000" pitchFamily="2" charset="2"/>
              </a:rPr>
              <a:t>                     SCL  High;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SDA can when SCL is low.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When the SCL is low, the next bit of data is clocked into SDA.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This is repeated for each bit in turn starting with the MSB.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To Stop--&gt; SDA  Low to High;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 smtClean="0">
                <a:sym typeface="Wingdings" panose="05000000000000000000" pitchFamily="2" charset="2"/>
              </a:rPr>
              <a:t>                     SCL  High;</a:t>
            </a:r>
          </a:p>
          <a:p>
            <a:r>
              <a:rPr lang="en-IN" dirty="0"/>
              <a:t>Bus Not Busy – When both SDA and SCL are </a:t>
            </a:r>
            <a:r>
              <a:rPr lang="en-IN" dirty="0" smtClean="0"/>
              <a:t>high</a:t>
            </a:r>
          </a:p>
          <a:p>
            <a:pPr marL="0" indent="0">
              <a:buNone/>
            </a:pPr>
            <a:endParaRPr lang="en-I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148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Inter-Integrated Circuit 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perform a byte write to the device, the two </a:t>
            </a:r>
            <a:r>
              <a:rPr lang="en-IN" dirty="0" smtClean="0"/>
              <a:t>bytes following </a:t>
            </a:r>
            <a:r>
              <a:rPr lang="en-IN" dirty="0"/>
              <a:t>in the device address specify an address to write within the device, and the </a:t>
            </a:r>
            <a:r>
              <a:rPr lang="en-IN" dirty="0" smtClean="0"/>
              <a:t>following byte </a:t>
            </a:r>
            <a:r>
              <a:rPr lang="en-IN" dirty="0"/>
              <a:t>is the byte we wish to write to the address within the device</a:t>
            </a:r>
            <a:r>
              <a:rPr lang="en-IN" dirty="0" smtClean="0"/>
              <a:t>.</a:t>
            </a:r>
          </a:p>
          <a:p>
            <a:r>
              <a:rPr lang="en-IN" dirty="0"/>
              <a:t>Read in the device can take </a:t>
            </a:r>
            <a:r>
              <a:rPr lang="en-IN" dirty="0" smtClean="0"/>
              <a:t>two forms</a:t>
            </a:r>
            <a:r>
              <a:rPr lang="en-IN" dirty="0"/>
              <a:t>;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first is a current address read capability. The device has an address counter that starts </a:t>
            </a:r>
            <a:r>
              <a:rPr lang="en-IN" dirty="0" smtClean="0"/>
              <a:t>at zero</a:t>
            </a:r>
            <a:r>
              <a:rPr lang="en-IN" dirty="0"/>
              <a:t>. Each read of the device provides a byte back to the master and the counter is incremented</a:t>
            </a:r>
            <a:r>
              <a:rPr lang="en-IN" dirty="0" smtClean="0"/>
              <a:t>.</a:t>
            </a:r>
          </a:p>
          <a:p>
            <a:r>
              <a:rPr lang="en-IN" dirty="0"/>
              <a:t>There is also an address specific </a:t>
            </a:r>
            <a:r>
              <a:rPr lang="en-IN" dirty="0" smtClean="0"/>
              <a:t>read, but </a:t>
            </a:r>
            <a:r>
              <a:rPr lang="en-IN" dirty="0"/>
              <a:t>this is accessed by setting the counter using a device write sequence, then reading back </a:t>
            </a:r>
            <a:r>
              <a:rPr lang="en-IN" dirty="0" smtClean="0"/>
              <a:t>the current </a:t>
            </a:r>
            <a:r>
              <a:rPr lang="en-IN" dirty="0"/>
              <a:t>address value.</a:t>
            </a:r>
          </a:p>
        </p:txBody>
      </p:sp>
    </p:spTree>
    <p:extLst>
      <p:ext uri="{BB962C8B-B14F-4D97-AF65-F5344CB8AC3E}">
        <p14:creationId xmlns:p14="http://schemas.microsoft.com/office/powerpoint/2010/main" val="48094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System Management 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System Management Bus is a two-wire bus used for host-to-device and </a:t>
            </a:r>
            <a:r>
              <a:rPr lang="en-IN" dirty="0" smtClean="0"/>
              <a:t>device-to-device communications.</a:t>
            </a:r>
          </a:p>
          <a:p>
            <a:r>
              <a:rPr lang="en-IN" dirty="0" smtClean="0"/>
              <a:t>SMBus </a:t>
            </a:r>
            <a:r>
              <a:rPr lang="en-IN" dirty="0"/>
              <a:t>permits a bus speed for an SMBus of between 10 </a:t>
            </a:r>
            <a:r>
              <a:rPr lang="en-IN" dirty="0" smtClean="0"/>
              <a:t>KHz and 100 </a:t>
            </a:r>
            <a:r>
              <a:rPr lang="en-IN" dirty="0"/>
              <a:t>KHz</a:t>
            </a:r>
            <a:r>
              <a:rPr lang="en-IN" dirty="0" smtClean="0"/>
              <a:t>.</a:t>
            </a:r>
          </a:p>
          <a:p>
            <a:r>
              <a:rPr lang="en-IN" dirty="0"/>
              <a:t>SMBus has also defined a mechanism for a slave to send a notification to the host (not unlike </a:t>
            </a:r>
            <a:r>
              <a:rPr lang="en-IN" dirty="0" smtClean="0"/>
              <a:t>an </a:t>
            </a:r>
            <a:r>
              <a:rPr lang="en-IN" dirty="0"/>
              <a:t>I2C slave device becoming the master for a particular transaction).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29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System Management 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SMBus specification defines a number of commands for use with devices:</a:t>
            </a:r>
          </a:p>
          <a:p>
            <a:r>
              <a:rPr lang="en-IN" dirty="0" smtClean="0"/>
              <a:t> </a:t>
            </a:r>
            <a:r>
              <a:rPr lang="en-IN" b="1" dirty="0"/>
              <a:t>Quick Command – </a:t>
            </a:r>
            <a:r>
              <a:rPr lang="en-IN" dirty="0"/>
              <a:t>This is the simplest message that can be sent to a device; the only </a:t>
            </a:r>
            <a:r>
              <a:rPr lang="en-IN" dirty="0" smtClean="0"/>
              <a:t>data communicated </a:t>
            </a:r>
            <a:r>
              <a:rPr lang="en-IN" dirty="0"/>
              <a:t>is the address </a:t>
            </a:r>
            <a:r>
              <a:rPr lang="en-IN" dirty="0" smtClean="0"/>
              <a:t>byte </a:t>
            </a:r>
            <a:r>
              <a:rPr lang="en-IN" dirty="0"/>
              <a:t>where the read/write bit is only data indication. </a:t>
            </a:r>
            <a:r>
              <a:rPr lang="en-IN" dirty="0" smtClean="0"/>
              <a:t>It can </a:t>
            </a:r>
            <a:r>
              <a:rPr lang="en-IN" dirty="0"/>
              <a:t>be used to simply turn the device on or off.</a:t>
            </a:r>
          </a:p>
          <a:p>
            <a:r>
              <a:rPr lang="en-IN" dirty="0" smtClean="0"/>
              <a:t> </a:t>
            </a:r>
            <a:r>
              <a:rPr lang="en-IN" b="1" dirty="0"/>
              <a:t>Send Byte </a:t>
            </a:r>
            <a:r>
              <a:rPr lang="en-IN" dirty="0"/>
              <a:t>– A simple device will recognize its slave address and process the subsequent data byte </a:t>
            </a:r>
            <a:r>
              <a:rPr lang="en-IN" dirty="0" smtClean="0"/>
              <a:t>as a </a:t>
            </a:r>
            <a:r>
              <a:rPr lang="en-IN" dirty="0"/>
              <a:t>command.</a:t>
            </a:r>
          </a:p>
          <a:p>
            <a:r>
              <a:rPr lang="en-IN" dirty="0" smtClean="0"/>
              <a:t> </a:t>
            </a:r>
            <a:r>
              <a:rPr lang="en-IN" b="1" dirty="0"/>
              <a:t>Receive Byte </a:t>
            </a:r>
            <a:r>
              <a:rPr lang="en-IN" dirty="0"/>
              <a:t>– Similar to send byte, but gets a data byte from the device. When the device is read </a:t>
            </a:r>
            <a:r>
              <a:rPr lang="en-IN" dirty="0" smtClean="0"/>
              <a:t>it provides </a:t>
            </a:r>
            <a:r>
              <a:rPr lang="en-IN" dirty="0"/>
              <a:t>a single byte.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b="1" dirty="0"/>
              <a:t>Write Byte/Word </a:t>
            </a:r>
            <a:r>
              <a:rPr lang="en-IN" dirty="0"/>
              <a:t>– The first byte of a Write Byte/Word sequence is the command code. The next </a:t>
            </a:r>
            <a:r>
              <a:rPr lang="en-IN" dirty="0" smtClean="0"/>
              <a:t>one or </a:t>
            </a:r>
            <a:r>
              <a:rPr lang="en-IN" dirty="0"/>
              <a:t>two bytes are the data to be written to the device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346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899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Device Interconnect</vt:lpstr>
      <vt:lpstr>Device Interconnect</vt:lpstr>
      <vt:lpstr>Inter-Integrated Circuit Bus</vt:lpstr>
      <vt:lpstr>Inter-Integrated Circuit Bus</vt:lpstr>
      <vt:lpstr>Inter-Integrated Circuit Bus</vt:lpstr>
      <vt:lpstr>Inter-Integrated Circuit Bus</vt:lpstr>
      <vt:lpstr>Inter-Integrated Circuit Bus</vt:lpstr>
      <vt:lpstr>System Management Bus</vt:lpstr>
      <vt:lpstr>System Management Bus</vt:lpstr>
      <vt:lpstr>System Management Bus</vt:lpstr>
      <vt:lpstr>System Peripheral Interface</vt:lpstr>
      <vt:lpstr>System Peripheral Interface</vt:lpstr>
      <vt:lpstr>Inter IC Sound (I2S)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Interconnect</dc:title>
  <dc:creator>Subz Strikes</dc:creator>
  <cp:lastModifiedBy>Subz Strikes</cp:lastModifiedBy>
  <cp:revision>27</cp:revision>
  <dcterms:created xsi:type="dcterms:W3CDTF">2014-04-10T21:13:42Z</dcterms:created>
  <dcterms:modified xsi:type="dcterms:W3CDTF">2014-04-11T04:25:05Z</dcterms:modified>
</cp:coreProperties>
</file>