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Poppi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200">
          <p15:clr>
            <a:srgbClr val="747775"/>
          </p15:clr>
        </p15:guide>
        <p15:guide id="2" orient="horz" pos="6150">
          <p15:clr>
            <a:srgbClr val="747775"/>
          </p15:clr>
        </p15:guide>
        <p15:guide id="3" orient="horz" pos="1406">
          <p15:clr>
            <a:srgbClr val="747775"/>
          </p15:clr>
        </p15:guide>
        <p15:guide id="4" pos="864">
          <p15:clr>
            <a:srgbClr val="747775"/>
          </p15:clr>
        </p15:guide>
        <p15:guide id="5" pos="4455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0" roundtripDataSignature="AMtx7mgYl55tWCyJTnPE3sGSC0F3iRcX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200"/>
        <p:guide pos="6150" orient="horz"/>
        <p:guide pos="1406" orient="horz"/>
        <p:guide pos="864"/>
        <p:guide pos="445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80e0b39b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680e0b39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0371f89b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60371f89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371f89b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60371f89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0371f89b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60371f89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0371f89b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60371f89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05b99e6a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605b99e6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05b99e6a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605b99e6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 cap="flat" cmpd="sng" w="9525">
            <a:solidFill>
              <a:srgbClr val="2B268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" name="Google Shape;10;g133f4df7847_0_1346"/>
          <p:cNvSpPr/>
          <p:nvPr/>
        </p:nvSpPr>
        <p:spPr>
          <a:xfrm>
            <a:off x="-12" y="0"/>
            <a:ext cx="18288000" cy="10287000"/>
          </a:xfrm>
          <a:prstGeom prst="rect">
            <a:avLst/>
          </a:prstGeom>
          <a:solidFill>
            <a:srgbClr val="2B268D"/>
          </a:solidFill>
          <a:ln cap="flat" cmpd="sng" w="9525">
            <a:solidFill>
              <a:srgbClr val="2B26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5" name="Google Shape;45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8" name="Google Shape;48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9" name="Google Shape;49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956b96621_1_130"/>
          <p:cNvSpPr/>
          <p:nvPr/>
        </p:nvSpPr>
        <p:spPr>
          <a:xfrm>
            <a:off x="-92525" y="-28575"/>
            <a:ext cx="18380400" cy="10409400"/>
          </a:xfrm>
          <a:prstGeom prst="rect">
            <a:avLst/>
          </a:prstGeom>
          <a:solidFill>
            <a:srgbClr val="2B268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-92525" y="-28775"/>
            <a:ext cx="154800" cy="104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 rot="5400000">
            <a:off x="-14825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FDC46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g22956b96621_1_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0" name="Google Shape;60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1" name="Google Shape;61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4" name="Google Shape;64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7" name="Google Shape;67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68" name="Google Shape;68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" name="Google Shape;71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2" name="Google Shape;72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3" name="Google Shape;73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0" name="Google Shape;80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3" name="Google Shape;83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4" name="Google Shape;14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87" name="Google Shape;87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89" name="Google Shape;89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2" name="Google Shape;92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95" name="Google Shape;95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6" name="Google Shape;96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7" name="Google Shape;17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1" name="Google Shape;21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6" name="Google Shape;36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2" name="Google Shape;42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2956b96621_1_248"/>
          <p:cNvSpPr txBox="1"/>
          <p:nvPr/>
        </p:nvSpPr>
        <p:spPr>
          <a:xfrm>
            <a:off x="1214050" y="4398825"/>
            <a:ext cx="8717400" cy="258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745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Course </a:t>
            </a:r>
            <a:endParaRPr b="1" sz="72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sz="72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g22956b96621_1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8050" y="1825175"/>
            <a:ext cx="8585150" cy="85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80e0b39b9_0_1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Course Overview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9" name="Google Shape;109;g2680e0b39b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2025"/>
            <a:ext cx="5701500" cy="5701500"/>
          </a:xfrm>
          <a:prstGeom prst="roundRect">
            <a:avLst>
              <a:gd fmla="val 6201" name="adj"/>
            </a:avLst>
          </a:prstGeom>
          <a:noFill/>
          <a:ln cap="flat" cmpd="sng" w="9525">
            <a:solidFill>
              <a:srgbClr val="FDC46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0371f89bf_0_4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Technologies Covered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5" name="Google Shape;115;g260371f89bf_0_4"/>
          <p:cNvGrpSpPr/>
          <p:nvPr/>
        </p:nvGrpSpPr>
        <p:grpSpPr>
          <a:xfrm>
            <a:off x="1384883" y="2269440"/>
            <a:ext cx="5687673" cy="4704884"/>
            <a:chOff x="1384950" y="2269550"/>
            <a:chExt cx="7305000" cy="6042749"/>
          </a:xfrm>
        </p:grpSpPr>
        <p:sp>
          <p:nvSpPr>
            <p:cNvPr id="116" name="Google Shape;116;g260371f89bf_0_4"/>
            <p:cNvSpPr/>
            <p:nvPr/>
          </p:nvSpPr>
          <p:spPr>
            <a:xfrm>
              <a:off x="1384950" y="2269550"/>
              <a:ext cx="7305000" cy="5904000"/>
            </a:xfrm>
            <a:prstGeom prst="roundRect">
              <a:avLst>
                <a:gd fmla="val 4068" name="adj"/>
              </a:avLst>
            </a:prstGeom>
            <a:solidFill>
              <a:schemeClr val="lt1"/>
            </a:solidFill>
            <a:ln cap="flat" cmpd="sng" w="9525">
              <a:solidFill>
                <a:srgbClr val="FDC4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g260371f89bf_0_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59965" y="3041141"/>
              <a:ext cx="5795971" cy="52711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g260371f89bf_0_4"/>
            <p:cNvPicPr preferRelativeResize="0"/>
            <p:nvPr/>
          </p:nvPicPr>
          <p:blipFill rotWithShape="1">
            <a:blip r:embed="rId4">
              <a:alphaModFix/>
            </a:blip>
            <a:srcRect b="21773" l="-12183" r="0" t="11559"/>
            <a:stretch/>
          </p:blipFill>
          <p:spPr>
            <a:xfrm>
              <a:off x="4298624" y="2560273"/>
              <a:ext cx="1518659" cy="876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g260371f89bf_0_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0225" y="2408299"/>
              <a:ext cx="3125714" cy="1180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g260371f89bf_0_4"/>
            <p:cNvPicPr preferRelativeResize="0"/>
            <p:nvPr/>
          </p:nvPicPr>
          <p:blipFill rotWithShape="1">
            <a:blip r:embed="rId6">
              <a:alphaModFix/>
            </a:blip>
            <a:srcRect b="11152" l="14230" r="9631" t="63038"/>
            <a:stretch/>
          </p:blipFill>
          <p:spPr>
            <a:xfrm>
              <a:off x="5817284" y="2769123"/>
              <a:ext cx="2542592" cy="5649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0371f89bf_0_11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Learning Objectives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g260371f89b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2025"/>
            <a:ext cx="5701500" cy="5701500"/>
          </a:xfrm>
          <a:prstGeom prst="roundRect">
            <a:avLst>
              <a:gd fmla="val 5499" name="adj"/>
            </a:avLst>
          </a:prstGeom>
          <a:noFill/>
          <a:ln cap="flat" cmpd="sng" w="9525">
            <a:solidFill>
              <a:srgbClr val="FDC46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0371f89bf_0_1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Prerequisites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" name="Google Shape;132;g260371f89bf_0_19"/>
          <p:cNvPicPr preferRelativeResize="0"/>
          <p:nvPr/>
        </p:nvPicPr>
        <p:blipFill rotWithShape="1">
          <a:blip r:embed="rId3">
            <a:alphaModFix/>
          </a:blip>
          <a:srcRect b="18240" l="0" r="0" t="0"/>
          <a:stretch/>
        </p:blipFill>
        <p:spPr>
          <a:xfrm>
            <a:off x="1371600" y="2232025"/>
            <a:ext cx="5701500" cy="4661400"/>
          </a:xfrm>
          <a:prstGeom prst="roundRect">
            <a:avLst>
              <a:gd fmla="val 5868" name="adj"/>
            </a:avLst>
          </a:prstGeom>
          <a:noFill/>
          <a:ln cap="flat" cmpd="sng" w="9525">
            <a:solidFill>
              <a:srgbClr val="FDC46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0371f89bf_0_2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Course Material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8" name="Google Shape;138;g260371f89bf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2025"/>
            <a:ext cx="5701500" cy="5701500"/>
          </a:xfrm>
          <a:prstGeom prst="roundRect">
            <a:avLst>
              <a:gd fmla="val 4446" name="adj"/>
            </a:avLst>
          </a:prstGeom>
          <a:noFill/>
          <a:ln cap="flat" cmpd="sng" w="9525">
            <a:solidFill>
              <a:srgbClr val="FDC46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05b99e6a8_0_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Projects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605b99e6a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2025"/>
            <a:ext cx="5701500" cy="5701500"/>
          </a:xfrm>
          <a:prstGeom prst="roundRect">
            <a:avLst>
              <a:gd fmla="val 4095" name="adj"/>
            </a:avLst>
          </a:prstGeom>
          <a:noFill/>
          <a:ln cap="flat" cmpd="sng" w="9525">
            <a:solidFill>
              <a:srgbClr val="FDC46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05b99e6a8_0_17"/>
          <p:cNvSpPr txBox="1"/>
          <p:nvPr/>
        </p:nvSpPr>
        <p:spPr>
          <a:xfrm>
            <a:off x="2224050" y="4604700"/>
            <a:ext cx="1383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Let The Journey Begin</a:t>
            </a:r>
            <a:endParaRPr b="1" sz="8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