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10287000" cx="18288000"/>
  <p:notesSz cx="6858000" cy="9144000"/>
  <p:embeddedFontLst>
    <p:embeddedFont>
      <p:font typeface="Poppins"/>
      <p:regular r:id="rId26"/>
      <p:bold r:id="rId27"/>
      <p:italic r:id="rId28"/>
      <p:boldItalic r:id="rId29"/>
    </p:embeddedFont>
    <p:embeddedFont>
      <p:font typeface="Poppins Medium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864">
          <p15:clr>
            <a:srgbClr val="747775"/>
          </p15:clr>
        </p15:guide>
        <p15:guide id="2" pos="11221">
          <p15:clr>
            <a:srgbClr val="747775"/>
          </p15:clr>
        </p15:guide>
        <p15:guide id="3" orient="horz" pos="1353">
          <p15:clr>
            <a:srgbClr val="747775"/>
          </p15:clr>
        </p15:guide>
        <p15:guide id="4" pos="898">
          <p15:clr>
            <a:srgbClr val="747775"/>
          </p15:clr>
        </p15:guide>
        <p15:guide id="5" pos="4615">
          <p15:clr>
            <a:srgbClr val="747775"/>
          </p15:clr>
        </p15:guide>
        <p15:guide id="6" orient="horz" pos="2376">
          <p15:clr>
            <a:srgbClr val="747775"/>
          </p15:clr>
        </p15:guide>
        <p15:guide id="7" pos="8211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34" roundtripDataSignature="AMtx7mi9ctPhwpL6rx+IDnMi3oqu5ezF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864"/>
        <p:guide pos="11221"/>
        <p:guide pos="1353" orient="horz"/>
        <p:guide pos="898"/>
        <p:guide pos="4615"/>
        <p:guide pos="2376" orient="horz"/>
        <p:guide pos="821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-regular.fntdata"/><Relationship Id="rId25" Type="http://schemas.openxmlformats.org/officeDocument/2006/relationships/slide" Target="slides/slide19.xml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Medium-bold.fntdata"/><Relationship Id="rId30" Type="http://schemas.openxmlformats.org/officeDocument/2006/relationships/font" Target="fonts/PoppinsMedium-regular.fntdata"/><Relationship Id="rId11" Type="http://schemas.openxmlformats.org/officeDocument/2006/relationships/slide" Target="slides/slide5.xml"/><Relationship Id="rId33" Type="http://schemas.openxmlformats.org/officeDocument/2006/relationships/font" Target="fonts/PoppinsMedium-boldItalic.fntdata"/><Relationship Id="rId10" Type="http://schemas.openxmlformats.org/officeDocument/2006/relationships/slide" Target="slides/slide4.xml"/><Relationship Id="rId32" Type="http://schemas.openxmlformats.org/officeDocument/2006/relationships/font" Target="fonts/PoppinsMedium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956b96621_1_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2956b96621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81c6cdb2f_1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981c6cdb2f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81c6cdb2f_1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981c6cdb2f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81c6cdb2f_1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2981c6cdb2f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81c6cdb2f_1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981c6cdb2f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81c6cdb2f_1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981c6cdb2f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81c6cdb2f_1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2981c6cdb2f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81c6cdb2f_1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2981c6cdb2f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81c6cdb2f_1_1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2981c6cdb2f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81c6cdb2f_1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2981c6cdb2f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528208abc3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2528208abc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80e0b39b9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680e0b39b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78adfecda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978adfecd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81c6cdb2f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981c6cdb2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81c6cdb2f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981c6cdb2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81c6cdb2f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981c6cdb2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81c6cdb2f_1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981c6cdb2f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81c6cdb2f_1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981c6cdb2f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81c6cdb2f_1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981c6cdb2f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g133f4df7847_0_1346"/>
          <p:cNvPicPr preferRelativeResize="0"/>
          <p:nvPr/>
        </p:nvPicPr>
        <p:blipFill rotWithShape="1">
          <a:blip r:embed="rId2">
            <a:alphaModFix amt="33000"/>
          </a:blip>
          <a:srcRect b="0" l="0" r="0" t="0"/>
          <a:stretch/>
        </p:blipFill>
        <p:spPr>
          <a:xfrm>
            <a:off x="0" y="0"/>
            <a:ext cx="18287981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g133f4df7847_0_1346"/>
          <p:cNvSpPr/>
          <p:nvPr/>
        </p:nvSpPr>
        <p:spPr>
          <a:xfrm>
            <a:off x="-12" y="0"/>
            <a:ext cx="18288000" cy="10287000"/>
          </a:xfrm>
          <a:prstGeom prst="rect">
            <a:avLst/>
          </a:prstGeom>
          <a:solidFill>
            <a:srgbClr val="2B268D"/>
          </a:solidFill>
          <a:ln cap="flat" cmpd="sng" w="9525">
            <a:solidFill>
              <a:srgbClr val="2B26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33f4df7847_0_1339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5" name="Google Shape;45;g133f4df7847_0_133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33f4df7847_0_1342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8" name="Google Shape;48;g133f4df7847_0_1342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9" name="Google Shape;49;g133f4df7847_0_134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2956b96621_1_130"/>
          <p:cNvSpPr/>
          <p:nvPr/>
        </p:nvSpPr>
        <p:spPr>
          <a:xfrm>
            <a:off x="-92525" y="-28575"/>
            <a:ext cx="18380400" cy="10409400"/>
          </a:xfrm>
          <a:prstGeom prst="rect">
            <a:avLst/>
          </a:prstGeom>
          <a:solidFill>
            <a:srgbClr val="2B268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22956b96621_1_130"/>
          <p:cNvSpPr/>
          <p:nvPr/>
        </p:nvSpPr>
        <p:spPr>
          <a:xfrm>
            <a:off x="-92525" y="-28775"/>
            <a:ext cx="154800" cy="10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2956b96621_1_130"/>
          <p:cNvSpPr/>
          <p:nvPr/>
        </p:nvSpPr>
        <p:spPr>
          <a:xfrm rot="5400000">
            <a:off x="-14825" y="880500"/>
            <a:ext cx="887400" cy="10428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FDC46E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g22956b96621_1_1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82300" y="368400"/>
            <a:ext cx="2194903" cy="5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956b96621_1_141"/>
          <p:cNvSpPr txBox="1"/>
          <p:nvPr>
            <p:ph type="ctrTitle"/>
          </p:nvPr>
        </p:nvSpPr>
        <p:spPr>
          <a:xfrm>
            <a:off x="623416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60" name="Google Shape;60;g22956b96621_1_141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1" name="Google Shape;61;g22956b96621_1_14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956b96621_1_145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4" name="Google Shape;64;g22956b96621_1_14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956b96621_1_14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67" name="Google Shape;67;g22956b96621_1_148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68" name="Google Shape;68;g22956b96621_1_14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956b96621_1_152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1" name="Google Shape;71;g22956b96621_1_152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2" name="Google Shape;72;g22956b96621_1_152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3" name="Google Shape;73;g22956b96621_1_15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956b96621_1_15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6" name="Google Shape;76;g22956b96621_1_15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956b96621_1_160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g22956b96621_1_160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80" name="Google Shape;80;g22956b96621_1_16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956b96621_1_164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83" name="Google Shape;83;g22956b96621_1_16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133f4df7847_0_1307"/>
          <p:cNvSpPr txBox="1"/>
          <p:nvPr>
            <p:ph type="ctrTitle"/>
          </p:nvPr>
        </p:nvSpPr>
        <p:spPr>
          <a:xfrm>
            <a:off x="623416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3" name="Google Shape;13;g133f4df7847_0_1307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4" name="Google Shape;14;g133f4df7847_0_130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956b96621_1_167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22956b96621_1_167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87" name="Google Shape;87;g22956b96621_1_167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g22956b96621_1_167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89" name="Google Shape;89;g22956b96621_1_16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956b96621_1_173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92" name="Google Shape;92;g22956b96621_1_17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956b96621_1_176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95" name="Google Shape;95;g22956b96621_1_176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96" name="Google Shape;96;g22956b96621_1_17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33f4df7847_0_1311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7" name="Google Shape;17;g133f4df7847_0_13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33f4df7847_0_131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0" name="Google Shape;20;g133f4df7847_0_131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21" name="Google Shape;21;g133f4df7847_0_131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33f4df7847_0_131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4" name="Google Shape;24;g133f4df7847_0_1318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5" name="Google Shape;25;g133f4df7847_0_1318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g133f4df7847_0_131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33f4df7847_0_132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9" name="Google Shape;29;g133f4df7847_0_132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33f4df7847_0_1326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g133f4df7847_0_1326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3" name="Google Shape;33;g133f4df7847_0_132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33f4df7847_0_1330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6" name="Google Shape;36;g133f4df7847_0_133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33f4df7847_0_1333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133f4df7847_0_1333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40" name="Google Shape;40;g133f4df7847_0_1333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g133f4df7847_0_1333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2" name="Google Shape;42;g133f4df7847_0_133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3f4df7847_0_130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33f4df7847_0_130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956b96621_1_12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g22956b96621_1_127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22956b96621_1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850" y="652600"/>
            <a:ext cx="3171953" cy="85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22956b96621_1_248"/>
          <p:cNvSpPr txBox="1"/>
          <p:nvPr/>
        </p:nvSpPr>
        <p:spPr>
          <a:xfrm>
            <a:off x="1214050" y="3636825"/>
            <a:ext cx="8717400" cy="3417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7450"/>
              </a:srgbClr>
            </a:outerShdw>
          </a:effectLst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US" sz="6600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Fundamentals </a:t>
            </a:r>
            <a:endParaRPr b="1" sz="6600">
              <a:solidFill>
                <a:srgbClr val="FDC46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US" sz="6600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Of Web </a:t>
            </a:r>
            <a:endParaRPr b="1" sz="6600">
              <a:solidFill>
                <a:srgbClr val="FDC46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US" sz="6600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Development</a:t>
            </a:r>
            <a:endParaRPr b="1" i="0" sz="6600" u="none" cap="none" strike="noStrike">
              <a:solidFill>
                <a:srgbClr val="FDC46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3" name="Google Shape;103;g22956b96621_1_248"/>
          <p:cNvPicPr preferRelativeResize="0"/>
          <p:nvPr/>
        </p:nvPicPr>
        <p:blipFill rotWithShape="1">
          <a:blip r:embed="rId4">
            <a:alphaModFix/>
          </a:blip>
          <a:srcRect b="24421" l="0" r="0" t="21103"/>
          <a:stretch/>
        </p:blipFill>
        <p:spPr>
          <a:xfrm>
            <a:off x="8409725" y="3011150"/>
            <a:ext cx="9693575" cy="52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81c6cdb2f_1_59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 u="sng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Browser </a:t>
            </a:r>
            <a:r>
              <a:rPr b="1" lang="en-US" sz="4000" u="sng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Engine</a:t>
            </a:r>
            <a:endParaRPr b="1" sz="4000" u="sng">
              <a:solidFill>
                <a:srgbClr val="FDC46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4" name="Google Shape;164;g2981c6cdb2f_1_59"/>
          <p:cNvSpPr txBox="1"/>
          <p:nvPr/>
        </p:nvSpPr>
        <p:spPr>
          <a:xfrm>
            <a:off x="1266150" y="2147400"/>
            <a:ext cx="9290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DC46E"/>
              </a:buClr>
              <a:buSzPts val="2500"/>
              <a:buFont typeface="Poppins Medium"/>
              <a:buChar char="●"/>
            </a:pPr>
            <a:r>
              <a:rPr lang="en-US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Common browser compatibility issues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65" name="Google Shape;165;g2981c6cdb2f_1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975" y="3771900"/>
            <a:ext cx="5901000" cy="5505600"/>
          </a:xfrm>
          <a:prstGeom prst="roundRect">
            <a:avLst>
              <a:gd fmla="val 3300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81c6cdb2f_1_72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Internet</a:t>
            </a:r>
            <a:endParaRPr b="1" sz="4000">
              <a:solidFill>
                <a:srgbClr val="FDC46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1" name="Google Shape;171;g2981c6cdb2f_1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975" y="2147400"/>
            <a:ext cx="11609700" cy="4586400"/>
          </a:xfrm>
          <a:prstGeom prst="roundRect">
            <a:avLst>
              <a:gd fmla="val 3089" name="adj"/>
            </a:avLst>
          </a:prstGeom>
          <a:noFill/>
          <a:ln cap="flat" cmpd="sng" w="9525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81c6cdb2f_1_80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Internet</a:t>
            </a:r>
            <a:endParaRPr b="1" sz="4000">
              <a:solidFill>
                <a:srgbClr val="FDC46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7" name="Google Shape;177;g2981c6cdb2f_1_80"/>
          <p:cNvSpPr txBox="1"/>
          <p:nvPr/>
        </p:nvSpPr>
        <p:spPr>
          <a:xfrm>
            <a:off x="1266150" y="2147400"/>
            <a:ext cx="9290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DC46E"/>
              </a:buClr>
              <a:buSzPts val="2500"/>
              <a:buFont typeface="Poppins Medium"/>
              <a:buChar char="●"/>
            </a:pPr>
            <a:r>
              <a:rPr lang="en-US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 is Internet ?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78" name="Google Shape;178;g2981c6cdb2f_1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975" y="3771900"/>
            <a:ext cx="5901000" cy="5505600"/>
          </a:xfrm>
          <a:prstGeom prst="roundRect">
            <a:avLst>
              <a:gd fmla="val 4951" name="adj"/>
            </a:avLst>
          </a:prstGeom>
          <a:noFill/>
          <a:ln cap="flat" cmpd="sng" w="9525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81c6cdb2f_1_90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Internet</a:t>
            </a:r>
            <a:endParaRPr b="1" sz="4000">
              <a:solidFill>
                <a:srgbClr val="FDC46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4" name="Google Shape;184;g2981c6cdb2f_1_90"/>
          <p:cNvSpPr txBox="1"/>
          <p:nvPr/>
        </p:nvSpPr>
        <p:spPr>
          <a:xfrm>
            <a:off x="1266150" y="2147400"/>
            <a:ext cx="9290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DC46E"/>
              </a:buClr>
              <a:buSzPts val="2500"/>
              <a:buFont typeface="Poppins Medium"/>
              <a:buChar char="●"/>
            </a:pPr>
            <a:r>
              <a:rPr lang="en-US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Important Terminologies.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85" name="Google Shape;185;g2981c6cdb2f_1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975" y="3771900"/>
            <a:ext cx="5901000" cy="5505600"/>
          </a:xfrm>
          <a:prstGeom prst="roundRect">
            <a:avLst>
              <a:gd fmla="val 4936" name="adj"/>
            </a:avLst>
          </a:prstGeom>
          <a:noFill/>
          <a:ln cap="flat" cmpd="sng" w="9525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81c6cdb2f_1_99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Internet</a:t>
            </a:r>
            <a:endParaRPr b="1" sz="4000">
              <a:solidFill>
                <a:srgbClr val="FDC46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" name="Google Shape;191;g2981c6cdb2f_1_99"/>
          <p:cNvSpPr txBox="1"/>
          <p:nvPr/>
        </p:nvSpPr>
        <p:spPr>
          <a:xfrm>
            <a:off x="1266150" y="2147400"/>
            <a:ext cx="9290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DC46E"/>
              </a:buClr>
              <a:buSzPts val="2500"/>
              <a:buFont typeface="Poppins Medium"/>
              <a:buChar char="●"/>
            </a:pPr>
            <a:r>
              <a:rPr lang="en-US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How does internet works?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92" name="Google Shape;192;g2981c6cdb2f_1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975" y="3771900"/>
            <a:ext cx="11609700" cy="5858400"/>
          </a:xfrm>
          <a:prstGeom prst="roundRect">
            <a:avLst>
              <a:gd fmla="val 2391" name="adj"/>
            </a:avLst>
          </a:prstGeom>
          <a:noFill/>
          <a:ln cap="flat" cmpd="sng" w="9525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981c6cdb2f_1_109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Client and Server</a:t>
            </a:r>
            <a:endParaRPr b="1" sz="4000">
              <a:solidFill>
                <a:srgbClr val="FDC46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8" name="Google Shape;198;g2981c6cdb2f_1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975" y="2147394"/>
            <a:ext cx="13122000" cy="6910200"/>
          </a:xfrm>
          <a:prstGeom prst="roundRect">
            <a:avLst>
              <a:gd fmla="val 5793" name="adj"/>
            </a:avLst>
          </a:prstGeom>
          <a:noFill/>
          <a:ln cap="flat" cmpd="sng" w="9525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981c6cdb2f_1_118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Client and Server</a:t>
            </a:r>
            <a:endParaRPr b="1" sz="4000">
              <a:solidFill>
                <a:srgbClr val="FDC46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4" name="Google Shape;204;g2981c6cdb2f_1_118"/>
          <p:cNvSpPr txBox="1"/>
          <p:nvPr/>
        </p:nvSpPr>
        <p:spPr>
          <a:xfrm>
            <a:off x="1266150" y="2147400"/>
            <a:ext cx="9290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DC46E"/>
              </a:buClr>
              <a:buSzPts val="2500"/>
              <a:buFont typeface="Poppins Medium"/>
              <a:buChar char="●"/>
            </a:pPr>
            <a:r>
              <a:rPr lang="en-US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 to Client.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05" name="Google Shape;205;g2981c6cdb2f_1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975" y="3771900"/>
            <a:ext cx="5901000" cy="5505300"/>
          </a:xfrm>
          <a:prstGeom prst="roundRect">
            <a:avLst>
              <a:gd fmla="val 3850" name="adj"/>
            </a:avLst>
          </a:prstGeom>
          <a:noFill/>
          <a:ln cap="flat" cmpd="sng" w="9525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81c6cdb2f_1_136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Client and Server</a:t>
            </a:r>
            <a:endParaRPr b="1" sz="4000">
              <a:solidFill>
                <a:srgbClr val="FDC46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1" name="Google Shape;211;g2981c6cdb2f_1_136"/>
          <p:cNvSpPr txBox="1"/>
          <p:nvPr/>
        </p:nvSpPr>
        <p:spPr>
          <a:xfrm>
            <a:off x="1266150" y="2147400"/>
            <a:ext cx="9290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DC46E"/>
              </a:buClr>
              <a:buSzPts val="2500"/>
              <a:buFont typeface="Poppins Medium"/>
              <a:buChar char="●"/>
            </a:pPr>
            <a:r>
              <a:rPr lang="en-US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 to Server.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12" name="Google Shape;212;g2981c6cdb2f_1_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975" y="3771900"/>
            <a:ext cx="5901000" cy="5505600"/>
          </a:xfrm>
          <a:prstGeom prst="roundRect">
            <a:avLst>
              <a:gd fmla="val 5501" name="adj"/>
            </a:avLst>
          </a:prstGeom>
          <a:noFill/>
          <a:ln cap="flat" cmpd="sng" w="9525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81c6cdb2f_1_126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Client and Server</a:t>
            </a:r>
            <a:endParaRPr b="1" sz="4000">
              <a:solidFill>
                <a:srgbClr val="FDC46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8" name="Google Shape;218;g2981c6cdb2f_1_126"/>
          <p:cNvSpPr txBox="1"/>
          <p:nvPr/>
        </p:nvSpPr>
        <p:spPr>
          <a:xfrm>
            <a:off x="1266150" y="2147400"/>
            <a:ext cx="9290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DC46E"/>
              </a:buClr>
              <a:buSzPts val="2500"/>
              <a:buFont typeface="Poppins Medium"/>
              <a:buChar char="●"/>
            </a:pPr>
            <a:r>
              <a:rPr lang="en-US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How do Clients and Servers Work Together?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19" name="Google Shape;219;g2981c6cdb2f_1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200" y="3771900"/>
            <a:ext cx="9006000" cy="5672400"/>
          </a:xfrm>
          <a:prstGeom prst="roundRect">
            <a:avLst>
              <a:gd fmla="val 4460" name="adj"/>
            </a:avLst>
          </a:prstGeom>
          <a:noFill/>
          <a:ln cap="flat" cmpd="sng" w="9525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28208abc3_0_133"/>
          <p:cNvSpPr txBox="1"/>
          <p:nvPr/>
        </p:nvSpPr>
        <p:spPr>
          <a:xfrm>
            <a:off x="2728800" y="4542300"/>
            <a:ext cx="12892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Arial"/>
              <a:buNone/>
            </a:pPr>
            <a:r>
              <a:rPr b="1" i="0" lang="en-US" sz="12000" u="none" cap="none" strike="noStrike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b="1" i="0" sz="12000" u="none" cap="none" strike="noStrike">
              <a:solidFill>
                <a:srgbClr val="FDC46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5" name="Google Shape;225;g2528208abc3_0_133"/>
          <p:cNvSpPr/>
          <p:nvPr/>
        </p:nvSpPr>
        <p:spPr>
          <a:xfrm rot="5400000">
            <a:off x="3318602" y="5297402"/>
            <a:ext cx="1270200" cy="706200"/>
          </a:xfrm>
          <a:prstGeom prst="triangle">
            <a:avLst>
              <a:gd fmla="val 4991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g2528208abc3_0_133"/>
          <p:cNvPicPr preferRelativeResize="0"/>
          <p:nvPr/>
        </p:nvPicPr>
        <p:blipFill rotWithShape="1">
          <a:blip r:embed="rId3">
            <a:alphaModFix/>
          </a:blip>
          <a:srcRect b="38459" l="14475" r="15963" t="37791"/>
          <a:stretch/>
        </p:blipFill>
        <p:spPr>
          <a:xfrm>
            <a:off x="7069176" y="3144848"/>
            <a:ext cx="4149647" cy="141639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2528208abc3_0_133"/>
          <p:cNvSpPr/>
          <p:nvPr/>
        </p:nvSpPr>
        <p:spPr>
          <a:xfrm flipH="1" rot="-5400000">
            <a:off x="13974402" y="5297402"/>
            <a:ext cx="1270200" cy="706200"/>
          </a:xfrm>
          <a:prstGeom prst="triangle">
            <a:avLst>
              <a:gd fmla="val 4991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g2680e0b39b9_0_15"/>
          <p:cNvCxnSpPr/>
          <p:nvPr/>
        </p:nvCxnSpPr>
        <p:spPr>
          <a:xfrm>
            <a:off x="1485900" y="2434950"/>
            <a:ext cx="0" cy="571500"/>
          </a:xfrm>
          <a:prstGeom prst="straightConnector1">
            <a:avLst/>
          </a:prstGeom>
          <a:noFill/>
          <a:ln cap="flat" cmpd="sng" w="9525">
            <a:solidFill>
              <a:srgbClr val="FDC46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g2680e0b39b9_0_15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Topics to be covered in</a:t>
            </a:r>
            <a:endParaRPr b="1" sz="4000">
              <a:solidFill>
                <a:srgbClr val="FDC46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0" name="Google Shape;110;g2680e0b39b9_0_15"/>
          <p:cNvSpPr txBox="1"/>
          <p:nvPr/>
        </p:nvSpPr>
        <p:spPr>
          <a:xfrm>
            <a:off x="1266150" y="2147400"/>
            <a:ext cx="92901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DC46E"/>
              </a:buClr>
              <a:buSzPts val="2500"/>
              <a:buFont typeface="Poppins Medium"/>
              <a:buChar char="●"/>
            </a:pPr>
            <a:r>
              <a:rPr lang="en-US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Web browser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DC46E"/>
              </a:buClr>
              <a:buSzPts val="2500"/>
              <a:buFont typeface="Poppins Medium"/>
              <a:buChar char="●"/>
            </a:pPr>
            <a:r>
              <a:rPr lang="en-US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Internet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11" name="Google Shape;111;g2680e0b39b9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975" y="3823825"/>
            <a:ext cx="5901000" cy="5505600"/>
          </a:xfrm>
          <a:prstGeom prst="roundRect">
            <a:avLst>
              <a:gd fmla="val 1619" name="adj"/>
            </a:avLst>
          </a:prstGeom>
          <a:noFill/>
          <a:ln cap="flat" cmpd="sng" w="9525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78adfecda_0_4"/>
          <p:cNvSpPr txBox="1"/>
          <p:nvPr/>
        </p:nvSpPr>
        <p:spPr>
          <a:xfrm>
            <a:off x="14185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Web  Browsers</a:t>
            </a:r>
            <a:endParaRPr b="1" sz="4000">
              <a:solidFill>
                <a:srgbClr val="FDC46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7" name="Google Shape;117;g2978adfecda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975" y="2147400"/>
            <a:ext cx="11609700" cy="4585200"/>
          </a:xfrm>
          <a:prstGeom prst="roundRect">
            <a:avLst>
              <a:gd fmla="val 2703" name="adj"/>
            </a:avLst>
          </a:prstGeom>
          <a:noFill/>
          <a:ln cap="flat" cmpd="sng" w="9525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81c6cdb2f_1_2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Web </a:t>
            </a:r>
            <a:r>
              <a:rPr b="1" lang="en-US" sz="4000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Browsers</a:t>
            </a:r>
            <a:endParaRPr b="1" sz="4000">
              <a:solidFill>
                <a:srgbClr val="FDC46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" name="Google Shape;123;g2981c6cdb2f_1_2"/>
          <p:cNvSpPr txBox="1"/>
          <p:nvPr/>
        </p:nvSpPr>
        <p:spPr>
          <a:xfrm>
            <a:off x="1266150" y="2147400"/>
            <a:ext cx="9290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DC46E"/>
              </a:buClr>
              <a:buSzPts val="2500"/>
              <a:buFont typeface="Poppins Medium"/>
              <a:buChar char="●"/>
            </a:pPr>
            <a:r>
              <a:rPr lang="en-US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 to web browsers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24" name="Google Shape;124;g2981c6cdb2f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975" y="3771900"/>
            <a:ext cx="5901000" cy="5505600"/>
          </a:xfrm>
          <a:prstGeom prst="roundRect">
            <a:avLst>
              <a:gd fmla="val 1100" name="adj"/>
            </a:avLst>
          </a:prstGeom>
          <a:noFill/>
          <a:ln cap="flat" cmpd="sng" w="9525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81c6cdb2f_1_11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Web </a:t>
            </a:r>
            <a:r>
              <a:rPr b="1" lang="en-US" sz="4000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Browsers</a:t>
            </a:r>
            <a:endParaRPr b="1" sz="4000">
              <a:solidFill>
                <a:srgbClr val="FDC46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" name="Google Shape;130;g2981c6cdb2f_1_11"/>
          <p:cNvSpPr txBox="1"/>
          <p:nvPr/>
        </p:nvSpPr>
        <p:spPr>
          <a:xfrm>
            <a:off x="1266150" y="2147400"/>
            <a:ext cx="9290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DC46E"/>
              </a:buClr>
              <a:buSzPts val="2500"/>
              <a:buFont typeface="Poppins Medium"/>
              <a:buChar char="●"/>
            </a:pPr>
            <a:r>
              <a:rPr lang="en-US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Features of web browsers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31" name="Google Shape;131;g2981c6cdb2f_1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975" y="3771900"/>
            <a:ext cx="5901000" cy="5505900"/>
          </a:xfrm>
          <a:prstGeom prst="roundRect">
            <a:avLst>
              <a:gd fmla="val 2475" name="adj"/>
            </a:avLst>
          </a:prstGeom>
          <a:noFill/>
          <a:ln cap="flat" cmpd="sng" w="9525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81c6cdb2f_1_20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Browser Engine</a:t>
            </a:r>
            <a:endParaRPr b="1" sz="4000">
              <a:solidFill>
                <a:srgbClr val="FDC46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7" name="Google Shape;137;g2981c6cdb2f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975" y="2147401"/>
            <a:ext cx="11609700" cy="4585200"/>
          </a:xfrm>
          <a:prstGeom prst="roundRect">
            <a:avLst>
              <a:gd fmla="val 4248" name="adj"/>
            </a:avLst>
          </a:prstGeom>
          <a:noFill/>
          <a:ln cap="flat" cmpd="sng" w="9525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81c6cdb2f_1_29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Browser Engine</a:t>
            </a:r>
            <a:endParaRPr b="1" sz="4000">
              <a:solidFill>
                <a:srgbClr val="FDC46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3" name="Google Shape;143;g2981c6cdb2f_1_29"/>
          <p:cNvSpPr txBox="1"/>
          <p:nvPr/>
        </p:nvSpPr>
        <p:spPr>
          <a:xfrm>
            <a:off x="1266150" y="2147400"/>
            <a:ext cx="9290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DC46E"/>
              </a:buClr>
              <a:buSzPts val="2500"/>
              <a:buFont typeface="Poppins Medium"/>
              <a:buChar char="●"/>
            </a:pPr>
            <a:r>
              <a:rPr lang="en-US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 to Browser Engine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44" name="Google Shape;144;g2981c6cdb2f_1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975" y="3771900"/>
            <a:ext cx="5901000" cy="5505300"/>
          </a:xfrm>
          <a:prstGeom prst="roundRect">
            <a:avLst>
              <a:gd fmla="val 2750" name="adj"/>
            </a:avLst>
          </a:prstGeom>
          <a:noFill/>
          <a:ln cap="flat" cmpd="sng" w="9525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81c6cdb2f_1_39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Browser Engine</a:t>
            </a:r>
            <a:endParaRPr b="1" sz="4000">
              <a:solidFill>
                <a:srgbClr val="FDC46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0" name="Google Shape;150;g2981c6cdb2f_1_39"/>
          <p:cNvSpPr txBox="1"/>
          <p:nvPr/>
        </p:nvSpPr>
        <p:spPr>
          <a:xfrm>
            <a:off x="1266150" y="2147400"/>
            <a:ext cx="9290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DC46E"/>
              </a:buClr>
              <a:buSzPts val="2500"/>
              <a:buFont typeface="Poppins Medium"/>
              <a:buChar char="●"/>
            </a:pPr>
            <a:r>
              <a:rPr lang="en-US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Responsibilities of the browser engine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51" name="Google Shape;151;g2981c6cdb2f_1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975" y="3771900"/>
            <a:ext cx="5901000" cy="5517300"/>
          </a:xfrm>
          <a:prstGeom prst="roundRect">
            <a:avLst>
              <a:gd fmla="val 4391" name="adj"/>
            </a:avLst>
          </a:prstGeom>
          <a:noFill/>
          <a:ln cap="flat" cmpd="sng" w="9525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81c6cdb2f_1_50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Browser Engine</a:t>
            </a:r>
            <a:endParaRPr b="1" sz="4000">
              <a:solidFill>
                <a:srgbClr val="FDC46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7" name="Google Shape;157;g2981c6cdb2f_1_50"/>
          <p:cNvSpPr txBox="1"/>
          <p:nvPr/>
        </p:nvSpPr>
        <p:spPr>
          <a:xfrm>
            <a:off x="1266150" y="2147400"/>
            <a:ext cx="9290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DC46E"/>
              </a:buClr>
              <a:buSzPts val="2500"/>
              <a:buFont typeface="Poppins Medium"/>
              <a:buChar char="●"/>
            </a:pPr>
            <a:r>
              <a:rPr lang="en-US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How does a browser display a website from a url?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58" name="Google Shape;158;g2981c6cdb2f_1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975" y="3771900"/>
            <a:ext cx="5901000" cy="5505300"/>
          </a:xfrm>
          <a:prstGeom prst="roundRect">
            <a:avLst>
              <a:gd fmla="val 5877" name="adj"/>
            </a:avLst>
          </a:prstGeom>
          <a:noFill/>
          <a:ln cap="flat" cmpd="sng" w="9525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2022-04-19T13:22:35Z</dcterms:created>
  <dc:creator>Devendra, Nagadharshan</dc:creator>
</cp:coreProperties>
</file>