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200">
          <p15:clr>
            <a:srgbClr val="747775"/>
          </p15:clr>
        </p15:guide>
        <p15:guide id="2" orient="horz" pos="6150">
          <p15:clr>
            <a:srgbClr val="747775"/>
          </p15:clr>
        </p15:guide>
        <p15:guide id="3" orient="horz" pos="1406">
          <p15:clr>
            <a:srgbClr val="747775"/>
          </p15:clr>
        </p15:guide>
        <p15:guide id="4" pos="864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7" roundtripDataSignature="AMtx7miCmke0hVjS4byu2Zw3ORa6zTT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200"/>
        <p:guide pos="6150" orient="horz"/>
        <p:guide pos="1406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5b99e6a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605b99e6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371f89b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60371f89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0e0b39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80e0b3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0371f89b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60371f89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371f89b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60371f89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371f89b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60371f89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371f89b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60371f89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5b99e6a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605b99e6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5b99e6a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605b99e6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5b99e6a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605b99e6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 cap="flat" cmpd="sng" w="9525">
            <a:solidFill>
              <a:srgbClr val="2B268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g133f4df7847_0_1346"/>
          <p:cNvSpPr/>
          <p:nvPr/>
        </p:nvSpPr>
        <p:spPr>
          <a:xfrm>
            <a:off x="-12" y="0"/>
            <a:ext cx="18288000" cy="102870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rgbClr val="2B26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5" name="Google Shape;45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8" name="Google Shape;48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9" name="Google Shape;49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956b96621_1_130"/>
          <p:cNvSpPr/>
          <p:nvPr/>
        </p:nvSpPr>
        <p:spPr>
          <a:xfrm>
            <a:off x="-92525" y="-28575"/>
            <a:ext cx="18380400" cy="10409400"/>
          </a:xfrm>
          <a:prstGeom prst="rect">
            <a:avLst/>
          </a:prstGeom>
          <a:solidFill>
            <a:srgbClr val="2B268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2956b96621_1_130"/>
          <p:cNvSpPr/>
          <p:nvPr/>
        </p:nvSpPr>
        <p:spPr>
          <a:xfrm>
            <a:off x="-92525" y="-28775"/>
            <a:ext cx="154800" cy="104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 rot="5400000">
            <a:off x="-14825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FDC46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22956b96621_1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0" name="Google Shape;60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1" name="Google Shape;61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" name="Google Shape;67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68" name="Google Shape;68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" name="Google Shape;71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3" name="Google Shape;73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3" name="Google Shape;83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" name="Google Shape;14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7" name="Google Shape;87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89" name="Google Shape;89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2" name="Google Shape;92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5" name="Google Shape;95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6" name="Google Shape;96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" name="Google Shape;17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1" name="Google Shape;21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6" name="Google Shape;36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2" name="Google Shape;42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2956b96621_1_248"/>
          <p:cNvSpPr txBox="1"/>
          <p:nvPr/>
        </p:nvSpPr>
        <p:spPr>
          <a:xfrm>
            <a:off x="680650" y="4398825"/>
            <a:ext cx="8717400" cy="323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2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What is Full Stack Development and Why it is important ?</a:t>
            </a:r>
            <a:endParaRPr b="1" i="0" sz="6200" u="none" cap="none" strike="noStrike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g22956b96621_1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8050" y="1825175"/>
            <a:ext cx="8585150" cy="85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05b99e6a8_0_3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What is Full Stack Development ?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9" name="Google Shape;159;g2605b99e6a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6432000" cy="6262200"/>
          </a:xfrm>
          <a:prstGeom prst="roundRect">
            <a:avLst>
              <a:gd fmla="val 4429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371f89bf_0_3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FB25A"/>
                </a:solidFill>
                <a:latin typeface="Poppins"/>
                <a:ea typeface="Poppins"/>
                <a:cs typeface="Poppins"/>
                <a:sym typeface="Poppins"/>
              </a:rPr>
              <a:t>Full Stack Development</a:t>
            </a:r>
            <a:endParaRPr b="1" sz="4000">
              <a:solidFill>
                <a:srgbClr val="FFB2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g260371f89b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15879600" cy="6466800"/>
          </a:xfrm>
          <a:prstGeom prst="roundRect">
            <a:avLst>
              <a:gd fmla="val 4849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g2680e0b39b9_0_15"/>
          <p:cNvCxnSpPr/>
          <p:nvPr/>
        </p:nvCxnSpPr>
        <p:spPr>
          <a:xfrm>
            <a:off x="1495075" y="2418900"/>
            <a:ext cx="0" cy="1180800"/>
          </a:xfrm>
          <a:prstGeom prst="straightConnector1">
            <a:avLst/>
          </a:prstGeom>
          <a:noFill/>
          <a:ln cap="flat" cmpd="sng" w="9525">
            <a:solidFill>
              <a:srgbClr val="FDC4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2680e0b39b9_0_1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Topics to be covered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g2680e0b39b9_0_15"/>
          <p:cNvSpPr txBox="1"/>
          <p:nvPr/>
        </p:nvSpPr>
        <p:spPr>
          <a:xfrm>
            <a:off x="1266150" y="2147400"/>
            <a:ext cx="929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web development?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of web development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C46E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Frontend vs Backend vs Fullstack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1" name="Google Shape;111;g2680e0b39b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4253150"/>
            <a:ext cx="6675300" cy="5573700"/>
          </a:xfrm>
          <a:prstGeom prst="roundRect">
            <a:avLst>
              <a:gd fmla="val 3591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371f89bf_0_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What is web development ?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g260371f89b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2674200" cy="7531800"/>
          </a:xfrm>
          <a:prstGeom prst="roundRect">
            <a:avLst>
              <a:gd fmla="val 5737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371f89bf_0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Importance of web development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g260371f89b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7158300" cy="6967500"/>
          </a:xfrm>
          <a:prstGeom prst="roundRect">
            <a:avLst>
              <a:gd fmla="val 4140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371f89bf_0_1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Frontend vs Backend vs Fullstack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g260371f89b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2" y="2231450"/>
            <a:ext cx="13065600" cy="7531800"/>
          </a:xfrm>
          <a:prstGeom prst="roundRect">
            <a:avLst>
              <a:gd fmla="val 3897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371f89bf_0_2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What is Frontend Development ?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5" name="Google Shape;135;g260371f89b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63725"/>
            <a:ext cx="6217500" cy="6439500"/>
          </a:xfrm>
          <a:prstGeom prst="roundRect">
            <a:avLst>
              <a:gd fmla="val 3765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05b99e6a8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Popular frontend technologies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g2605b99e6a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6437700" cy="6398100"/>
          </a:xfrm>
          <a:prstGeom prst="roundRect">
            <a:avLst>
              <a:gd fmla="val 2303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5b99e6a8_0_1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What is Backend Development ?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g2605b99e6a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5877300" cy="6150900"/>
          </a:xfrm>
          <a:prstGeom prst="roundRect">
            <a:avLst>
              <a:gd fmla="val 4079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05b99e6a8_0_2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DC46E"/>
                </a:solidFill>
                <a:latin typeface="Poppins"/>
                <a:ea typeface="Poppins"/>
                <a:cs typeface="Poppins"/>
                <a:sym typeface="Poppins"/>
              </a:rPr>
              <a:t>Popular Backend technologies</a:t>
            </a:r>
            <a:endParaRPr b="1" sz="4000">
              <a:solidFill>
                <a:srgbClr val="FDC46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g2605b99e6a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31450"/>
            <a:ext cx="6044100" cy="6482400"/>
          </a:xfrm>
          <a:prstGeom prst="roundRect">
            <a:avLst>
              <a:gd fmla="val 4967" name="adj"/>
            </a:avLst>
          </a:prstGeom>
          <a:noFill/>
          <a:ln cap="flat" cmpd="sng" w="9525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