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8293-5CB7-4636-BB63-B2144DF9F4E9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1E376-030B-4864-B67C-A35DE670F6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7356" y="5357826"/>
            <a:ext cx="6400800" cy="71438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solidFill>
                  <a:srgbClr val="7030A0"/>
                </a:solidFill>
              </a:rPr>
              <a:t>INTRODUCTION TO GITHUB</a:t>
            </a:r>
            <a:endParaRPr lang="en-US" sz="40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C:\Users\lenovo\Desktop\github 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4152900" cy="4076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429388" y="6143644"/>
            <a:ext cx="254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chemeClr val="accent4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Tulluri Krishna Sainath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What is GitHub?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Features of GitHub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Pros of GitHub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Cons of GitHub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4" descr="C:\Users\lenovo\Desktop\logo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357166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What is GitHub?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GitHub </a:t>
            </a:r>
            <a:r>
              <a:rPr lang="en-IN" dirty="0" smtClean="0">
                <a:solidFill>
                  <a:srgbClr val="7030A0"/>
                </a:solidFill>
              </a:rPr>
              <a:t>is a repository hosting service for Git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While Git is a command line tool, GitHub provides a web-based graphical interface that works on top of Git. It also serves  as a platform to share knowledge and work.</a:t>
            </a:r>
          </a:p>
          <a:p>
            <a:r>
              <a:rPr lang="en-US" dirty="0">
                <a:solidFill>
                  <a:srgbClr val="7030A0"/>
                </a:solidFill>
              </a:rPr>
              <a:t>It provides access control and several collaboration features such as bug tracking, feature requests, task management, and wikis for every project.</a:t>
            </a:r>
          </a:p>
        </p:txBody>
      </p:sp>
      <p:sp>
        <p:nvSpPr>
          <p:cNvPr id="2050" name="AutoShape 2" descr="data:image/png;base64,iVBORw0KGgoAAAANSUhEUgAAAKAAAACgCAMAAAC8EZcfAAAAZlBMVEX///8BAQEAAAD5+fn8/Pyvr6/Y2NgmJibx8fHV1dWMjIz29vaysrLDw8O9vb3b29tvb2+enp7l5eURERFFRUXMzMzr6+s3NzeTk5NTU1OpqalnZ2d6eno9PT2BgYFcXFwcHBwwMDD4oH0+AAAMPUlEQVR4nO1c55aDuA6emE7oLRBK4P1f8tIykWwZCHFmd8+5+kmC/SGrW/bPjzLStetEmqZuSEVkh8G9LN2mieqRoqhzy9jLk38BUP1a5OVjsPoLEyi1hjYyQvufg3l1DLd9Abogej2v4yD5J+A5XTWIuESa/tM+7vafgrNzl+LaFkZ2M0L9j+Al8eMwNoiyb7w/QKc5j/QEvJWRQ/llcdSC+vjKkhBZ6XwRn1+dB/eL0YqK76DT8uED5iE2dt9YaLPeQweM9N4fh1I1vMLdnPbXe6R9mqa7MCer4ys1Ov5NMt0TWBW5cWx4/kSBd4/jrm63YI7PG3XrrDVb8IYuCBPB445eOjHvdSrFOL4YKMKXp+QU48RW7ebX7ZcTo6loiBMTleiz2xPDT3ypPHMH3UJjwJOSfGQs+9woFpTpG2fLyrfcfx4N9Dj3D/HlmTDuxIwmeDvKC+OM4OI41Ef4AosYkkXn4hI7aEWI42gfCGJMfHIafWAePEJg2O20IIr4Rs0Iz8MbyfYIJg7nEIrWb1QN/yN4E11HqyCMe2ZY3eXGGT/dVRK45/w6jyPnb4+iifj6z1YXjB3z68zSt3nIr+/IPoXe3RGZ+CYPOf1g58RETnbEI7Te0hQB30N5iGlceITm8ZcDHl/0hbTWx9o8mojD3im3OHzuV8oXTsYhbA5KeZFx+OJvwBvJrnhGHHuPf+1b+OZQCU91SBNdjvHfLAfoNUZ4xNTmPcb3Pf5NZD8wwseutGvpX+IbV/mB59vNRxv8/4Ni+wlCC8+4Y699KICj/fuD8qiPLDZ7bJrc4rbz56vbuPfc/CAILsz8Pg4CTB7HlM1FdjG7Rf92X/LcqvPO8dbrqiWbhrJdYoQbX2/if4pWqVhUaC4muG+zMSmtZx7PBmBQNFT2YQ/pAFqN8BEKYrDXzyx9L/MsYlBlwPlmMsCJL9KKQ44+pCc8Y8W59zdiMK68g/UPi2Elqweg72CUUUdGcuayMJauacRWk9ZxQTSzEPuxdZM4Lx/9ibKABQdwMkS/CK+hF7tdE03UdF1p5EBIH2KihES4aCFzLDKs0eD6sYySr5ALMueK7sguu/CiPhV2m9K+is1Cn8MWMR3GJsID/5D4LxSl0nFFTszDHkGZEaXV5xPL9cKH8Nr4OxdAP5AUEhYCq3BF4aMAXvZqvlM1lay+cQBDxEJCkR2IL6XDHkdY4gWBHN7yB/Ipn4LAMI/dxMkRiyMSHyGD50mwEiEyIgKHkhRyWJLD2bwWf4BP9GgdBFjzv8JEU8bAnx+q2KoMoA0hDBwLYWRL22jVAFvRjnUQg4F/g/q5kf7V6gASoaYJxYzzd+6Ojq8UqwNIhH16JNcDyMCNDN9RBVBYwpmgr8BfgIzgRkhbqNhNnCfpyWpWKjOFSDw3ojybclqnAGZkuAslDTqLawWlU45vis4VARTs3EzA36GIwQFGfLuS4Csy1ZINHDuDxuT13ADAt8t0xMbEOYCS9BeMz9pfPdbh0tdb+29UOHMOIC2DP0EK1vj3I64teLpVS9AGdWamI2dAa/wrBgUUzY1iti7bNz6FkE64ariYr4UD722ssKMO32TnSIcaQyzPh8B2sEGO70fZAi/Tk4ucQJfxdGkwkqFFY6ZAJb6JF1TUqUNv99QSaAXlgcK1UgyQ1kdCS2xQoZOHgvzehAqElBS6oqkOX2EoS6UbNnqjGJ/EaRmiGgevVIhV0kghUc1ASR0L+IJn0HoHj+QlVUM5vtHSEAKVA3at7gbUDzf8iGIVmWej1jh8pfmsDVeAr1ekRX1dXb4EEBL8AJs7zFrcmnsEoKkuJQYAH6LfAjHxus0N1JPOFGa6q9cROnoHNaI1fdMgQGm0Wn4D4IUqmEc8nGvE85Qi9xv4SL8A7O0KsD4CsPsOQCK467YA9jKAX/Aj84TEfP9tgP/KJdagkkijrS8pCaHFglHRBL3+M4CkHRThdOCJtCFSVUKMAbaiJ4ESd/F55shdnfJwdZ6OqERCX7xWmGCw8Kxs2aYfeF6QO2GyfGTxlWBhXbBrkSTJutoJSNLXxkJYbmgSM3CrZZvIsvpnU7lVRV8IFkaJCtzHb+M6Y63rJz6I79fihwcrMxZjQ+3ejZF5punkvmcYsdvUGdXEqwAha2s3Nsa1GhfMiLuRNTcxvs9BPeTimoV4jkvXNU1p1r7OloWFbV+16TyePkujZhfQDK4pQWIBNX4aJj3JAy8u3a4r4/g+faHYEPwxwNatl5Nb8/pGcWDaSCPWpAmWhFbT7riP27oJB3YvlQO0srorDT/Pcz+Io3Y+tADz4mfA3eJnyRic3uoyR0bULpSzkLW8KNlGBDduf6sIsPqf2WXKIvKoXqQWIL3dcYW1mScKmCuzgbkJvZGjrMS/zkSWSlGl7fkwhA83OteVhv2SSiR0a78bETYsYG7sktiZOoCyEitZadNQWXOjgmkq2y9mrCJrGHDTGESzsKzJ74MiMpQV0S26SgW9WvrabwjgGm+eNFIUdcl2fHXkR152LmlF8/1NhM+ahkCwmRAJKdrO3m4W/lyVmXzHHBkZGN3foXncOWbkf1hLZxtFSMioHmqrDQHK2+MWciTn0A7CY/KmORttuaOfbhD67sGEu3Bm5Ti+bGP0mHLEC8H66YHO2tA9E91Mxxjjjc5N1NmRYj6DQvr424HeSufdk9BLY+jmyFudHai08crtRuc2NHeH/OrCfUMWpySn3utph6GgYI5Re9xv/961mz+8pisiduDu9patrGO3mP5MQCbkkdgeCJ0giBi8dA6qO4lx1MM4a3s5xumXIavv9oGTGKh7TIxZYDcC2OyetjgniBv+xc7vcUNnpcwqY8881tEMG76pmgjcqEENDcvpg61dxp8p2qYByqtRPGm77XclQgjUzZm4s1FfH0VVaFElP3WTPIjvQjVOODApQodW52BHFiBNJOHfgvBYK/MVdQ9GpMjCpAir+Wzh5Zvx/BlBjHDfMU3UofWje0JQUoQqY/PhI6mT93fMzJHTXjlUMmk00CGEUCuShYXkVOFevryjXzP1aPVk0RhuqUfCMydbjAg0tR3+Ta+lu4uMukM3YgF8bqIFmpws4Q7r8cF+zdu9v2J6a+/cDDrzwqyNrOiGvgSKwhoJTUWe0pvIiN2aPvwvAtw5WRqiQTYNky/9q7ZKGt8Ovw9veinbwoe7Nbb/i3uLkK3xzsaoF87uC+QyqeiLhPQErY32QW/jZkcYh2/v3Bqu5rPby33kH1SpqZ1rekK2azRxAxnLXir1QXOj3J3cOXz7Zyfx2djROL++3R9Op3OyLSyef0cuyuGq5ezxEvBr05+sBUuEMEi5uQ7gE9oTWAbCmCKOssummZE8raj4hJ/pduj2Fe4EFJbDUZuL0HmSaQj7T6PCOrnYYzOfLOKJs1zPrbkDxFWj5XGxsIO3mk6hnE1op9Zx+LbraoiK28F3jV8HuL7A+vl5LjwXgkm74ed45ySuMwhvk+KxAByjnHb9pNVRLdH5mAu37fOwJfd+mAkzvHXRBL/xJbkmxVjixDr80ZdoAgNs86f15ADqAePxHb0i4El8mDdyiTBlC8BhjrRnl4UBzpF7QOQLwj0VO8eKKeI921RgENKmBeCSM89BHQS47nPMoSQCyLPvcu6mCV8cZuBrmwvAJYmd1xIB7BeALQZYEPfYvM+/iXIh2RDuoXof4LTTJuBrTt7UMU4jjMU6CPFdgJon3sv0yUUxJnWpFUxL3gQYUIdQP7rIhrr1bdIW5/o2QD3xesJLb5zHPkTCzUcrxtrQ3gTYtWRkcfv4oh2fKphPrIgce3H3OwDns81zkZEYRh5pH6eQvNR0rkyWzT5APRgWV0INoeYiR62UxKhrKEAANFeA16CpBFPwelvVNVQ/jqz+twC0urufm/cnQP1q+zPAtN/InUf2Kbynw5Yx8ZeTrLdmV2d1TVQ/2otkWV9vKLgEDVHy2N7MfnLqUMVhjDy+cE1M8MkWHfctrjLpg3T1LAUQxyEeX4E3kR5/etfubD+/BW+iIridb5Ka3ozMr99KHdbnCgzs7Zs9z0O8V28WGKZ/p03wd/eOX5PydrC8uqDrq+DIdp1SCuOmPWDxRtY9Ok9BTHCGEudeiwVh9OTW+ebf3igvkObcm7rKWuvVLXvph7Z61O4/cyE/SdcidKbG5oX83En+Ybb9n/5D9D9aB6xPm7h9K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C:\Users\lenovo\Desktop\logo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357166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Features of GitHub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00174"/>
            <a:ext cx="8686800" cy="4525963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Documentation, including automatically rendered README </a:t>
            </a:r>
            <a:r>
              <a:rPr lang="en-US" sz="1500" dirty="0" smtClean="0">
                <a:solidFill>
                  <a:srgbClr val="7030A0"/>
                </a:solidFill>
              </a:rPr>
              <a:t>files</a:t>
            </a:r>
          </a:p>
          <a:p>
            <a:r>
              <a:rPr lang="en-US" sz="1500" dirty="0">
                <a:solidFill>
                  <a:srgbClr val="7030A0"/>
                </a:solidFill>
              </a:rPr>
              <a:t>Issue </a:t>
            </a:r>
            <a:r>
              <a:rPr lang="en-US" sz="1500" dirty="0" smtClean="0">
                <a:solidFill>
                  <a:srgbClr val="7030A0"/>
                </a:solidFill>
              </a:rPr>
              <a:t>tracking </a:t>
            </a:r>
            <a:r>
              <a:rPr lang="en-US" sz="1500" dirty="0">
                <a:solidFill>
                  <a:srgbClr val="7030A0"/>
                </a:solidFill>
              </a:rPr>
              <a:t>with labels, milestones, assignees and a search engine</a:t>
            </a:r>
          </a:p>
          <a:p>
            <a:r>
              <a:rPr lang="en-IN" sz="1500" dirty="0" smtClean="0">
                <a:solidFill>
                  <a:srgbClr val="7030A0"/>
                </a:solidFill>
              </a:rPr>
              <a:t>Wikis</a:t>
            </a:r>
          </a:p>
          <a:p>
            <a:r>
              <a:rPr lang="en-US" sz="1500" dirty="0">
                <a:solidFill>
                  <a:srgbClr val="7030A0"/>
                </a:solidFill>
              </a:rPr>
              <a:t>Pull requests with code review and comments</a:t>
            </a:r>
          </a:p>
          <a:p>
            <a:r>
              <a:rPr lang="en-US" sz="1500" dirty="0">
                <a:solidFill>
                  <a:srgbClr val="7030A0"/>
                </a:solidFill>
              </a:rPr>
              <a:t>Commits history</a:t>
            </a:r>
          </a:p>
          <a:p>
            <a:r>
              <a:rPr lang="en-US" sz="1500" dirty="0">
                <a:solidFill>
                  <a:srgbClr val="7030A0"/>
                </a:solidFill>
              </a:rPr>
              <a:t>Graphs: pulse, contributors, commits, code frequency, punch card, network, members</a:t>
            </a:r>
          </a:p>
          <a:p>
            <a:r>
              <a:rPr lang="en-US" sz="1500" dirty="0">
                <a:solidFill>
                  <a:srgbClr val="7030A0"/>
                </a:solidFill>
              </a:rPr>
              <a:t>Integrations </a:t>
            </a:r>
            <a:r>
              <a:rPr lang="en-US" sz="1500" dirty="0" smtClean="0">
                <a:solidFill>
                  <a:srgbClr val="7030A0"/>
                </a:solidFill>
              </a:rPr>
              <a:t>Directory</a:t>
            </a:r>
            <a:endParaRPr lang="en-US" sz="1500" dirty="0">
              <a:solidFill>
                <a:srgbClr val="7030A0"/>
              </a:solidFill>
            </a:endParaRPr>
          </a:p>
          <a:p>
            <a:r>
              <a:rPr lang="en-US" sz="1500" dirty="0">
                <a:solidFill>
                  <a:srgbClr val="7030A0"/>
                </a:solidFill>
              </a:rPr>
              <a:t>Unified and split diffs</a:t>
            </a:r>
          </a:p>
          <a:p>
            <a:r>
              <a:rPr lang="en-US" sz="1500" dirty="0">
                <a:solidFill>
                  <a:srgbClr val="7030A0"/>
                </a:solidFill>
              </a:rPr>
              <a:t>Email </a:t>
            </a:r>
            <a:r>
              <a:rPr lang="en-US" sz="1500" dirty="0" smtClean="0">
                <a:solidFill>
                  <a:srgbClr val="7030A0"/>
                </a:solidFill>
              </a:rPr>
              <a:t>notifications</a:t>
            </a:r>
          </a:p>
          <a:p>
            <a:r>
              <a:rPr lang="en-US" sz="1500" dirty="0">
                <a:solidFill>
                  <a:srgbClr val="7030A0"/>
                </a:solidFill>
              </a:rPr>
              <a:t>Option to subscribe someone to notifications by @ mentioning </a:t>
            </a:r>
            <a:r>
              <a:rPr lang="en-US" sz="1500" dirty="0" smtClean="0">
                <a:solidFill>
                  <a:srgbClr val="7030A0"/>
                </a:solidFill>
              </a:rPr>
              <a:t>them</a:t>
            </a:r>
            <a:endParaRPr lang="en-US" sz="1500" dirty="0">
              <a:solidFill>
                <a:srgbClr val="7030A0"/>
              </a:solidFill>
            </a:endParaRPr>
          </a:p>
          <a:p>
            <a:r>
              <a:rPr lang="en-US" sz="1500" dirty="0" smtClean="0">
                <a:solidFill>
                  <a:srgbClr val="7030A0"/>
                </a:solidFill>
              </a:rPr>
              <a:t>Emojis</a:t>
            </a:r>
            <a:endParaRPr lang="en-US" sz="1500" dirty="0">
              <a:solidFill>
                <a:srgbClr val="7030A0"/>
              </a:solidFill>
            </a:endParaRPr>
          </a:p>
          <a:p>
            <a:r>
              <a:rPr lang="en-US" sz="1500" dirty="0">
                <a:solidFill>
                  <a:srgbClr val="7030A0"/>
                </a:solidFill>
              </a:rPr>
              <a:t>GitHub </a:t>
            </a:r>
            <a:r>
              <a:rPr lang="en-US" sz="1500" dirty="0" smtClean="0">
                <a:solidFill>
                  <a:srgbClr val="7030A0"/>
                </a:solidFill>
              </a:rPr>
              <a:t>Pages</a:t>
            </a:r>
            <a:endParaRPr lang="en-US" sz="1500" dirty="0">
              <a:solidFill>
                <a:srgbClr val="7030A0"/>
              </a:solidFill>
            </a:endParaRPr>
          </a:p>
          <a:p>
            <a:r>
              <a:rPr lang="en-US" sz="1500" dirty="0">
                <a:solidFill>
                  <a:srgbClr val="7030A0"/>
                </a:solidFill>
              </a:rPr>
              <a:t>Nested task-lists within files</a:t>
            </a:r>
          </a:p>
          <a:p>
            <a:r>
              <a:rPr lang="en-US" sz="1500" dirty="0">
                <a:solidFill>
                  <a:srgbClr val="7030A0"/>
                </a:solidFill>
              </a:rPr>
              <a:t>Visualization of geospatial </a:t>
            </a:r>
            <a:r>
              <a:rPr lang="en-US" sz="1500" dirty="0" smtClean="0">
                <a:solidFill>
                  <a:srgbClr val="7030A0"/>
                </a:solidFill>
              </a:rPr>
              <a:t>data</a:t>
            </a:r>
          </a:p>
          <a:p>
            <a:r>
              <a:rPr lang="en-US" sz="1500" dirty="0">
                <a:solidFill>
                  <a:srgbClr val="7030A0"/>
                </a:solidFill>
              </a:rPr>
              <a:t>Photoshop's native PSD format can be previewed and compared to previous versions of the same </a:t>
            </a:r>
            <a:r>
              <a:rPr lang="en-US" sz="1500" dirty="0" smtClean="0">
                <a:solidFill>
                  <a:srgbClr val="7030A0"/>
                </a:solidFill>
              </a:rPr>
              <a:t>file</a:t>
            </a:r>
            <a:endParaRPr lang="en-US" sz="1500" dirty="0">
              <a:solidFill>
                <a:srgbClr val="7030A0"/>
              </a:solidFill>
            </a:endParaRPr>
          </a:p>
          <a:p>
            <a:r>
              <a:rPr lang="en-US" sz="1500" dirty="0">
                <a:solidFill>
                  <a:srgbClr val="7030A0"/>
                </a:solidFill>
              </a:rPr>
              <a:t>PDF document viewer</a:t>
            </a:r>
          </a:p>
          <a:p>
            <a:r>
              <a:rPr lang="en-US" sz="1500" dirty="0">
                <a:solidFill>
                  <a:srgbClr val="7030A0"/>
                </a:solidFill>
              </a:rPr>
              <a:t>Security Alerts of known </a:t>
            </a:r>
            <a:r>
              <a:rPr lang="en-US" sz="1500" dirty="0" smtClean="0">
                <a:solidFill>
                  <a:srgbClr val="7030A0"/>
                </a:solidFill>
              </a:rPr>
              <a:t>common vulnerabilities</a:t>
            </a:r>
            <a:r>
              <a:rPr lang="en-US" sz="1500" dirty="0">
                <a:solidFill>
                  <a:srgbClr val="7030A0"/>
                </a:solidFill>
              </a:rPr>
              <a:t> </a:t>
            </a:r>
            <a:endParaRPr lang="en-US" sz="1500" dirty="0" smtClean="0">
              <a:solidFill>
                <a:srgbClr val="7030A0"/>
              </a:solidFill>
            </a:endParaRPr>
          </a:p>
          <a:p>
            <a:r>
              <a:rPr lang="en-US" sz="1500" dirty="0">
                <a:solidFill>
                  <a:srgbClr val="7030A0"/>
                </a:solidFill>
              </a:rPr>
              <a:t>3D render files that can be previewed using a new integrated STL file </a:t>
            </a:r>
            <a:r>
              <a:rPr lang="en-US" sz="1500" dirty="0" smtClean="0">
                <a:solidFill>
                  <a:srgbClr val="7030A0"/>
                </a:solidFill>
              </a:rPr>
              <a:t>viewer</a:t>
            </a:r>
            <a:endParaRPr lang="en-US" sz="1500" dirty="0">
              <a:solidFill>
                <a:srgbClr val="7030A0"/>
              </a:solidFill>
            </a:endParaRPr>
          </a:p>
          <a:p>
            <a:endParaRPr lang="en-US" sz="1500" dirty="0" smtClean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7158" y="857232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GitHub is mostly used for </a:t>
            </a:r>
            <a:r>
              <a:rPr lang="en-US" dirty="0" smtClean="0">
                <a:solidFill>
                  <a:srgbClr val="7030A0"/>
                </a:solidFill>
              </a:rPr>
              <a:t>code. In </a:t>
            </a:r>
            <a:r>
              <a:rPr lang="en-US" dirty="0">
                <a:solidFill>
                  <a:srgbClr val="7030A0"/>
                </a:solidFill>
              </a:rPr>
              <a:t>addition to source code, GitHub </a:t>
            </a:r>
            <a:r>
              <a:rPr lang="en-US" dirty="0" smtClean="0">
                <a:solidFill>
                  <a:srgbClr val="7030A0"/>
                </a:solidFill>
              </a:rPr>
              <a:t>supports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the </a:t>
            </a:r>
            <a:r>
              <a:rPr lang="en-US" dirty="0">
                <a:solidFill>
                  <a:srgbClr val="7030A0"/>
                </a:solidFill>
              </a:rPr>
              <a:t>following formats and features</a:t>
            </a:r>
            <a:r>
              <a:rPr lang="en-US" dirty="0" smtClean="0">
                <a:solidFill>
                  <a:srgbClr val="7030A0"/>
                </a:solidFill>
              </a:rPr>
              <a:t>:</a:t>
            </a:r>
            <a:endParaRPr lang="en-US" dirty="0">
              <a:solidFill>
                <a:srgbClr val="7030A0"/>
              </a:solidFill>
            </a:endParaRPr>
          </a:p>
          <a:p>
            <a:endParaRPr lang="en-IN" dirty="0" smtClean="0">
              <a:solidFill>
                <a:srgbClr val="7030A0"/>
              </a:solidFill>
            </a:endParaRPr>
          </a:p>
        </p:txBody>
      </p:sp>
      <p:pic>
        <p:nvPicPr>
          <p:cNvPr id="7" name="Picture 4" descr="C:\Users\lenovo\Desktop\logo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357166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Pros of GitHub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525963"/>
          </a:xfrm>
        </p:spPr>
        <p:txBody>
          <a:bodyPr>
            <a:noAutofit/>
          </a:bodyPr>
          <a:lstStyle/>
          <a:p>
            <a:r>
              <a:rPr lang="en-IN" sz="3000" dirty="0" smtClean="0">
                <a:solidFill>
                  <a:srgbClr val="7030A0"/>
                </a:solidFill>
              </a:rPr>
              <a:t>Integrated Issue Tracking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Nice and Usable UI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Provides free hosting for static websites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Anyone can fork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Makes it easy to find open source projects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Meet new developers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Integrated code search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Excellent native apps (Mobile, Windows and Mac)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Two-Factor authentication</a:t>
            </a:r>
          </a:p>
          <a:p>
            <a:r>
              <a:rPr lang="en-IN" sz="3000" dirty="0" smtClean="0">
                <a:solidFill>
                  <a:srgbClr val="7030A0"/>
                </a:solidFill>
              </a:rPr>
              <a:t>Easy integration with cloud hosting services</a:t>
            </a:r>
            <a:endParaRPr lang="en-US" sz="3000" dirty="0">
              <a:solidFill>
                <a:srgbClr val="7030A0"/>
              </a:solidFill>
            </a:endParaRPr>
          </a:p>
        </p:txBody>
      </p:sp>
      <p:pic>
        <p:nvPicPr>
          <p:cNvPr id="4" name="Picture 4" descr="C:\Users\lenovo\Desktop\logo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357166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Cons of </a:t>
            </a:r>
            <a:r>
              <a:rPr lang="en-IN" b="1" dirty="0"/>
              <a:t>G</a:t>
            </a:r>
            <a:r>
              <a:rPr lang="en-IN" b="1" dirty="0" smtClean="0"/>
              <a:t>itHub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Only public repositories are free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Restrictions on file size: 1GB per repository, 100MB per file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No OAuth2 support (no option to sign in with Google+ or Facebook)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4" descr="C:\Users\lenovo\Desktop\logo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96" y="357166"/>
            <a:ext cx="1357322" cy="1357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lenovo\Desktop\logo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6400" y="1357298"/>
            <a:ext cx="3251200" cy="3251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71868" y="4768848"/>
            <a:ext cx="2083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>Thank you!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158</TotalTime>
  <Words>174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Content</vt:lpstr>
      <vt:lpstr>What is GitHub?</vt:lpstr>
      <vt:lpstr>Features of GitHub</vt:lpstr>
      <vt:lpstr>Pros of GitHub</vt:lpstr>
      <vt:lpstr>Cons of GitHub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22</cp:revision>
  <dcterms:created xsi:type="dcterms:W3CDTF">2018-06-15T08:19:34Z</dcterms:created>
  <dcterms:modified xsi:type="dcterms:W3CDTF">2018-06-15T10:58:00Z</dcterms:modified>
</cp:coreProperties>
</file>