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57" r:id="rId4"/>
    <p:sldId id="296" r:id="rId5"/>
    <p:sldId id="295" r:id="rId6"/>
    <p:sldId id="299" r:id="rId7"/>
    <p:sldId id="307" r:id="rId8"/>
    <p:sldId id="300" r:id="rId9"/>
    <p:sldId id="303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30T03:16:34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6BC9-7554-C424-3975-D10FF3DCE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168" y="-466313"/>
            <a:ext cx="8637073" cy="2920713"/>
          </a:xfrm>
        </p:spPr>
        <p:txBody>
          <a:bodyPr>
            <a:normAutofit/>
          </a:bodyPr>
          <a:lstStyle/>
          <a:p>
            <a:r>
              <a:rPr lang="en-US" sz="9600" dirty="0"/>
              <a:t>project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9CDFE-AC84-4169-3DD1-C9BAD0508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169" y="3011344"/>
            <a:ext cx="8637072" cy="2784514"/>
          </a:xfrm>
        </p:spPr>
        <p:txBody>
          <a:bodyPr>
            <a:normAutofit/>
          </a:bodyPr>
          <a:lstStyle/>
          <a:p>
            <a:r>
              <a:rPr lang="en-US" sz="3200" dirty="0"/>
              <a:t>on</a:t>
            </a:r>
          </a:p>
          <a:p>
            <a:r>
              <a:rPr lang="en-US" sz="7300" dirty="0"/>
              <a:t>“2D &amp; 3D SHAPES”</a:t>
            </a:r>
            <a:endParaRPr lang="en-IN" sz="7300" dirty="0"/>
          </a:p>
        </p:txBody>
      </p:sp>
    </p:spTree>
    <p:extLst>
      <p:ext uri="{BB962C8B-B14F-4D97-AF65-F5344CB8AC3E}">
        <p14:creationId xmlns:p14="http://schemas.microsoft.com/office/powerpoint/2010/main" val="397619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9830-F9FF-6044-0A37-DD6825750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5E211-38A5-7C80-E015-4585758E6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67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B0B6-488C-3B78-6757-C2DBCD32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5427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dirty="0"/>
              <a:t>POWERPOINT PRESENTATION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CBC1-519A-BF7D-DD58-3136F4A5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40" y="1337827"/>
            <a:ext cx="11602720" cy="472034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5200" dirty="0"/>
              <a:t>ON</a:t>
            </a:r>
          </a:p>
          <a:p>
            <a:pPr marL="0" indent="0" algn="ctr">
              <a:buNone/>
            </a:pPr>
            <a:r>
              <a:rPr lang="en-US" sz="5200" dirty="0"/>
              <a:t>   </a:t>
            </a:r>
            <a:r>
              <a:rPr lang="en-US" sz="7300" dirty="0"/>
              <a:t>“2D &amp; 3D SHAPES”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600" dirty="0"/>
              <a:t>BY:-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5900" dirty="0"/>
              <a:t>MOHSIN KHASDAR ALI </a:t>
            </a:r>
            <a:r>
              <a:rPr lang="en-IN" sz="5900"/>
              <a:t>(SG21CSE070)</a:t>
            </a:r>
            <a:endParaRPr lang="en-IN" sz="5900" dirty="0"/>
          </a:p>
          <a:p>
            <a:pPr marL="457200" indent="-457200">
              <a:buFont typeface="+mj-lt"/>
              <a:buAutoNum type="arabicPeriod"/>
            </a:pPr>
            <a:r>
              <a:rPr lang="en-IN" sz="5900" dirty="0"/>
              <a:t>MOHAMMED ABID(SG21CSE062)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5900" dirty="0"/>
              <a:t>MOHAMMED SAIFULLAH (SG21CSE071)</a:t>
            </a:r>
          </a:p>
          <a:p>
            <a:pPr marL="0" indent="0">
              <a:buNone/>
            </a:pPr>
            <a:r>
              <a:rPr lang="en-IN" sz="5900" dirty="0">
                <a:solidFill>
                  <a:schemeClr val="accent1"/>
                </a:solidFill>
              </a:rPr>
              <a:t>4. MOHAMMED ABDUL MATEEN(SG21CSE068)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BA23-1556-5CCE-2474-339393C7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143" y="805248"/>
            <a:ext cx="9291215" cy="1229361"/>
          </a:xfrm>
        </p:spPr>
        <p:txBody>
          <a:bodyPr>
            <a:normAutofit/>
          </a:bodyPr>
          <a:lstStyle/>
          <a:p>
            <a:r>
              <a:rPr lang="en-US" sz="4800" dirty="0"/>
              <a:t>IN OUR PROJECT WE USED:</a:t>
            </a:r>
            <a:endParaRPr lang="en-IN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503A6-D3B2-1DAD-CB5C-622D5CAE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14" y="2613156"/>
            <a:ext cx="9291215" cy="3450613"/>
          </a:xfrm>
        </p:spPr>
        <p:txBody>
          <a:bodyPr>
            <a:normAutofit/>
          </a:bodyPr>
          <a:lstStyle/>
          <a:p>
            <a:r>
              <a:rPr lang="en-US" sz="3600" dirty="0"/>
              <a:t>HTML (Hyper Text Markup Language)</a:t>
            </a:r>
          </a:p>
          <a:p>
            <a:r>
              <a:rPr lang="en-US" sz="3600" dirty="0"/>
              <a:t>CSS  (Cascading Style Sheet)</a:t>
            </a:r>
          </a:p>
          <a:p>
            <a:r>
              <a:rPr lang="en-US" sz="3600" dirty="0"/>
              <a:t>JAVASCRIPT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4341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756B-82F4-4BD4-C800-50DC08A8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52" y="515694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dirty="0"/>
              <a:t>HTML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A819-32C4-0524-3FD2-3C280083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921139"/>
            <a:ext cx="11247120" cy="4815992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Hyper Text Markup Language</a:t>
            </a:r>
          </a:p>
          <a:p>
            <a:pPr algn="just"/>
            <a:r>
              <a:rPr lang="en-US" sz="3200" dirty="0"/>
              <a:t>It is used to describe the structure of information on a web page</a:t>
            </a:r>
          </a:p>
          <a:p>
            <a:pPr algn="just"/>
            <a:r>
              <a:rPr lang="en-US" sz="3200" dirty="0"/>
              <a:t>It is one of the standard markup language using which develop web pages or to create web pages using tags</a:t>
            </a:r>
          </a:p>
        </p:txBody>
      </p:sp>
    </p:spTree>
    <p:extLst>
      <p:ext uri="{BB962C8B-B14F-4D97-AF65-F5344CB8AC3E}">
        <p14:creationId xmlns:p14="http://schemas.microsoft.com/office/powerpoint/2010/main" val="18084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4508-B669-7E92-C23E-A332CA428396}"/>
              </a:ext>
            </a:extLst>
          </p:cNvPr>
          <p:cNvSpPr txBox="1">
            <a:spLocks/>
          </p:cNvSpPr>
          <p:nvPr/>
        </p:nvSpPr>
        <p:spPr>
          <a:xfrm>
            <a:off x="-1170437" y="97569"/>
            <a:ext cx="9291215" cy="12293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         SOME BASIC HTML TAGS</a:t>
            </a:r>
            <a:endParaRPr lang="en-IN" sz="4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31946D6-CD1B-3703-6537-FBFD1CC276D5}"/>
              </a:ext>
            </a:extLst>
          </p:cNvPr>
          <p:cNvSpPr txBox="1">
            <a:spLocks/>
          </p:cNvSpPr>
          <p:nvPr/>
        </p:nvSpPr>
        <p:spPr>
          <a:xfrm>
            <a:off x="1056991" y="998483"/>
            <a:ext cx="10316074" cy="514726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N" sz="6000" dirty="0"/>
              <a:t> Html (&lt;html&gt;…&lt;/html&gt;)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Head tag (&lt;head&gt;…&lt;/head&gt;)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Title tag (&lt;title&gt;…&lt;/title&gt;)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Body tag (&lt;body&gt;…&lt;/body&gt;)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Heading tag (&lt;h1&gt; … &lt;/h1&gt;)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Image tag (&lt;img&gt;)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Divide tag (&lt;div&gt; … &lt;/div&gt; 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6000" dirty="0"/>
              <a:t> Span tag (&lt;span&gt; … &lt;/span&gt; )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27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63FD0B-D4B4-D8B7-F876-B2FB78CE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27" y="-231227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dirty="0"/>
              <a:t>CSS</a:t>
            </a:r>
            <a:endParaRPr lang="en-IN" sz="4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97824-3CB4-3EA1-7814-BA1E4DAC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16" y="894397"/>
            <a:ext cx="9291215" cy="524364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CSS</a:t>
            </a:r>
            <a:r>
              <a:rPr lang="en-US" sz="2800" dirty="0"/>
              <a:t> stands for </a:t>
            </a:r>
            <a:r>
              <a:rPr lang="en-US" sz="2800" dirty="0">
                <a:solidFill>
                  <a:schemeClr val="accent1"/>
                </a:solidFill>
              </a:rPr>
              <a:t>Cascading Style Sheet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/>
              <a:t>CSS is used to set the style in web pages that contain HTML elements.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CSS describes how HTML elements are to be displayed on screen.</a:t>
            </a:r>
          </a:p>
        </p:txBody>
      </p:sp>
    </p:spTree>
    <p:extLst>
      <p:ext uri="{BB962C8B-B14F-4D97-AF65-F5344CB8AC3E}">
        <p14:creationId xmlns:p14="http://schemas.microsoft.com/office/powerpoint/2010/main" val="282108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912B-CD19-3CFD-244A-829D6A6B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CSS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EA9C-EB03-D8DB-D0A1-F9CA5B6A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CSS saves a lot of work. It can control the layout of multiple web pages all at once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sets the background color, font size, font family,color…etc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3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9769-1D67-B476-BF3E-C494AAB1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64" y="342420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dirty="0"/>
              <a:t>javaScript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CC13-B35D-96A5-858D-58D28DC0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510" y="1963180"/>
            <a:ext cx="9291215" cy="3450613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JavaScript is a programming language which is also known as the scripting language for webpages</a:t>
            </a:r>
            <a:r>
              <a:rPr lang="en-US" sz="2400" dirty="0"/>
              <a:t> </a:t>
            </a:r>
          </a:p>
          <a:p>
            <a:r>
              <a:rPr lang="en-US" sz="2400" b="0" i="0" dirty="0">
                <a:effectLst/>
              </a:rPr>
              <a:t>JavaScript is commonly used to dynamically modify HTML and CSS to update a user interface </a:t>
            </a:r>
          </a:p>
          <a:p>
            <a:r>
              <a:rPr lang="en-US" sz="2400" dirty="0"/>
              <a:t>JavaScript can run on a server to handle from submissions from users, data requests to other servers,even intract with databases….etc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697990-B066-18E7-192C-04C59A7212A1}"/>
                  </a:ext>
                </a:extLst>
              </p14:cNvPr>
              <p14:cNvContentPartPr/>
              <p14:nvPr/>
            </p14:nvContentPartPr>
            <p14:xfrm>
              <a:off x="6505494" y="337360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697990-B066-18E7-192C-04C59A7212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6494" y="336496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55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74F1-2D31-BE0E-623C-EA45EA2B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10" y="-55084"/>
            <a:ext cx="9291215" cy="1049235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92EB-E086-C56F-CD96-5021CC4E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37" y="2015732"/>
            <a:ext cx="11832116" cy="3450613"/>
          </a:xfrm>
        </p:spPr>
        <p:txBody>
          <a:bodyPr/>
          <a:lstStyle/>
          <a:p>
            <a:pPr algn="just"/>
            <a:r>
              <a:rPr lang="en-US" sz="4000" dirty="0"/>
              <a:t>Html</a:t>
            </a:r>
            <a:r>
              <a:rPr lang="en-US" sz="4000" dirty="0">
                <a:solidFill>
                  <a:schemeClr val="accent1"/>
                </a:solidFill>
              </a:rPr>
              <a:t>, </a:t>
            </a:r>
            <a:r>
              <a:rPr lang="en-US" sz="4000" dirty="0"/>
              <a:t>CSS</a:t>
            </a:r>
            <a:r>
              <a:rPr lang="en-US" sz="4000" dirty="0">
                <a:solidFill>
                  <a:schemeClr val="accent1"/>
                </a:solidFill>
              </a:rPr>
              <a:t> and </a:t>
            </a:r>
            <a:r>
              <a:rPr lang="en-US" sz="4000" dirty="0"/>
              <a:t>Javascript</a:t>
            </a:r>
            <a:r>
              <a:rPr lang="en-US" sz="4000" dirty="0">
                <a:solidFill>
                  <a:schemeClr val="accent1"/>
                </a:solidFill>
              </a:rPr>
              <a:t> together make up an essential website</a:t>
            </a:r>
            <a:endParaRPr lang="en-IN" sz="4000" dirty="0">
              <a:solidFill>
                <a:schemeClr val="accent1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6561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1164</TotalTime>
  <Words>317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project</vt:lpstr>
      <vt:lpstr>POWERPOINT PRESENTATION</vt:lpstr>
      <vt:lpstr>IN OUR PROJECT WE USED:</vt:lpstr>
      <vt:lpstr>HTML</vt:lpstr>
      <vt:lpstr>PowerPoint Presentation</vt:lpstr>
      <vt:lpstr>CSS</vt:lpstr>
      <vt:lpstr>CSS</vt:lpstr>
      <vt:lpstr>javaScript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chandrakanth6564@gmail.com</dc:creator>
  <cp:lastModifiedBy>Chandrakanth</cp:lastModifiedBy>
  <cp:revision>18</cp:revision>
  <dcterms:created xsi:type="dcterms:W3CDTF">2022-05-21T16:58:49Z</dcterms:created>
  <dcterms:modified xsi:type="dcterms:W3CDTF">2024-02-27T05:17:30Z</dcterms:modified>
</cp:coreProperties>
</file>