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SAShoeproducts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A10977-FE8B-4A42-80E8-F351279199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USA Shoe products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3C5D07-CC27-45B9-92C5-92CB29CE98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7/27/2022 11:45:01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97F414C-6A5B-4CD5-88EB-5D9AFD167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293"/>
            <a:ext cx="12192000" cy="50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2022-07-27T11:45:01Z</dcterms:created>
  <dcterms:modified xsi:type="dcterms:W3CDTF">2022-07-27T11:45:01Z</dcterms:modified>
</cp:coreProperties>
</file>