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776d442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776d442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ff4b5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ff4b5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bff4b54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bff4b54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c776d442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c776d44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c776d44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c776d44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c776d44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c776d44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776d44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c776d44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c776d44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c776d44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LLM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by Step Guide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75" y="152400"/>
            <a:ext cx="71081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LLM Fine Tuning?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Fine-tuning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process where a pre-trained model is further trained on a smaller, task-specific dataset. This adjustment helps the model specialize in a particular task, making it more accurate and effective in handling specific types of data and questions.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Pretraining initializes the model’s understanding of the data and its structure.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Steps :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Select pre-trained model </a:t>
            </a:r>
            <a:r>
              <a:rPr lang="en"/>
              <a:t>- </a:t>
            </a:r>
            <a:r>
              <a:rPr lang="en" sz="1500"/>
              <a:t>Align</a:t>
            </a:r>
            <a:r>
              <a:rPr lang="en" sz="1500"/>
              <a:t> with your desired Architecture and Functionalities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Gather Relevant Dataset </a:t>
            </a:r>
            <a:r>
              <a:rPr lang="en"/>
              <a:t>- </a:t>
            </a:r>
            <a:r>
              <a:rPr lang="en" sz="1500"/>
              <a:t>Relevant to our task (Label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Preprocess Dataset</a:t>
            </a:r>
            <a:r>
              <a:rPr lang="en"/>
              <a:t> - </a:t>
            </a:r>
            <a:r>
              <a:rPr lang="en" sz="1500"/>
              <a:t>Clearing</a:t>
            </a:r>
            <a:r>
              <a:rPr lang="en" sz="1500"/>
              <a:t>, Splitting, (Train, Test, Validation)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Fine Tuning</a:t>
            </a:r>
            <a:r>
              <a:rPr lang="en"/>
              <a:t> - </a:t>
            </a:r>
            <a:r>
              <a:rPr lang="en" sz="1500"/>
              <a:t>Allowing the model to adapt &amp; </a:t>
            </a:r>
            <a:r>
              <a:rPr lang="en" sz="1500"/>
              <a:t>specialised</a:t>
            </a:r>
            <a:r>
              <a:rPr lang="en" sz="1500"/>
              <a:t> for that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Task Specific </a:t>
            </a:r>
            <a:r>
              <a:rPr b="1" lang="en"/>
              <a:t>Adaptation</a:t>
            </a:r>
            <a:r>
              <a:rPr lang="en"/>
              <a:t> -</a:t>
            </a:r>
            <a:r>
              <a:rPr lang="en" sz="1500"/>
              <a:t> Generate content relevant to specific task ex. Sentiment analysis, NER, Summarization, translation etc.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Method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FT (Instruction FT)</a:t>
            </a:r>
            <a:r>
              <a:rPr lang="en"/>
              <a:t> - </a:t>
            </a:r>
            <a:r>
              <a:rPr lang="en"/>
              <a:t>Updates all model weights, Creating a new version. Require sufficient memory and computation resource similar to pre training. To handle preprocessing of gradient, optimizers and other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PEFT(Parameter efficient training) - </a:t>
            </a:r>
            <a:r>
              <a:rPr lang="en"/>
              <a:t>Updates on subset of parameters, “freezing a rest”. Reduced the number of trainable parameter. Maintained original LLM weights.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900"/>
            <a:ext cx="8580252" cy="333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LORA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25" y="1152475"/>
            <a:ext cx="8589676" cy="383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device_map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200" y="109175"/>
            <a:ext cx="4379249" cy="45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PEFT Inference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725" y="195825"/>
            <a:ext cx="516255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