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f9854ce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f9854ce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BOT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Using Gemma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238" y="15345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650" y="3578625"/>
            <a:ext cx="799649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422" y="3269075"/>
            <a:ext cx="908225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9143" y="2502338"/>
            <a:ext cx="165302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6975" y="3914025"/>
            <a:ext cx="109591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2000" y="2624123"/>
            <a:ext cx="899774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619" y="2240719"/>
            <a:ext cx="1095925" cy="109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>
            <a:stCxn id="73" idx="3"/>
            <a:endCxn id="70" idx="1"/>
          </p:cNvCxnSpPr>
          <p:nvPr/>
        </p:nvCxnSpPr>
        <p:spPr>
          <a:xfrm>
            <a:off x="1689544" y="2788682"/>
            <a:ext cx="63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endCxn id="70" idx="3"/>
          </p:cNvCxnSpPr>
          <p:nvPr/>
        </p:nvCxnSpPr>
        <p:spPr>
          <a:xfrm flipH="1" rot="5400000">
            <a:off x="3906414" y="2864438"/>
            <a:ext cx="789900" cy="638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endCxn id="67" idx="3"/>
          </p:cNvCxnSpPr>
          <p:nvPr/>
        </p:nvCxnSpPr>
        <p:spPr>
          <a:xfrm rot="10800000">
            <a:off x="5648938" y="1820925"/>
            <a:ext cx="1508400" cy="803100"/>
          </a:xfrm>
          <a:prstGeom prst="bentConnector3">
            <a:avLst>
              <a:gd fmla="val 8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0" idx="2"/>
            <a:endCxn id="68" idx="1"/>
          </p:cNvCxnSpPr>
          <p:nvPr/>
        </p:nvCxnSpPr>
        <p:spPr>
          <a:xfrm flipH="1" rot="-5400000">
            <a:off x="3318104" y="2912588"/>
            <a:ext cx="740100" cy="1065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 rot="5400000">
            <a:off x="4365688" y="2787975"/>
            <a:ext cx="1677600" cy="316200"/>
          </a:xfrm>
          <a:prstGeom prst="bentConnector3">
            <a:avLst>
              <a:gd fmla="val 9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