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lab.research.google.com/corgiredirector?site=https%3A%2F%2Farxiv.org%2Fabs%2F2106.09685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bb733e1af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bb733e1af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b733e1af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b733e1af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bb733e1af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bb733e1af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b733e1af7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b733e1af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bb733e1af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bb733e1af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2"/>
              </a:rPr>
              <a:t>Low Rank Adaptation (LoRA)</a:t>
            </a: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{:.external} is a fine-tuning technique which greatly reduces the number of trainable parameters for downstream tasks by freezing the weights of the model and inserting a smaller number of new weights into the model. This makes training with LoRA much faster and more memory-efficient, and produces smaller model weights (a few hundred MBs), all while maintaining the quality of the model outputs.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bb733e1af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bb733e1af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bb733e1af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bb733e1af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bb733e1af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bb733e1af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aggle.com/models/google/gemma" TargetMode="External"/><Relationship Id="rId4" Type="http://schemas.openxmlformats.org/officeDocument/2006/relationships/hyperlink" Target="https://console.cloud.google.com/vertex-ai/publishers/google/model-garden/335" TargetMode="External"/><Relationship Id="rId5" Type="http://schemas.openxmlformats.org/officeDocument/2006/relationships/hyperlink" Target="https://cloud.google.com/kubernetes-engine/docs/integrations/ai-infra" TargetMode="External"/><Relationship Id="rId6" Type="http://schemas.openxmlformats.org/officeDocument/2006/relationships/hyperlink" Target="https://cloud.google.com/nvidia" TargetMode="External"/><Relationship Id="rId7" Type="http://schemas.openxmlformats.org/officeDocument/2006/relationships/hyperlink" Target="https://cloud.google.com/tpu" TargetMode="External"/><Relationship Id="rId8" Type="http://schemas.openxmlformats.org/officeDocument/2006/relationships/hyperlink" Target="https://www.kaggle.com/models/google/gemma/license/consent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713" y="1550987"/>
            <a:ext cx="5956569" cy="204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 A family of Lightweight, SOTA open model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= from Same research and technology used to create the Gemini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                             </a:t>
            </a:r>
            <a:r>
              <a:rPr b="1" lang="en" sz="1100"/>
              <a:t> Source</a:t>
            </a:r>
            <a:r>
              <a:rPr lang="en" sz="1100"/>
              <a:t> https://ai.google.dev/gemma</a:t>
            </a:r>
            <a:endParaRPr sz="110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550" y="2230848"/>
            <a:ext cx="6711551" cy="195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900" y="328600"/>
            <a:ext cx="7496175" cy="44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725" y="464350"/>
            <a:ext cx="6786549" cy="42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Continue…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7200"/>
              <a:t>Gemma - 2B &amp;  7B</a:t>
            </a:r>
            <a:endParaRPr sz="7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7200"/>
              <a:t>Ready to use Colab , Kaggle Notebook. Integration with HuggingFace, Nvidia Nemo, Maxtext, TensorRT-LLM</a:t>
            </a:r>
            <a:endParaRPr sz="7200"/>
          </a:p>
          <a:p>
            <a:pPr indent="-342900" lvl="0" marL="45720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7200">
                <a:uFill>
                  <a:noFill/>
                </a:uFill>
                <a:hlinkClick r:id="rId3"/>
              </a:rPr>
              <a:t>Pre-trained and instruction-tuned Gemma models</a:t>
            </a:r>
            <a:r>
              <a:rPr lang="en" sz="7200"/>
              <a:t> can run on your laptop, workstation, or Google Cloud with easy deployment on </a:t>
            </a:r>
            <a:r>
              <a:rPr lang="en" sz="7200">
                <a:uFill>
                  <a:noFill/>
                </a:uFill>
                <a:hlinkClick r:id="rId4"/>
              </a:rPr>
              <a:t>Vertex AI</a:t>
            </a:r>
            <a:r>
              <a:rPr lang="en" sz="7200"/>
              <a:t> and </a:t>
            </a:r>
            <a:r>
              <a:rPr lang="en" sz="7200">
                <a:uFill>
                  <a:noFill/>
                </a:uFill>
                <a:hlinkClick r:id="rId5"/>
              </a:rPr>
              <a:t>Google Kubernetes Engine</a:t>
            </a:r>
            <a:r>
              <a:rPr lang="en" sz="7200"/>
              <a:t> (GKE).</a:t>
            </a:r>
            <a:endParaRPr sz="7200"/>
          </a:p>
          <a:p>
            <a:pPr indent="-342900" lvl="0" marL="45720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7200"/>
              <a:t>Optimization across multiple AI hardware platforms ensures industry-leading performance, including </a:t>
            </a:r>
            <a:r>
              <a:rPr lang="en" sz="7200">
                <a:uFill>
                  <a:noFill/>
                </a:uFill>
                <a:hlinkClick r:id="rId6"/>
              </a:rPr>
              <a:t>NVIDIA GPUs</a:t>
            </a:r>
            <a:r>
              <a:rPr lang="en" sz="7200"/>
              <a:t> and </a:t>
            </a:r>
            <a:r>
              <a:rPr lang="en" sz="7200">
                <a:uFill>
                  <a:noFill/>
                </a:uFill>
                <a:hlinkClick r:id="rId7"/>
              </a:rPr>
              <a:t>Google Cloud TPUs</a:t>
            </a:r>
            <a:r>
              <a:rPr lang="en" sz="7200"/>
              <a:t>.</a:t>
            </a:r>
            <a:endParaRPr sz="7200"/>
          </a:p>
          <a:p>
            <a:pPr indent="-342900" lvl="0" marL="45720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7200">
                <a:uFill>
                  <a:noFill/>
                </a:uFill>
                <a:hlinkClick r:id="rId8"/>
              </a:rPr>
              <a:t>Terms of use</a:t>
            </a:r>
            <a:r>
              <a:rPr lang="en" sz="7200"/>
              <a:t> permit responsible commercial usage and distribution for all organizations, regardless of size</a:t>
            </a:r>
            <a:endParaRPr sz="7200"/>
          </a:p>
          <a:p>
            <a:pPr indent="0" lvl="0" marL="0" rtl="0" algn="l">
              <a:spcBef>
                <a:spcPts val="4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SFT - Large corpus text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Finetune any downstream task (domain specific, sentiment analysis)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Pretrained, </a:t>
            </a:r>
            <a:r>
              <a:rPr lang="en"/>
              <a:t>fine tuning</a:t>
            </a:r>
            <a:r>
              <a:rPr lang="en"/>
              <a:t> (Update Parameter)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LORA - - (Reduces the number of trainable parameter for downstream task)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LORA </a:t>
            </a:r>
            <a:r>
              <a:rPr lang="en"/>
              <a:t>Fine Tuning</a:t>
            </a:r>
            <a:r>
              <a:rPr lang="en"/>
              <a:t> of Gemma 2B model - Databricks Dolly 15K dataset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Kaggle.com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                           </a:t>
            </a:r>
            <a:r>
              <a:rPr lang="en"/>
              <a:t>https://ai.google.dev/gemma/docs/setup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1550" y="1473900"/>
            <a:ext cx="4862924" cy="20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Colab Runtime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9050" y="1330601"/>
            <a:ext cx="5645901" cy="306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Configure API Key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Kaggle.json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3325" y="1245350"/>
            <a:ext cx="5774200" cy="251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913" y="3852588"/>
            <a:ext cx="7629525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